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9" r:id="rId5"/>
    <p:sldId id="270" r:id="rId6"/>
    <p:sldId id="285" r:id="rId7"/>
    <p:sldId id="287" r:id="rId8"/>
    <p:sldId id="259" r:id="rId9"/>
    <p:sldId id="263" r:id="rId10"/>
    <p:sldId id="274" r:id="rId11"/>
    <p:sldId id="275" r:id="rId12"/>
    <p:sldId id="276" r:id="rId13"/>
    <p:sldId id="277" r:id="rId14"/>
    <p:sldId id="260" r:id="rId15"/>
    <p:sldId id="279" r:id="rId16"/>
    <p:sldId id="278" r:id="rId17"/>
    <p:sldId id="280" r:id="rId18"/>
    <p:sldId id="286" r:id="rId19"/>
    <p:sldId id="281" r:id="rId20"/>
    <p:sldId id="261" r:id="rId21"/>
    <p:sldId id="283" r:id="rId22"/>
    <p:sldId id="282" r:id="rId23"/>
    <p:sldId id="288" r:id="rId24"/>
    <p:sldId id="273" r:id="rId25"/>
    <p:sldId id="262"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751"/>
    <a:srgbClr val="314EAB"/>
    <a:srgbClr val="2D55B0"/>
    <a:srgbClr val="1F3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EFB2138-EB36-4F97-A09C-2F37E72737C2}" type="datetimeFigureOut">
              <a:rPr lang="zh-CN" altLang="en-US" smtClean="0"/>
              <a:t>2019/3/10 Sunday</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4A05014-BF71-4578-9AB3-96CCD0BCCD10}" type="slidenum">
              <a:rPr lang="zh-CN" altLang="en-US" smtClean="0"/>
              <a:t>‹#›</a:t>
            </a:fld>
            <a:endParaRPr lang="zh-CN" altLang="en-US"/>
          </a:p>
        </p:txBody>
      </p:sp>
    </p:spTree>
    <p:extLst>
      <p:ext uri="{BB962C8B-B14F-4D97-AF65-F5344CB8AC3E}">
        <p14:creationId xmlns:p14="http://schemas.microsoft.com/office/powerpoint/2010/main" val="127522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a:t>
            </a:fld>
            <a:endParaRPr lang="zh-CN" altLang="en-US"/>
          </a:p>
        </p:txBody>
      </p:sp>
    </p:spTree>
    <p:extLst>
      <p:ext uri="{BB962C8B-B14F-4D97-AF65-F5344CB8AC3E}">
        <p14:creationId xmlns:p14="http://schemas.microsoft.com/office/powerpoint/2010/main" val="57860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10</a:t>
            </a:fld>
            <a:endParaRPr lang="zh-CN" altLang="en-US"/>
          </a:p>
        </p:txBody>
      </p:sp>
    </p:spTree>
    <p:extLst>
      <p:ext uri="{BB962C8B-B14F-4D97-AF65-F5344CB8AC3E}">
        <p14:creationId xmlns:p14="http://schemas.microsoft.com/office/powerpoint/2010/main" val="29832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11</a:t>
            </a:fld>
            <a:endParaRPr lang="zh-CN" altLang="en-US"/>
          </a:p>
        </p:txBody>
      </p:sp>
    </p:spTree>
    <p:extLst>
      <p:ext uri="{BB962C8B-B14F-4D97-AF65-F5344CB8AC3E}">
        <p14:creationId xmlns:p14="http://schemas.microsoft.com/office/powerpoint/2010/main" val="242156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12</a:t>
            </a:fld>
            <a:endParaRPr lang="zh-CN" altLang="en-US"/>
          </a:p>
        </p:txBody>
      </p:sp>
    </p:spTree>
    <p:extLst>
      <p:ext uri="{BB962C8B-B14F-4D97-AF65-F5344CB8AC3E}">
        <p14:creationId xmlns:p14="http://schemas.microsoft.com/office/powerpoint/2010/main" val="328324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13</a:t>
            </a:fld>
            <a:endParaRPr lang="zh-CN" altLang="en-US"/>
          </a:p>
        </p:txBody>
      </p:sp>
    </p:spTree>
    <p:extLst>
      <p:ext uri="{BB962C8B-B14F-4D97-AF65-F5344CB8AC3E}">
        <p14:creationId xmlns:p14="http://schemas.microsoft.com/office/powerpoint/2010/main" val="167565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14</a:t>
            </a:fld>
            <a:endParaRPr lang="zh-CN" altLang="en-US"/>
          </a:p>
        </p:txBody>
      </p:sp>
    </p:spTree>
    <p:extLst>
      <p:ext uri="{BB962C8B-B14F-4D97-AF65-F5344CB8AC3E}">
        <p14:creationId xmlns:p14="http://schemas.microsoft.com/office/powerpoint/2010/main" val="12745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15</a:t>
            </a:fld>
            <a:endParaRPr lang="zh-CN" altLang="en-US"/>
          </a:p>
        </p:txBody>
      </p:sp>
    </p:spTree>
    <p:extLst>
      <p:ext uri="{BB962C8B-B14F-4D97-AF65-F5344CB8AC3E}">
        <p14:creationId xmlns:p14="http://schemas.microsoft.com/office/powerpoint/2010/main" val="155105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16</a:t>
            </a:fld>
            <a:endParaRPr lang="zh-CN" altLang="en-US"/>
          </a:p>
        </p:txBody>
      </p:sp>
    </p:spTree>
    <p:extLst>
      <p:ext uri="{BB962C8B-B14F-4D97-AF65-F5344CB8AC3E}">
        <p14:creationId xmlns:p14="http://schemas.microsoft.com/office/powerpoint/2010/main" val="82833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17</a:t>
            </a:fld>
            <a:endParaRPr lang="zh-CN" altLang="en-US"/>
          </a:p>
        </p:txBody>
      </p:sp>
    </p:spTree>
    <p:extLst>
      <p:ext uri="{BB962C8B-B14F-4D97-AF65-F5344CB8AC3E}">
        <p14:creationId xmlns:p14="http://schemas.microsoft.com/office/powerpoint/2010/main" val="1611291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18</a:t>
            </a:fld>
            <a:endParaRPr lang="zh-CN" altLang="en-US"/>
          </a:p>
        </p:txBody>
      </p:sp>
    </p:spTree>
    <p:extLst>
      <p:ext uri="{BB962C8B-B14F-4D97-AF65-F5344CB8AC3E}">
        <p14:creationId xmlns:p14="http://schemas.microsoft.com/office/powerpoint/2010/main" val="168547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19</a:t>
            </a:fld>
            <a:endParaRPr lang="zh-CN" altLang="en-US"/>
          </a:p>
        </p:txBody>
      </p:sp>
    </p:spTree>
    <p:extLst>
      <p:ext uri="{BB962C8B-B14F-4D97-AF65-F5344CB8AC3E}">
        <p14:creationId xmlns:p14="http://schemas.microsoft.com/office/powerpoint/2010/main" val="255510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a:t>
            </a:fld>
            <a:endParaRPr lang="zh-CN" altLang="en-US"/>
          </a:p>
        </p:txBody>
      </p:sp>
    </p:spTree>
    <p:extLst>
      <p:ext uri="{BB962C8B-B14F-4D97-AF65-F5344CB8AC3E}">
        <p14:creationId xmlns:p14="http://schemas.microsoft.com/office/powerpoint/2010/main" val="222959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20</a:t>
            </a:fld>
            <a:endParaRPr lang="zh-CN" altLang="en-US"/>
          </a:p>
        </p:txBody>
      </p:sp>
    </p:spTree>
    <p:extLst>
      <p:ext uri="{BB962C8B-B14F-4D97-AF65-F5344CB8AC3E}">
        <p14:creationId xmlns:p14="http://schemas.microsoft.com/office/powerpoint/2010/main" val="74660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21</a:t>
            </a:fld>
            <a:endParaRPr lang="zh-CN" altLang="en-US"/>
          </a:p>
        </p:txBody>
      </p:sp>
    </p:spTree>
    <p:extLst>
      <p:ext uri="{BB962C8B-B14F-4D97-AF65-F5344CB8AC3E}">
        <p14:creationId xmlns:p14="http://schemas.microsoft.com/office/powerpoint/2010/main" val="2788309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22</a:t>
            </a:fld>
            <a:endParaRPr lang="zh-CN" altLang="en-US"/>
          </a:p>
        </p:txBody>
      </p:sp>
    </p:spTree>
    <p:extLst>
      <p:ext uri="{BB962C8B-B14F-4D97-AF65-F5344CB8AC3E}">
        <p14:creationId xmlns:p14="http://schemas.microsoft.com/office/powerpoint/2010/main" val="138579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23</a:t>
            </a:fld>
            <a:endParaRPr lang="zh-CN" altLang="en-US"/>
          </a:p>
        </p:txBody>
      </p:sp>
    </p:spTree>
    <p:extLst>
      <p:ext uri="{BB962C8B-B14F-4D97-AF65-F5344CB8AC3E}">
        <p14:creationId xmlns:p14="http://schemas.microsoft.com/office/powerpoint/2010/main" val="1754988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24</a:t>
            </a:fld>
            <a:endParaRPr lang="zh-CN" altLang="en-US"/>
          </a:p>
        </p:txBody>
      </p:sp>
    </p:spTree>
    <p:extLst>
      <p:ext uri="{BB962C8B-B14F-4D97-AF65-F5344CB8AC3E}">
        <p14:creationId xmlns:p14="http://schemas.microsoft.com/office/powerpoint/2010/main" val="413238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25</a:t>
            </a:fld>
            <a:endParaRPr lang="zh-CN" altLang="en-US"/>
          </a:p>
        </p:txBody>
      </p:sp>
    </p:spTree>
    <p:extLst>
      <p:ext uri="{BB962C8B-B14F-4D97-AF65-F5344CB8AC3E}">
        <p14:creationId xmlns:p14="http://schemas.microsoft.com/office/powerpoint/2010/main" val="23589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3</a:t>
            </a:fld>
            <a:endParaRPr lang="zh-CN" altLang="en-US"/>
          </a:p>
        </p:txBody>
      </p:sp>
    </p:spTree>
    <p:extLst>
      <p:ext uri="{BB962C8B-B14F-4D97-AF65-F5344CB8AC3E}">
        <p14:creationId xmlns:p14="http://schemas.microsoft.com/office/powerpoint/2010/main" val="397338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4</a:t>
            </a:fld>
            <a:endParaRPr lang="zh-CN" altLang="en-US"/>
          </a:p>
        </p:txBody>
      </p:sp>
    </p:spTree>
    <p:extLst>
      <p:ext uri="{BB962C8B-B14F-4D97-AF65-F5344CB8AC3E}">
        <p14:creationId xmlns:p14="http://schemas.microsoft.com/office/powerpoint/2010/main" val="182506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5</a:t>
            </a:fld>
            <a:endParaRPr lang="zh-CN" altLang="en-US"/>
          </a:p>
        </p:txBody>
      </p:sp>
    </p:spTree>
    <p:extLst>
      <p:ext uri="{BB962C8B-B14F-4D97-AF65-F5344CB8AC3E}">
        <p14:creationId xmlns:p14="http://schemas.microsoft.com/office/powerpoint/2010/main" val="366592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6</a:t>
            </a:fld>
            <a:endParaRPr lang="zh-CN" altLang="en-US"/>
          </a:p>
        </p:txBody>
      </p:sp>
    </p:spTree>
    <p:extLst>
      <p:ext uri="{BB962C8B-B14F-4D97-AF65-F5344CB8AC3E}">
        <p14:creationId xmlns:p14="http://schemas.microsoft.com/office/powerpoint/2010/main" val="38820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7</a:t>
            </a:fld>
            <a:endParaRPr lang="zh-CN" altLang="en-US"/>
          </a:p>
        </p:txBody>
      </p:sp>
    </p:spTree>
    <p:extLst>
      <p:ext uri="{BB962C8B-B14F-4D97-AF65-F5344CB8AC3E}">
        <p14:creationId xmlns:p14="http://schemas.microsoft.com/office/powerpoint/2010/main" val="225067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8</a:t>
            </a:fld>
            <a:endParaRPr lang="zh-CN" altLang="en-US"/>
          </a:p>
        </p:txBody>
      </p:sp>
    </p:spTree>
    <p:extLst>
      <p:ext uri="{BB962C8B-B14F-4D97-AF65-F5344CB8AC3E}">
        <p14:creationId xmlns:p14="http://schemas.microsoft.com/office/powerpoint/2010/main" val="400831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A05014-BF71-4578-9AB3-96CCD0BCCD10}" type="slidenum">
              <a:rPr lang="zh-CN" altLang="en-US" smtClean="0"/>
              <a:t>9</a:t>
            </a:fld>
            <a:endParaRPr lang="zh-CN" altLang="en-US"/>
          </a:p>
        </p:txBody>
      </p:sp>
    </p:spTree>
    <p:extLst>
      <p:ext uri="{BB962C8B-B14F-4D97-AF65-F5344CB8AC3E}">
        <p14:creationId xmlns:p14="http://schemas.microsoft.com/office/powerpoint/2010/main" val="410731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8966200" y="-3810"/>
            <a:ext cx="3236595" cy="4255135"/>
          </a:xfrm>
          <a:prstGeom prst="rect">
            <a:avLst/>
          </a:prstGeom>
        </p:spPr>
      </p:pic>
      <p:pic>
        <p:nvPicPr>
          <p:cNvPr id="6" name="图片 5" descr="毛线团"/>
          <p:cNvPicPr>
            <a:picLocks noChangeAspect="1"/>
          </p:cNvPicPr>
          <p:nvPr/>
        </p:nvPicPr>
        <p:blipFill>
          <a:blip r:embed="rId5"/>
          <a:stretch>
            <a:fillRect/>
          </a:stretch>
        </p:blipFill>
        <p:spPr>
          <a:xfrm>
            <a:off x="-23495" y="2976245"/>
            <a:ext cx="2830830" cy="3887470"/>
          </a:xfrm>
          <a:prstGeom prst="rect">
            <a:avLst/>
          </a:prstGeom>
        </p:spPr>
      </p:pic>
      <p:pic>
        <p:nvPicPr>
          <p:cNvPr id="7" name="图片 6" descr="花"/>
          <p:cNvPicPr>
            <a:picLocks noChangeAspect="1"/>
          </p:cNvPicPr>
          <p:nvPr/>
        </p:nvPicPr>
        <p:blipFill>
          <a:blip r:embed="rId6"/>
          <a:stretch>
            <a:fillRect/>
          </a:stretch>
        </p:blipFill>
        <p:spPr>
          <a:xfrm>
            <a:off x="2740025" y="5269865"/>
            <a:ext cx="1236345" cy="1166495"/>
          </a:xfrm>
          <a:prstGeom prst="rect">
            <a:avLst/>
          </a:prstGeom>
        </p:spPr>
      </p:pic>
      <p:sp>
        <p:nvSpPr>
          <p:cNvPr id="8" name="文本框 7"/>
          <p:cNvSpPr txBox="1"/>
          <p:nvPr/>
        </p:nvSpPr>
        <p:spPr>
          <a:xfrm>
            <a:off x="1351721" y="2059305"/>
            <a:ext cx="9223513" cy="769441"/>
          </a:xfrm>
          <a:prstGeom prst="rect">
            <a:avLst/>
          </a:prstGeom>
          <a:noFill/>
        </p:spPr>
        <p:txBody>
          <a:bodyPr wrap="square" rtlCol="0">
            <a:spAutoFit/>
          </a:bodyPr>
          <a:lstStyle/>
          <a:p>
            <a:pPr algn="ctr"/>
            <a:r>
              <a:rPr lang="en-US" altLang="zh-CN" sz="4400" b="1" dirty="0">
                <a:solidFill>
                  <a:srgbClr val="152751"/>
                </a:solidFill>
                <a:latin typeface="微软雅黑" panose="020B0503020204020204" charset="-122"/>
                <a:ea typeface="微软雅黑" panose="020B0503020204020204" charset="-122"/>
              </a:rPr>
              <a:t>Elegant business template</a:t>
            </a:r>
            <a:endParaRPr lang="zh-CN" altLang="en-US" sz="4400" b="1" dirty="0">
              <a:solidFill>
                <a:srgbClr val="152751"/>
              </a:solidFill>
              <a:latin typeface="微软雅黑" panose="020B0503020204020204" charset="-122"/>
              <a:ea typeface="微软雅黑" panose="020B0503020204020204" charset="-122"/>
            </a:endParaRPr>
          </a:p>
        </p:txBody>
      </p:sp>
      <p:sp>
        <p:nvSpPr>
          <p:cNvPr id="9" name="矩形 8"/>
          <p:cNvSpPr/>
          <p:nvPr/>
        </p:nvSpPr>
        <p:spPr>
          <a:xfrm>
            <a:off x="3433127" y="3077210"/>
            <a:ext cx="5325745" cy="351790"/>
          </a:xfrm>
          <a:prstGeom prst="rect">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rgbClr val="152751"/>
                </a:solidFill>
                <a:latin typeface="微软雅黑" panose="020B0503020204020204" charset="-122"/>
                <a:ea typeface="微软雅黑" panose="020B0503020204020204" charset="-122"/>
                <a:sym typeface="+mn-ea"/>
              </a:rPr>
              <a:t>When a cigarette falls in love with a match,it is destined to be hurt.</a:t>
            </a:r>
          </a:p>
        </p:txBody>
      </p:sp>
      <p:sp>
        <p:nvSpPr>
          <p:cNvPr id="2050" name="房子"/>
          <p:cNvSpPr/>
          <p:nvPr/>
        </p:nvSpPr>
        <p:spPr bwMode="auto">
          <a:xfrm>
            <a:off x="4798060" y="3873500"/>
            <a:ext cx="369570" cy="369570"/>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rgbClr val="152751">
              <a:alpha val="80000"/>
            </a:srgb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0" name="文本框 9"/>
          <p:cNvSpPr txBox="1"/>
          <p:nvPr/>
        </p:nvSpPr>
        <p:spPr>
          <a:xfrm>
            <a:off x="5235574" y="3905885"/>
            <a:ext cx="3523297" cy="307777"/>
          </a:xfrm>
          <a:prstGeom prst="rect">
            <a:avLst/>
          </a:prstGeom>
          <a:noFill/>
        </p:spPr>
        <p:txBody>
          <a:bodyPr wrap="square" rtlCol="0">
            <a:spAutoFit/>
          </a:bodyPr>
          <a:lstStyle/>
          <a:p>
            <a:r>
              <a:rPr lang="en-US" altLang="zh-CN" sz="1400" b="1" dirty="0">
                <a:solidFill>
                  <a:schemeClr val="bg2">
                    <a:lumMod val="50000"/>
                  </a:schemeClr>
                </a:solidFill>
                <a:latin typeface="微软雅黑" panose="020B0503020204020204" charset="-122"/>
                <a:ea typeface="微软雅黑" panose="020B0503020204020204" charset="-122"/>
              </a:rPr>
              <a:t>Click here to enter the title text</a:t>
            </a:r>
            <a:endParaRPr lang="zh-CN" altLang="en-US" sz="1400" b="1" dirty="0">
              <a:solidFill>
                <a:schemeClr val="bg2">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2600"/>
                            </p:stCondLst>
                            <p:childTnLst>
                              <p:par>
                                <p:cTn id="30" presetID="2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par>
                          <p:cTn id="35" fill="hold">
                            <p:stCondLst>
                              <p:cond delay="3600"/>
                            </p:stCondLst>
                            <p:childTnLst>
                              <p:par>
                                <p:cTn id="36" presetID="53" presetClass="entr" presetSubtype="16" fill="hold" grpId="0"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fill="hold"/>
                                        <p:tgtEl>
                                          <p:spTgt spid="2050"/>
                                        </p:tgtEl>
                                        <p:attrNameLst>
                                          <p:attrName>ppt_w</p:attrName>
                                        </p:attrNameLst>
                                      </p:cBhvr>
                                      <p:tavLst>
                                        <p:tav tm="0">
                                          <p:val>
                                            <p:fltVal val="0"/>
                                          </p:val>
                                        </p:tav>
                                        <p:tav tm="100000">
                                          <p:val>
                                            <p:strVal val="#ppt_w"/>
                                          </p:val>
                                        </p:tav>
                                      </p:tavLst>
                                    </p:anim>
                                    <p:anim calcmode="lin" valueType="num">
                                      <p:cBhvr>
                                        <p:cTn id="39" dur="500" fill="hold"/>
                                        <p:tgtEl>
                                          <p:spTgt spid="2050"/>
                                        </p:tgtEl>
                                        <p:attrNameLst>
                                          <p:attrName>ppt_h</p:attrName>
                                        </p:attrNameLst>
                                      </p:cBhvr>
                                      <p:tavLst>
                                        <p:tav tm="0">
                                          <p:val>
                                            <p:fltVal val="0"/>
                                          </p:val>
                                        </p:tav>
                                        <p:tav tm="100000">
                                          <p:val>
                                            <p:strVal val="#ppt_h"/>
                                          </p:val>
                                        </p:tav>
                                      </p:tavLst>
                                    </p:anim>
                                    <p:animEffect transition="in" filter="fade">
                                      <p:cBhvr>
                                        <p:cTn id="40" dur="500"/>
                                        <p:tgtEl>
                                          <p:spTgt spid="205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50"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5" name="矩形 4"/>
          <p:cNvSpPr/>
          <p:nvPr/>
        </p:nvSpPr>
        <p:spPr>
          <a:xfrm>
            <a:off x="6109970" y="1251585"/>
            <a:ext cx="4381500" cy="228473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09970" y="3622040"/>
            <a:ext cx="4381500" cy="228473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6"/>
          <p:cNvGrpSpPr/>
          <p:nvPr/>
        </p:nvGrpSpPr>
        <p:grpSpPr>
          <a:xfrm>
            <a:off x="1072017" y="1440199"/>
            <a:ext cx="277647" cy="276819"/>
            <a:chOff x="2138511" y="2464802"/>
            <a:chExt cx="354012" cy="352956"/>
          </a:xfrm>
          <a:solidFill>
            <a:srgbClr val="152751"/>
          </a:solidFill>
        </p:grpSpPr>
        <p:sp>
          <p:nvSpPr>
            <p:cNvPr id="2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349664" y="1424650"/>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8" name="TextBox 42"/>
          <p:cNvSpPr txBox="1"/>
          <p:nvPr/>
        </p:nvSpPr>
        <p:spPr>
          <a:xfrm>
            <a:off x="1349375" y="1731645"/>
            <a:ext cx="4077970" cy="553085"/>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7" name="Group 26"/>
          <p:cNvGrpSpPr/>
          <p:nvPr/>
        </p:nvGrpSpPr>
        <p:grpSpPr>
          <a:xfrm>
            <a:off x="1072017" y="2609869"/>
            <a:ext cx="277647" cy="276819"/>
            <a:chOff x="2138511" y="2464802"/>
            <a:chExt cx="354012" cy="352956"/>
          </a:xfrm>
          <a:solidFill>
            <a:srgbClr val="152751"/>
          </a:solidFill>
        </p:grpSpPr>
        <p:sp>
          <p:nvSpPr>
            <p:cNvPr id="8"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9"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0" name="TextBox 41"/>
          <p:cNvSpPr txBox="1"/>
          <p:nvPr/>
        </p:nvSpPr>
        <p:spPr>
          <a:xfrm>
            <a:off x="1349664" y="2594320"/>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42"/>
          <p:cNvSpPr txBox="1"/>
          <p:nvPr/>
        </p:nvSpPr>
        <p:spPr>
          <a:xfrm>
            <a:off x="1349375" y="2901315"/>
            <a:ext cx="4077970" cy="553085"/>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2" name="Group 26"/>
          <p:cNvGrpSpPr/>
          <p:nvPr/>
        </p:nvGrpSpPr>
        <p:grpSpPr>
          <a:xfrm>
            <a:off x="1072017" y="3779539"/>
            <a:ext cx="277647" cy="276819"/>
            <a:chOff x="2138511" y="2464802"/>
            <a:chExt cx="354012" cy="352956"/>
          </a:xfrm>
          <a:solidFill>
            <a:srgbClr val="152751"/>
          </a:solidFill>
        </p:grpSpPr>
        <p:sp>
          <p:nvSpPr>
            <p:cNvPr id="1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5" name="TextBox 41"/>
          <p:cNvSpPr txBox="1"/>
          <p:nvPr/>
        </p:nvSpPr>
        <p:spPr>
          <a:xfrm>
            <a:off x="1349664" y="3763990"/>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42"/>
          <p:cNvSpPr txBox="1"/>
          <p:nvPr/>
        </p:nvSpPr>
        <p:spPr>
          <a:xfrm>
            <a:off x="1349375" y="4070985"/>
            <a:ext cx="4077970" cy="553085"/>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7" name="Group 26"/>
          <p:cNvGrpSpPr/>
          <p:nvPr/>
        </p:nvGrpSpPr>
        <p:grpSpPr>
          <a:xfrm>
            <a:off x="1072017" y="5036204"/>
            <a:ext cx="277647" cy="276819"/>
            <a:chOff x="2138511" y="2464802"/>
            <a:chExt cx="354012" cy="352956"/>
          </a:xfrm>
          <a:solidFill>
            <a:srgbClr val="152751"/>
          </a:solidFill>
        </p:grpSpPr>
        <p:sp>
          <p:nvSpPr>
            <p:cNvPr id="18"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9"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20" name="TextBox 41"/>
          <p:cNvSpPr txBox="1"/>
          <p:nvPr/>
        </p:nvSpPr>
        <p:spPr>
          <a:xfrm>
            <a:off x="1349664" y="5020655"/>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1" name="TextBox 42"/>
          <p:cNvSpPr txBox="1"/>
          <p:nvPr/>
        </p:nvSpPr>
        <p:spPr>
          <a:xfrm>
            <a:off x="1349375" y="5327650"/>
            <a:ext cx="4077970" cy="553085"/>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3000"/>
                            </p:stCondLst>
                            <p:childTnLst>
                              <p:par>
                                <p:cTn id="61" presetID="14" presetClass="entr" presetSubtype="5"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randombar(vertical)">
                                      <p:cBhvr>
                                        <p:cTn id="63" dur="500"/>
                                        <p:tgtEl>
                                          <p:spTgt spid="5"/>
                                        </p:tgtEl>
                                      </p:cBhvr>
                                    </p:animEffect>
                                  </p:childTnLst>
                                </p:cTn>
                              </p:par>
                            </p:childTnLst>
                          </p:cTn>
                        </p:par>
                        <p:par>
                          <p:cTn id="64" fill="hold">
                            <p:stCondLst>
                              <p:cond delay="3500"/>
                            </p:stCondLst>
                            <p:childTnLst>
                              <p:par>
                                <p:cTn id="65" presetID="14" presetClass="entr" presetSubtype="5"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vertical)">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37" grpId="0"/>
      <p:bldP spid="38" grpId="0"/>
      <p:bldP spid="10" grpId="0"/>
      <p:bldP spid="11" grpId="0"/>
      <p:bldP spid="15" grpId="0"/>
      <p:bldP spid="16"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cxnSp>
        <p:nvCxnSpPr>
          <p:cNvPr id="28" name="直接连接符 27"/>
          <p:cNvCxnSpPr/>
          <p:nvPr/>
        </p:nvCxnSpPr>
        <p:spPr>
          <a:xfrm>
            <a:off x="7281049" y="2887876"/>
            <a:ext cx="1181741" cy="0"/>
          </a:xfrm>
          <a:prstGeom prst="line">
            <a:avLst/>
          </a:prstGeom>
          <a:ln>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1046" y="4736698"/>
            <a:ext cx="1181741" cy="0"/>
          </a:xfrm>
          <a:prstGeom prst="line">
            <a:avLst/>
          </a:prstGeom>
          <a:ln>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9968" y="1960027"/>
            <a:ext cx="1181741" cy="0"/>
          </a:xfrm>
          <a:prstGeom prst="line">
            <a:avLst/>
          </a:prstGeom>
          <a:ln>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19968" y="3812659"/>
            <a:ext cx="1181741" cy="0"/>
          </a:xfrm>
          <a:prstGeom prst="line">
            <a:avLst/>
          </a:prstGeom>
          <a:ln>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4573" y="5662007"/>
            <a:ext cx="1181741" cy="0"/>
          </a:xfrm>
          <a:prstGeom prst="line">
            <a:avLst/>
          </a:prstGeom>
          <a:ln>
            <a:solidFill>
              <a:srgbClr val="15275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499235"/>
            <a:ext cx="1193800" cy="924560"/>
            <a:chOff x="7729" y="2363"/>
            <a:chExt cx="1880" cy="1456"/>
          </a:xfrm>
        </p:grpSpPr>
        <p:sp>
          <p:nvSpPr>
            <p:cNvPr id="5" name="KSO_Shape"/>
            <p:cNvSpPr/>
            <p:nvPr/>
          </p:nvSpPr>
          <p:spPr>
            <a:xfrm rot="5400000">
              <a:off x="7941" y="2151"/>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8"/>
            <p:cNvSpPr/>
            <p:nvPr/>
          </p:nvSpPr>
          <p:spPr>
            <a:xfrm>
              <a:off x="8337" y="2535"/>
              <a:ext cx="1088" cy="1113"/>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rPr>
                <a:t>输入</a:t>
              </a:r>
            </a:p>
            <a:p>
              <a:pPr algn="ctr"/>
              <a:r>
                <a:rPr lang="zh-CN" altLang="en-US" sz="2000" dirty="0">
                  <a:solidFill>
                    <a:schemeClr val="bg1"/>
                  </a:solidFill>
                  <a:latin typeface="微软雅黑" panose="020B0503020204020204" charset="-122"/>
                  <a:ea typeface="微软雅黑" panose="020B0503020204020204" charset="-122"/>
                </a:rPr>
                <a:t>文本</a:t>
              </a:r>
            </a:p>
          </p:txBody>
        </p:sp>
      </p:grpSp>
      <p:grpSp>
        <p:nvGrpSpPr>
          <p:cNvPr id="53" name="组合 52"/>
          <p:cNvGrpSpPr/>
          <p:nvPr/>
        </p:nvGrpSpPr>
        <p:grpSpPr>
          <a:xfrm>
            <a:off x="4907915" y="3348990"/>
            <a:ext cx="1193800" cy="924560"/>
            <a:chOff x="7729" y="5276"/>
            <a:chExt cx="1880" cy="1456"/>
          </a:xfrm>
        </p:grpSpPr>
        <p:sp>
          <p:nvSpPr>
            <p:cNvPr id="12" name="KSO_Shape"/>
            <p:cNvSpPr/>
            <p:nvPr/>
          </p:nvSpPr>
          <p:spPr>
            <a:xfrm rot="5400000">
              <a:off x="7941" y="5064"/>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9"/>
            <p:cNvSpPr/>
            <p:nvPr/>
          </p:nvSpPr>
          <p:spPr>
            <a:xfrm>
              <a:off x="8337" y="5448"/>
              <a:ext cx="1088" cy="1113"/>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sym typeface="+mn-ea"/>
                </a:rPr>
                <a:t>输入</a:t>
              </a:r>
              <a:endParaRPr lang="zh-CN" altLang="en-US" sz="2000" dirty="0">
                <a:solidFill>
                  <a:schemeClr val="bg1"/>
                </a:solidFill>
                <a:latin typeface="微软雅黑" panose="020B0503020204020204" charset="-122"/>
                <a:ea typeface="微软雅黑" panose="020B0503020204020204" charset="-122"/>
              </a:endParaRPr>
            </a:p>
            <a:p>
              <a:pPr algn="ctr"/>
              <a:r>
                <a:rPr lang="zh-CN" altLang="en-US" sz="2000" dirty="0">
                  <a:solidFill>
                    <a:schemeClr val="bg1"/>
                  </a:solidFill>
                  <a:latin typeface="微软雅黑" panose="020B0503020204020204" charset="-122"/>
                  <a:ea typeface="微软雅黑" panose="020B0503020204020204" charset="-122"/>
                  <a:sym typeface="+mn-ea"/>
                </a:rPr>
                <a:t>文本</a:t>
              </a:r>
              <a:endParaRPr lang="zh-CN" altLang="en-US" sz="2400" dirty="0">
                <a:solidFill>
                  <a:schemeClr val="bg1"/>
                </a:solidFill>
              </a:endParaRPr>
            </a:p>
          </p:txBody>
        </p:sp>
      </p:grpSp>
      <p:grpSp>
        <p:nvGrpSpPr>
          <p:cNvPr id="55" name="组合 54"/>
          <p:cNvGrpSpPr/>
          <p:nvPr/>
        </p:nvGrpSpPr>
        <p:grpSpPr>
          <a:xfrm>
            <a:off x="4907915" y="5199380"/>
            <a:ext cx="1193800" cy="924560"/>
            <a:chOff x="7729" y="8188"/>
            <a:chExt cx="1880" cy="1456"/>
          </a:xfrm>
        </p:grpSpPr>
        <p:sp>
          <p:nvSpPr>
            <p:cNvPr id="25" name="KSO_Shape"/>
            <p:cNvSpPr/>
            <p:nvPr/>
          </p:nvSpPr>
          <p:spPr>
            <a:xfrm rot="5400000">
              <a:off x="7941" y="7976"/>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1" name="矩形 40"/>
            <p:cNvSpPr/>
            <p:nvPr/>
          </p:nvSpPr>
          <p:spPr>
            <a:xfrm>
              <a:off x="8337" y="8361"/>
              <a:ext cx="1088" cy="1113"/>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sym typeface="+mn-ea"/>
                </a:rPr>
                <a:t>输入</a:t>
              </a:r>
              <a:endParaRPr lang="zh-CN" altLang="en-US" sz="2000" dirty="0">
                <a:solidFill>
                  <a:schemeClr val="bg1"/>
                </a:solidFill>
                <a:latin typeface="微软雅黑" panose="020B0503020204020204" charset="-122"/>
                <a:ea typeface="微软雅黑" panose="020B0503020204020204" charset="-122"/>
              </a:endParaRPr>
            </a:p>
            <a:p>
              <a:pPr algn="ctr"/>
              <a:r>
                <a:rPr lang="zh-CN" altLang="en-US" sz="2000" dirty="0">
                  <a:solidFill>
                    <a:schemeClr val="bg1"/>
                  </a:solidFill>
                  <a:latin typeface="微软雅黑" panose="020B0503020204020204" charset="-122"/>
                  <a:ea typeface="微软雅黑" panose="020B0503020204020204" charset="-122"/>
                  <a:sym typeface="+mn-ea"/>
                </a:rPr>
                <a:t>文本</a:t>
              </a:r>
              <a:endParaRPr lang="zh-CN" altLang="en-US" sz="2400" dirty="0">
                <a:solidFill>
                  <a:schemeClr val="bg1"/>
                </a:solidFill>
              </a:endParaRPr>
            </a:p>
          </p:txBody>
        </p:sp>
      </p:grpSp>
      <p:grpSp>
        <p:nvGrpSpPr>
          <p:cNvPr id="54" name="组合 53"/>
          <p:cNvGrpSpPr/>
          <p:nvPr/>
        </p:nvGrpSpPr>
        <p:grpSpPr>
          <a:xfrm>
            <a:off x="6089650" y="4273550"/>
            <a:ext cx="1193800" cy="924560"/>
            <a:chOff x="9590" y="6732"/>
            <a:chExt cx="1880" cy="1456"/>
          </a:xfrm>
        </p:grpSpPr>
        <p:sp>
          <p:nvSpPr>
            <p:cNvPr id="24" name="KSO_Shape"/>
            <p:cNvSpPr/>
            <p:nvPr/>
          </p:nvSpPr>
          <p:spPr>
            <a:xfrm rot="16200000" flipH="1">
              <a:off x="9802" y="6520"/>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2" name="矩形 41"/>
            <p:cNvSpPr/>
            <p:nvPr/>
          </p:nvSpPr>
          <p:spPr>
            <a:xfrm>
              <a:off x="9775" y="6905"/>
              <a:ext cx="1088" cy="1113"/>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sym typeface="+mn-ea"/>
                </a:rPr>
                <a:t>输入</a:t>
              </a:r>
              <a:endParaRPr lang="zh-CN" altLang="en-US" sz="2000" dirty="0">
                <a:solidFill>
                  <a:schemeClr val="bg1"/>
                </a:solidFill>
                <a:latin typeface="微软雅黑" panose="020B0503020204020204" charset="-122"/>
                <a:ea typeface="微软雅黑" panose="020B0503020204020204" charset="-122"/>
              </a:endParaRPr>
            </a:p>
            <a:p>
              <a:pPr algn="ctr"/>
              <a:r>
                <a:rPr lang="zh-CN" altLang="en-US" sz="2000" dirty="0">
                  <a:solidFill>
                    <a:schemeClr val="bg1"/>
                  </a:solidFill>
                  <a:latin typeface="微软雅黑" panose="020B0503020204020204" charset="-122"/>
                  <a:ea typeface="微软雅黑" panose="020B0503020204020204" charset="-122"/>
                  <a:sym typeface="+mn-ea"/>
                </a:rPr>
                <a:t>文本</a:t>
              </a:r>
              <a:endParaRPr lang="zh-CN" altLang="en-US" sz="2400" dirty="0">
                <a:solidFill>
                  <a:schemeClr val="bg1"/>
                </a:solidFill>
              </a:endParaRPr>
            </a:p>
          </p:txBody>
        </p:sp>
      </p:grpSp>
      <p:grpSp>
        <p:nvGrpSpPr>
          <p:cNvPr id="52" name="组合 51"/>
          <p:cNvGrpSpPr/>
          <p:nvPr/>
        </p:nvGrpSpPr>
        <p:grpSpPr>
          <a:xfrm>
            <a:off x="6089650" y="2423795"/>
            <a:ext cx="1193800" cy="924560"/>
            <a:chOff x="9590" y="3819"/>
            <a:chExt cx="1880" cy="1456"/>
          </a:xfrm>
        </p:grpSpPr>
        <p:sp>
          <p:nvSpPr>
            <p:cNvPr id="10" name="KSO_Shape"/>
            <p:cNvSpPr/>
            <p:nvPr/>
          </p:nvSpPr>
          <p:spPr>
            <a:xfrm rot="16200000" flipH="1">
              <a:off x="9802" y="3607"/>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3" name="矩形 42"/>
            <p:cNvSpPr/>
            <p:nvPr/>
          </p:nvSpPr>
          <p:spPr>
            <a:xfrm>
              <a:off x="9775" y="3992"/>
              <a:ext cx="1088" cy="1113"/>
            </a:xfrm>
            <a:prstGeom prst="rect">
              <a:avLst/>
            </a:prstGeom>
          </p:spPr>
          <p:txBody>
            <a:bodyPr wrap="none">
              <a:spAutoFit/>
            </a:bodyPr>
            <a:lstStyle/>
            <a:p>
              <a:pPr algn="ctr"/>
              <a:r>
                <a:rPr lang="zh-CN" altLang="en-US" sz="2000" dirty="0">
                  <a:solidFill>
                    <a:schemeClr val="bg1"/>
                  </a:solidFill>
                  <a:latin typeface="微软雅黑" panose="020B0503020204020204" charset="-122"/>
                  <a:ea typeface="微软雅黑" panose="020B0503020204020204" charset="-122"/>
                  <a:sym typeface="+mn-ea"/>
                </a:rPr>
                <a:t>输入</a:t>
              </a:r>
              <a:endParaRPr lang="zh-CN" altLang="en-US" sz="2000" dirty="0">
                <a:solidFill>
                  <a:schemeClr val="bg1"/>
                </a:solidFill>
                <a:latin typeface="微软雅黑" panose="020B0503020204020204" charset="-122"/>
                <a:ea typeface="微软雅黑" panose="020B0503020204020204" charset="-122"/>
              </a:endParaRPr>
            </a:p>
            <a:p>
              <a:pPr algn="ctr"/>
              <a:r>
                <a:rPr lang="zh-CN" altLang="en-US" sz="2000" dirty="0">
                  <a:solidFill>
                    <a:schemeClr val="bg1"/>
                  </a:solidFill>
                  <a:latin typeface="微软雅黑" panose="020B0503020204020204" charset="-122"/>
                  <a:ea typeface="微软雅黑" panose="020B0503020204020204" charset="-122"/>
                  <a:sym typeface="+mn-ea"/>
                </a:rPr>
                <a:t>文本</a:t>
              </a:r>
              <a:endParaRPr lang="zh-CN" altLang="en-US" sz="2400" dirty="0">
                <a:solidFill>
                  <a:schemeClr val="bg1"/>
                </a:solidFill>
              </a:endParaRPr>
            </a:p>
          </p:txBody>
        </p:sp>
      </p:grpSp>
      <p:sp>
        <p:nvSpPr>
          <p:cNvPr id="44" name="椭圆 43"/>
          <p:cNvSpPr/>
          <p:nvPr/>
        </p:nvSpPr>
        <p:spPr>
          <a:xfrm>
            <a:off x="3503712" y="1828617"/>
            <a:ext cx="216024" cy="216024"/>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03712" y="3696836"/>
            <a:ext cx="216024" cy="216024"/>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18317" y="5564346"/>
            <a:ext cx="216024" cy="216024"/>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400404" y="2778893"/>
            <a:ext cx="216024" cy="216024"/>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00256" y="4628775"/>
            <a:ext cx="216024" cy="216024"/>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41"/>
          <p:cNvSpPr txBox="1"/>
          <p:nvPr/>
        </p:nvSpPr>
        <p:spPr>
          <a:xfrm>
            <a:off x="1803689" y="1498945"/>
            <a:ext cx="1605280" cy="306705"/>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7" name="TextBox 42"/>
          <p:cNvSpPr txBox="1"/>
          <p:nvPr/>
        </p:nvSpPr>
        <p:spPr>
          <a:xfrm>
            <a:off x="885190" y="1805940"/>
            <a:ext cx="2523490" cy="783590"/>
          </a:xfrm>
          <a:prstGeom prst="rect">
            <a:avLst/>
          </a:prstGeom>
          <a:noFill/>
        </p:spPr>
        <p:txBody>
          <a:bodyPr wrap="square" rtlCol="0">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8" name="TextBox 41"/>
          <p:cNvSpPr txBox="1"/>
          <p:nvPr/>
        </p:nvSpPr>
        <p:spPr>
          <a:xfrm>
            <a:off x="8616604" y="2423505"/>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9" name="TextBox 42"/>
          <p:cNvSpPr txBox="1"/>
          <p:nvPr/>
        </p:nvSpPr>
        <p:spPr>
          <a:xfrm>
            <a:off x="8616315" y="2730500"/>
            <a:ext cx="2523490" cy="783590"/>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0" name="TextBox 41"/>
          <p:cNvSpPr txBox="1"/>
          <p:nvPr/>
        </p:nvSpPr>
        <p:spPr>
          <a:xfrm>
            <a:off x="1898939" y="3348700"/>
            <a:ext cx="1605280" cy="306705"/>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1" name="TextBox 42"/>
          <p:cNvSpPr txBox="1"/>
          <p:nvPr/>
        </p:nvSpPr>
        <p:spPr>
          <a:xfrm>
            <a:off x="980440" y="3655695"/>
            <a:ext cx="2523490" cy="783590"/>
          </a:xfrm>
          <a:prstGeom prst="rect">
            <a:avLst/>
          </a:prstGeom>
          <a:noFill/>
        </p:spPr>
        <p:txBody>
          <a:bodyPr wrap="square" rtlCol="0">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2" name="TextBox 41"/>
          <p:cNvSpPr txBox="1"/>
          <p:nvPr/>
        </p:nvSpPr>
        <p:spPr>
          <a:xfrm>
            <a:off x="8616604" y="4273895"/>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3" name="TextBox 42"/>
          <p:cNvSpPr txBox="1"/>
          <p:nvPr/>
        </p:nvSpPr>
        <p:spPr>
          <a:xfrm>
            <a:off x="8616315" y="4580890"/>
            <a:ext cx="2523490" cy="783590"/>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4" name="TextBox 41"/>
          <p:cNvSpPr txBox="1"/>
          <p:nvPr/>
        </p:nvSpPr>
        <p:spPr>
          <a:xfrm>
            <a:off x="1898939" y="5198455"/>
            <a:ext cx="1605280" cy="306705"/>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5" name="TextBox 42"/>
          <p:cNvSpPr txBox="1"/>
          <p:nvPr/>
        </p:nvSpPr>
        <p:spPr>
          <a:xfrm>
            <a:off x="980440" y="5505450"/>
            <a:ext cx="2523490" cy="783590"/>
          </a:xfrm>
          <a:prstGeom prst="rect">
            <a:avLst/>
          </a:prstGeom>
          <a:noFill/>
        </p:spPr>
        <p:txBody>
          <a:bodyPr wrap="square" rtlCol="0">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childTnLst>
                          </p:cTn>
                        </p:par>
                        <p:par>
                          <p:cTn id="70" fill="hold">
                            <p:stCondLst>
                              <p:cond delay="4500"/>
                            </p:stCondLst>
                            <p:childTnLst>
                              <p:par>
                                <p:cTn id="71" presetID="22" presetClass="entr" presetSubtype="2"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right)">
                                      <p:cBhvr>
                                        <p:cTn id="73" dur="500"/>
                                        <p:tgtEl>
                                          <p:spTgt spid="3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ppt_w</p:attrName>
                                        </p:attrNameLst>
                                      </p:cBhvr>
                                      <p:tavLst>
                                        <p:tav tm="0">
                                          <p:val>
                                            <p:fltVal val="0"/>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animEffect transition="in" filter="fade">
                                      <p:cBhvr>
                                        <p:cTn id="78" dur="500"/>
                                        <p:tgtEl>
                                          <p:spTgt spid="45"/>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Effect transition="in" filter="fade">
                                      <p:cBhvr>
                                        <p:cTn id="91" dur="500"/>
                                        <p:tgtEl>
                                          <p:spTgt spid="54"/>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500"/>
                                        <p:tgtEl>
                                          <p:spTgt spid="2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fltVal val="0"/>
                                          </p:val>
                                        </p:tav>
                                        <p:tav tm="100000">
                                          <p:val>
                                            <p:strVal val="#ppt_w"/>
                                          </p:val>
                                        </p:tav>
                                      </p:tavLst>
                                    </p:anim>
                                    <p:anim calcmode="lin" valueType="num">
                                      <p:cBhvr>
                                        <p:cTn id="99" dur="500" fill="hold"/>
                                        <p:tgtEl>
                                          <p:spTgt spid="50"/>
                                        </p:tgtEl>
                                        <p:attrNameLst>
                                          <p:attrName>ppt_h</p:attrName>
                                        </p:attrNameLst>
                                      </p:cBhvr>
                                      <p:tavLst>
                                        <p:tav tm="0">
                                          <p:val>
                                            <p:fltVal val="0"/>
                                          </p:val>
                                        </p:tav>
                                        <p:tav tm="100000">
                                          <p:val>
                                            <p:strVal val="#ppt_h"/>
                                          </p:val>
                                        </p:tav>
                                      </p:tavLst>
                                    </p:anim>
                                    <p:animEffect transition="in" filter="fade">
                                      <p:cBhvr>
                                        <p:cTn id="100" dur="500"/>
                                        <p:tgtEl>
                                          <p:spTgt spid="50"/>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childTnLst>
                          </p:cTn>
                        </p:par>
                        <p:par>
                          <p:cTn id="108" fill="hold">
                            <p:stCondLst>
                              <p:cond delay="7000"/>
                            </p:stCondLst>
                            <p:childTnLst>
                              <p:par>
                                <p:cTn id="109" presetID="53" presetClass="entr" presetSubtype="16" fill="hold"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right)">
                                      <p:cBhvr>
                                        <p:cTn id="117" dur="500"/>
                                        <p:tgtEl>
                                          <p:spTgt spid="3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animEffect transition="in" filter="fade">
                                      <p:cBhvr>
                                        <p:cTn id="122" dur="500"/>
                                        <p:tgtEl>
                                          <p:spTgt spid="46"/>
                                        </p:tgtEl>
                                      </p:cBhvr>
                                    </p:animEffect>
                                  </p:childTnLst>
                                </p:cTn>
                              </p:par>
                            </p:childTnLst>
                          </p:cTn>
                        </p:par>
                        <p:par>
                          <p:cTn id="123" fill="hold">
                            <p:stCondLst>
                              <p:cond delay="8000"/>
                            </p:stCondLst>
                            <p:childTnLst>
                              <p:par>
                                <p:cTn id="124" presetID="10"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500"/>
                                        <p:tgtEl>
                                          <p:spTgt spid="6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animBg="1"/>
      <p:bldP spid="45" grpId="0" animBg="1"/>
      <p:bldP spid="46" grpId="0" animBg="1"/>
      <p:bldP spid="47" grpId="0" animBg="1"/>
      <p:bldP spid="50" grpId="0" animBg="1"/>
      <p:bldP spid="56" grpId="0"/>
      <p:bldP spid="57" grpId="0"/>
      <p:bldP spid="58" grpId="0"/>
      <p:bldP spid="59" grpId="0"/>
      <p:bldP spid="60" grpId="0"/>
      <p:bldP spid="61" grpId="0"/>
      <p:bldP spid="62"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16" name="矩形 15"/>
          <p:cNvSpPr/>
          <p:nvPr/>
        </p:nvSpPr>
        <p:spPr>
          <a:xfrm>
            <a:off x="9048328" y="3311439"/>
            <a:ext cx="3157495" cy="523220"/>
          </a:xfrm>
          <a:prstGeom prst="rect">
            <a:avLst/>
          </a:prstGeom>
        </p:spPr>
        <p:txBody>
          <a:bodyPr wrap="square">
            <a:spAutoFit/>
          </a:bodyPr>
          <a:lstStyle/>
          <a:p>
            <a:pPr algn="ctr"/>
            <a:r>
              <a:rPr lang="en-US" altLang="zh-CN" sz="1400" dirty="0">
                <a:solidFill>
                  <a:schemeClr val="bg1">
                    <a:lumMod val="95000"/>
                  </a:schemeClr>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solidFill>
                <a:schemeClr val="bg1">
                  <a:lumMod val="95000"/>
                </a:schemeClr>
              </a:solidFill>
            </a:endParaRPr>
          </a:p>
        </p:txBody>
      </p:sp>
      <p:sp>
        <p:nvSpPr>
          <p:cNvPr id="5" name="矩形 4"/>
          <p:cNvSpPr/>
          <p:nvPr/>
        </p:nvSpPr>
        <p:spPr>
          <a:xfrm>
            <a:off x="327660" y="1917700"/>
            <a:ext cx="2886075" cy="196913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13735" y="1917700"/>
            <a:ext cx="2886075" cy="1969135"/>
          </a:xfrm>
          <a:prstGeom prst="rect">
            <a:avLst/>
          </a:prstGeom>
          <a:solidFill>
            <a:srgbClr val="15275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99810" y="1917700"/>
            <a:ext cx="2886075" cy="1969135"/>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985885" y="1917700"/>
            <a:ext cx="2886075" cy="1969135"/>
          </a:xfrm>
          <a:prstGeom prst="rect">
            <a:avLst/>
          </a:prstGeom>
          <a:solidFill>
            <a:srgbClr val="15275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搜索"/>
          <p:cNvSpPr/>
          <p:nvPr/>
        </p:nvSpPr>
        <p:spPr>
          <a:xfrm>
            <a:off x="4464685" y="2052955"/>
            <a:ext cx="383540" cy="383540"/>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0" name="大拇指"/>
          <p:cNvSpPr/>
          <p:nvPr/>
        </p:nvSpPr>
        <p:spPr bwMode="auto">
          <a:xfrm>
            <a:off x="10279380" y="2022475"/>
            <a:ext cx="414020" cy="414020"/>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56" name="TextBox 41"/>
          <p:cNvSpPr txBox="1"/>
          <p:nvPr/>
        </p:nvSpPr>
        <p:spPr>
          <a:xfrm>
            <a:off x="3854739" y="2570190"/>
            <a:ext cx="1605280" cy="306705"/>
          </a:xfrm>
          <a:prstGeom prst="rect">
            <a:avLst/>
          </a:prstGeom>
          <a:noFill/>
        </p:spPr>
        <p:txBody>
          <a:bodyPr wrap="none" rtlCol="0">
            <a:spAutoFit/>
          </a:bodyPr>
          <a:lstStyle/>
          <a:p>
            <a:pPr algn="r"/>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7" name="TextBox 42"/>
          <p:cNvSpPr txBox="1"/>
          <p:nvPr/>
        </p:nvSpPr>
        <p:spPr>
          <a:xfrm>
            <a:off x="3395345" y="2877185"/>
            <a:ext cx="2523490" cy="783590"/>
          </a:xfrm>
          <a:prstGeom prst="rect">
            <a:avLst/>
          </a:prstGeom>
          <a:noFill/>
        </p:spPr>
        <p:txBody>
          <a:bodyPr wrap="square" rtlCol="0">
            <a:spAutoFit/>
          </a:bodyPr>
          <a:lstStyle/>
          <a:p>
            <a:pPr algn="ctr">
              <a:lnSpc>
                <a:spcPct val="150000"/>
              </a:lnSpc>
            </a:pPr>
            <a:r>
              <a:rPr sz="1000" dirty="0">
                <a:solidFill>
                  <a:schemeClr val="bg1"/>
                </a:solidFill>
                <a:latin typeface="微软雅黑" panose="020B0503020204020204" charset="-122"/>
                <a:ea typeface="微软雅黑" panose="020B0503020204020204" charset="-122"/>
                <a:sym typeface="+mn-ea"/>
              </a:rPr>
              <a:t>No one indebted for others,while many people don't know how to cherish others.</a:t>
            </a:r>
            <a:endParaRPr lang="pt-BR"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Box 41"/>
          <p:cNvSpPr txBox="1"/>
          <p:nvPr/>
        </p:nvSpPr>
        <p:spPr>
          <a:xfrm>
            <a:off x="9626254" y="2570190"/>
            <a:ext cx="1605280" cy="306705"/>
          </a:xfrm>
          <a:prstGeom prst="rect">
            <a:avLst/>
          </a:prstGeom>
          <a:noFill/>
        </p:spPr>
        <p:txBody>
          <a:bodyPr wrap="none" rtlCol="0">
            <a:spAutoFit/>
          </a:bodyPr>
          <a:lstStyle/>
          <a:p>
            <a:pPr algn="r"/>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0" name="TextBox 42"/>
          <p:cNvSpPr txBox="1"/>
          <p:nvPr/>
        </p:nvSpPr>
        <p:spPr>
          <a:xfrm>
            <a:off x="9166860" y="2877185"/>
            <a:ext cx="2523490" cy="783590"/>
          </a:xfrm>
          <a:prstGeom prst="rect">
            <a:avLst/>
          </a:prstGeom>
          <a:noFill/>
        </p:spPr>
        <p:txBody>
          <a:bodyPr wrap="square" rtlCol="0">
            <a:spAutoFit/>
          </a:bodyPr>
          <a:lstStyle/>
          <a:p>
            <a:pPr algn="ctr">
              <a:lnSpc>
                <a:spcPct val="150000"/>
              </a:lnSpc>
            </a:pPr>
            <a:r>
              <a:rPr sz="1000" dirty="0">
                <a:solidFill>
                  <a:schemeClr val="bg1"/>
                </a:solidFill>
                <a:latin typeface="微软雅黑" panose="020B0503020204020204" charset="-122"/>
                <a:ea typeface="微软雅黑" panose="020B0503020204020204" charset="-122"/>
                <a:sym typeface="+mn-ea"/>
              </a:rPr>
              <a:t>No one indebted for others,while many people don't know how to cherish others.</a:t>
            </a:r>
            <a:endParaRPr lang="pt-BR"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7" name="TextBox 41"/>
          <p:cNvSpPr txBox="1"/>
          <p:nvPr/>
        </p:nvSpPr>
        <p:spPr>
          <a:xfrm>
            <a:off x="1060104" y="4445980"/>
            <a:ext cx="2011680" cy="368300"/>
          </a:xfrm>
          <a:prstGeom prst="rect">
            <a:avLst/>
          </a:prstGeom>
          <a:noFill/>
        </p:spPr>
        <p:txBody>
          <a:bodyPr wrap="none" rtlCol="0">
            <a:spAutoFit/>
          </a:bodyPr>
          <a:lstStyle/>
          <a:p>
            <a:pPr algn="l"/>
            <a:r>
              <a:rPr lang="zh-CN" altLang="en-US"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059815" y="4878705"/>
            <a:ext cx="10061575" cy="1014730"/>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5" dur="5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63"/>
                                        </p:tgtEl>
                                        <p:attrNameLst>
                                          <p:attrName>style.visibility</p:attrName>
                                        </p:attrNameLst>
                                      </p:cBhvr>
                                      <p:to>
                                        <p:strVal val="visible"/>
                                      </p:to>
                                    </p:set>
                                    <p:anim calcmode="lin" valueType="num">
                                      <p:cBhvr>
                                        <p:cTn id="35" dur="500" fill="hold"/>
                                        <p:tgtEl>
                                          <p:spTgt spid="363"/>
                                        </p:tgtEl>
                                        <p:attrNameLst>
                                          <p:attrName>ppt_w</p:attrName>
                                        </p:attrNameLst>
                                      </p:cBhvr>
                                      <p:tavLst>
                                        <p:tav tm="0">
                                          <p:val>
                                            <p:fltVal val="0"/>
                                          </p:val>
                                        </p:tav>
                                        <p:tav tm="100000">
                                          <p:val>
                                            <p:strVal val="#ppt_w"/>
                                          </p:val>
                                        </p:tav>
                                      </p:tavLst>
                                    </p:anim>
                                    <p:anim calcmode="lin" valueType="num">
                                      <p:cBhvr>
                                        <p:cTn id="36" dur="500" fill="hold"/>
                                        <p:tgtEl>
                                          <p:spTgt spid="363"/>
                                        </p:tgtEl>
                                        <p:attrNameLst>
                                          <p:attrName>ppt_h</p:attrName>
                                        </p:attrNameLst>
                                      </p:cBhvr>
                                      <p:tavLst>
                                        <p:tav tm="0">
                                          <p:val>
                                            <p:fltVal val="0"/>
                                          </p:val>
                                        </p:tav>
                                        <p:tav tm="100000">
                                          <p:val>
                                            <p:strVal val="#ppt_h"/>
                                          </p:val>
                                        </p:tav>
                                      </p:tavLst>
                                    </p:anim>
                                    <p:animEffect transition="in" filter="fade">
                                      <p:cBhvr>
                                        <p:cTn id="37" dur="500"/>
                                        <p:tgtEl>
                                          <p:spTgt spid="36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par>
                          <p:cTn id="45" fill="hold">
                            <p:stCondLst>
                              <p:cond delay="3000"/>
                            </p:stCondLst>
                            <p:childTnLst>
                              <p:par>
                                <p:cTn id="46" presetID="29"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ppt_x</p:attrName>
                                        </p:attrNameLst>
                                      </p:cBhvr>
                                      <p:tavLst>
                                        <p:tav tm="0">
                                          <p:val>
                                            <p:strVal val="#ppt_x-.2"/>
                                          </p:val>
                                        </p:tav>
                                        <p:tav tm="100000">
                                          <p:val>
                                            <p:strVal val="#ppt_x"/>
                                          </p:val>
                                        </p:tav>
                                      </p:tavLst>
                                    </p:anim>
                                    <p:anim calcmode="lin" valueType="num">
                                      <p:cBhvr>
                                        <p:cTn id="49"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0" dur="500"/>
                                        <p:tgtEl>
                                          <p:spTgt spid="17"/>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p:cTn id="60" dur="500" fill="hold"/>
                                        <p:tgtEl>
                                          <p:spTgt spid="2050"/>
                                        </p:tgtEl>
                                        <p:attrNameLst>
                                          <p:attrName>ppt_w</p:attrName>
                                        </p:attrNameLst>
                                      </p:cBhvr>
                                      <p:tavLst>
                                        <p:tav tm="0">
                                          <p:val>
                                            <p:fltVal val="0"/>
                                          </p:val>
                                        </p:tav>
                                        <p:tav tm="100000">
                                          <p:val>
                                            <p:strVal val="#ppt_w"/>
                                          </p:val>
                                        </p:tav>
                                      </p:tavLst>
                                    </p:anim>
                                    <p:anim calcmode="lin" valueType="num">
                                      <p:cBhvr>
                                        <p:cTn id="61" dur="500" fill="hold"/>
                                        <p:tgtEl>
                                          <p:spTgt spid="2050"/>
                                        </p:tgtEl>
                                        <p:attrNameLst>
                                          <p:attrName>ppt_h</p:attrName>
                                        </p:attrNameLst>
                                      </p:cBhvr>
                                      <p:tavLst>
                                        <p:tav tm="0">
                                          <p:val>
                                            <p:fltVal val="0"/>
                                          </p:val>
                                        </p:tav>
                                        <p:tav tm="100000">
                                          <p:val>
                                            <p:strVal val="#ppt_h"/>
                                          </p:val>
                                        </p:tav>
                                      </p:tavLst>
                                    </p:anim>
                                    <p:animEffect transition="in" filter="fade">
                                      <p:cBhvr>
                                        <p:cTn id="62" dur="500"/>
                                        <p:tgtEl>
                                          <p:spTgt spid="205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P spid="17" grpId="0" animBg="1"/>
      <p:bldP spid="18" grpId="0" animBg="1"/>
      <p:bldP spid="363" grpId="0" animBg="1"/>
      <p:bldP spid="2050" grpId="0" animBg="1"/>
      <p:bldP spid="56" grpId="0"/>
      <p:bldP spid="57" grpId="0"/>
      <p:bldP spid="19" grpId="0"/>
      <p:bldP spid="20"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grpSp>
        <p:nvGrpSpPr>
          <p:cNvPr id="5"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6"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rgbClr val="15275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grpSp>
        <p:nvGrpSpPr>
          <p:cNvPr id="7"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rgbClr val="15275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8"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rgbClr val="15275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9"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rgbClr val="15275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10" name="Group 128"/>
          <p:cNvGrpSpPr/>
          <p:nvPr/>
        </p:nvGrpSpPr>
        <p:grpSpPr>
          <a:xfrm>
            <a:off x="6884640" y="1529056"/>
            <a:ext cx="3127636" cy="859843"/>
            <a:chOff x="372832" y="2982432"/>
            <a:chExt cx="2346338" cy="645050"/>
          </a:xfrm>
        </p:grpSpPr>
        <p:sp>
          <p:nvSpPr>
            <p:cNvPr id="130" name="文本框 11"/>
            <p:cNvSpPr txBox="1"/>
            <p:nvPr/>
          </p:nvSpPr>
          <p:spPr>
            <a:xfrm>
              <a:off x="398742" y="2982432"/>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131" name="矩形 9"/>
            <p:cNvSpPr/>
            <p:nvPr/>
          </p:nvSpPr>
          <p:spPr>
            <a:xfrm>
              <a:off x="372832" y="3212560"/>
              <a:ext cx="234633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1" name="Group 131"/>
          <p:cNvGrpSpPr/>
          <p:nvPr/>
        </p:nvGrpSpPr>
        <p:grpSpPr>
          <a:xfrm>
            <a:off x="732952" y="2985296"/>
            <a:ext cx="2559051" cy="1102996"/>
            <a:chOff x="503847" y="2982432"/>
            <a:chExt cx="1919788" cy="827462"/>
          </a:xfrm>
        </p:grpSpPr>
        <p:sp>
          <p:nvSpPr>
            <p:cNvPr id="133" name="文本框 11"/>
            <p:cNvSpPr txBox="1"/>
            <p:nvPr/>
          </p:nvSpPr>
          <p:spPr>
            <a:xfrm>
              <a:off x="1161435" y="2982432"/>
              <a:ext cx="1204274"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134" name="矩形 9"/>
            <p:cNvSpPr/>
            <p:nvPr/>
          </p:nvSpPr>
          <p:spPr>
            <a:xfrm>
              <a:off x="503847" y="3222049"/>
              <a:ext cx="1919788" cy="587845"/>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2" name="Group 134"/>
          <p:cNvGrpSpPr/>
          <p:nvPr/>
        </p:nvGrpSpPr>
        <p:grpSpPr>
          <a:xfrm>
            <a:off x="8482748" y="3249139"/>
            <a:ext cx="3127636" cy="859843"/>
            <a:chOff x="398556" y="2982432"/>
            <a:chExt cx="2346338" cy="645050"/>
          </a:xfrm>
        </p:grpSpPr>
        <p:sp>
          <p:nvSpPr>
            <p:cNvPr id="136" name="文本框 11"/>
            <p:cNvSpPr txBox="1"/>
            <p:nvPr/>
          </p:nvSpPr>
          <p:spPr>
            <a:xfrm>
              <a:off x="398742" y="2982432"/>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137" name="矩形 9"/>
            <p:cNvSpPr/>
            <p:nvPr/>
          </p:nvSpPr>
          <p:spPr>
            <a:xfrm>
              <a:off x="398556" y="3212560"/>
              <a:ext cx="234633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3" name="Group 137"/>
          <p:cNvGrpSpPr/>
          <p:nvPr/>
        </p:nvGrpSpPr>
        <p:grpSpPr>
          <a:xfrm>
            <a:off x="5879526" y="4971784"/>
            <a:ext cx="3127636" cy="859843"/>
            <a:chOff x="398556" y="2982432"/>
            <a:chExt cx="2346338" cy="645050"/>
          </a:xfrm>
        </p:grpSpPr>
        <p:sp>
          <p:nvSpPr>
            <p:cNvPr id="139" name="文本框 11"/>
            <p:cNvSpPr txBox="1"/>
            <p:nvPr/>
          </p:nvSpPr>
          <p:spPr>
            <a:xfrm>
              <a:off x="398742" y="2982432"/>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140" name="矩形 9"/>
            <p:cNvSpPr/>
            <p:nvPr/>
          </p:nvSpPr>
          <p:spPr>
            <a:xfrm>
              <a:off x="398556" y="3212560"/>
              <a:ext cx="234633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childTnLst>
                          </p:cTn>
                        </p:par>
                        <p:par>
                          <p:cTn id="26" fill="hold">
                            <p:stCondLst>
                              <p:cond delay="2000"/>
                            </p:stCondLst>
                            <p:childTnLst>
                              <p:par>
                                <p:cTn id="27" presetID="2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childTnLst>
                          </p:cTn>
                        </p:par>
                        <p:par>
                          <p:cTn id="32" fill="hold">
                            <p:stCondLst>
                              <p:cond delay="3000"/>
                            </p:stCondLst>
                            <p:childTnLst>
                              <p:par>
                                <p:cTn id="33" presetID="2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ppt_x</p:attrName>
                                        </p:attrNameLst>
                                      </p:cBhvr>
                                      <p:tavLst>
                                        <p:tav tm="0">
                                          <p:val>
                                            <p:strVal val="#ppt_x-.2"/>
                                          </p:val>
                                        </p:tav>
                                        <p:tav tm="100000">
                                          <p:val>
                                            <p:strVal val="#ppt_x"/>
                                          </p:val>
                                        </p:tav>
                                      </p:tavLst>
                                    </p:anim>
                                    <p:anim calcmode="lin" valueType="num">
                                      <p:cBhvr>
                                        <p:cTn id="4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gtEl>
                                      </p:cBhvr>
                                    </p:animEffect>
                                  </p:childTnLst>
                                </p:cTn>
                              </p:par>
                            </p:childTnLst>
                          </p:cTn>
                        </p:par>
                        <p:par>
                          <p:cTn id="44" fill="hold">
                            <p:stCondLst>
                              <p:cond delay="5000"/>
                            </p:stCondLst>
                            <p:childTnLst>
                              <p:par>
                                <p:cTn id="45" presetID="1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Top)">
                                      <p:cBhvr>
                                        <p:cTn id="47" dur="500"/>
                                        <p:tgtEl>
                                          <p:spTgt spid="10"/>
                                        </p:tgtEl>
                                      </p:cBhvr>
                                    </p:animEffect>
                                  </p:childTnLst>
                                </p:cTn>
                              </p:par>
                            </p:childTnLst>
                          </p:cTn>
                        </p:par>
                        <p:par>
                          <p:cTn id="48" fill="hold">
                            <p:stCondLst>
                              <p:cond delay="5500"/>
                            </p:stCondLst>
                            <p:childTnLst>
                              <p:par>
                                <p:cTn id="49" presetID="1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lide(fromTop)">
                                      <p:cBhvr>
                                        <p:cTn id="51" dur="500"/>
                                        <p:tgtEl>
                                          <p:spTgt spid="11"/>
                                        </p:tgtEl>
                                      </p:cBhvr>
                                    </p:animEffect>
                                  </p:childTnLst>
                                </p:cTn>
                              </p:par>
                            </p:childTnLst>
                          </p:cTn>
                        </p:par>
                        <p:par>
                          <p:cTn id="52" fill="hold">
                            <p:stCondLst>
                              <p:cond delay="6000"/>
                            </p:stCondLst>
                            <p:childTnLst>
                              <p:par>
                                <p:cTn id="53" presetID="1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lide(fromTop)">
                                      <p:cBhvr>
                                        <p:cTn id="55" dur="500"/>
                                        <p:tgtEl>
                                          <p:spTgt spid="12"/>
                                        </p:tgtEl>
                                      </p:cBhvr>
                                    </p:animEffect>
                                  </p:childTnLst>
                                </p:cTn>
                              </p:par>
                            </p:childTnLst>
                          </p:cTn>
                        </p:par>
                        <p:par>
                          <p:cTn id="56" fill="hold">
                            <p:stCondLst>
                              <p:cond delay="6500"/>
                            </p:stCondLst>
                            <p:childTnLst>
                              <p:par>
                                <p:cTn id="57" presetID="12" presetClass="entr" presetSubtype="1"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lide(fromTop)">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9469755" y="-3810"/>
            <a:ext cx="2733040" cy="3592830"/>
          </a:xfrm>
          <a:prstGeom prst="rect">
            <a:avLst/>
          </a:prstGeom>
        </p:spPr>
      </p:pic>
      <p:pic>
        <p:nvPicPr>
          <p:cNvPr id="6" name="图片 5" descr="毛线团"/>
          <p:cNvPicPr>
            <a:picLocks noChangeAspect="1"/>
          </p:cNvPicPr>
          <p:nvPr/>
        </p:nvPicPr>
        <p:blipFill>
          <a:blip r:embed="rId5"/>
          <a:stretch>
            <a:fillRect/>
          </a:stretch>
        </p:blipFill>
        <p:spPr>
          <a:xfrm>
            <a:off x="-23495" y="3602990"/>
            <a:ext cx="2374265" cy="3260725"/>
          </a:xfrm>
          <a:prstGeom prst="rect">
            <a:avLst/>
          </a:prstGeom>
        </p:spPr>
      </p:pic>
      <p:pic>
        <p:nvPicPr>
          <p:cNvPr id="7" name="图片 6" descr="花"/>
          <p:cNvPicPr>
            <a:picLocks noChangeAspect="1"/>
          </p:cNvPicPr>
          <p:nvPr/>
        </p:nvPicPr>
        <p:blipFill>
          <a:blip r:embed="rId6"/>
          <a:stretch>
            <a:fillRect/>
          </a:stretch>
        </p:blipFill>
        <p:spPr>
          <a:xfrm>
            <a:off x="2235835" y="5574030"/>
            <a:ext cx="903605" cy="852805"/>
          </a:xfrm>
          <a:prstGeom prst="rect">
            <a:avLst/>
          </a:prstGeom>
        </p:spPr>
      </p:pic>
      <p:grpSp>
        <p:nvGrpSpPr>
          <p:cNvPr id="11" name="组合 10"/>
          <p:cNvGrpSpPr/>
          <p:nvPr/>
        </p:nvGrpSpPr>
        <p:grpSpPr>
          <a:xfrm>
            <a:off x="5169454" y="1183640"/>
            <a:ext cx="1851025" cy="1593931"/>
            <a:chOff x="8307" y="1711"/>
            <a:chExt cx="2585" cy="2226"/>
          </a:xfrm>
        </p:grpSpPr>
        <p:sp>
          <p:nvSpPr>
            <p:cNvPr id="2" name="六边形 1"/>
            <p:cNvSpPr/>
            <p:nvPr/>
          </p:nvSpPr>
          <p:spPr>
            <a:xfrm>
              <a:off x="8308" y="1711"/>
              <a:ext cx="2584" cy="2225"/>
            </a:xfrm>
            <a:prstGeom prst="hexagon">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8307" y="1712"/>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345430" y="1319530"/>
            <a:ext cx="1502410" cy="1322070"/>
          </a:xfrm>
          <a:prstGeom prst="rect">
            <a:avLst/>
          </a:prstGeom>
          <a:noFill/>
        </p:spPr>
        <p:txBody>
          <a:bodyPr wrap="square" rtlCol="0">
            <a:spAutoFit/>
          </a:bodyPr>
          <a:lstStyle/>
          <a:p>
            <a:pPr algn="ctr"/>
            <a:r>
              <a:rPr lang="en-US" altLang="zh-CN" sz="4000" b="1">
                <a:solidFill>
                  <a:srgbClr val="152751"/>
                </a:solidFill>
              </a:rPr>
              <a:t>PART</a:t>
            </a:r>
          </a:p>
          <a:p>
            <a:pPr algn="ctr"/>
            <a:r>
              <a:rPr lang="en-US" altLang="zh-CN" sz="4000" b="1">
                <a:solidFill>
                  <a:srgbClr val="152751"/>
                </a:solidFill>
              </a:rPr>
              <a:t>03</a:t>
            </a:r>
          </a:p>
        </p:txBody>
      </p:sp>
      <p:sp>
        <p:nvSpPr>
          <p:cNvPr id="13" name="文本框 12"/>
          <p:cNvSpPr txBox="1"/>
          <p:nvPr/>
        </p:nvSpPr>
        <p:spPr>
          <a:xfrm>
            <a:off x="3926840" y="3168650"/>
            <a:ext cx="4336415" cy="521970"/>
          </a:xfrm>
          <a:prstGeom prst="rect">
            <a:avLst/>
          </a:prstGeom>
          <a:noFill/>
        </p:spPr>
        <p:txBody>
          <a:bodyPr wrap="square" rtlCol="0">
            <a:spAutoFit/>
          </a:bodyPr>
          <a:lstStyle/>
          <a:p>
            <a:pPr algn="dist" fontAlgn="auto">
              <a:lnSpc>
                <a:spcPct val="100000"/>
              </a:lnSpc>
            </a:pPr>
            <a:r>
              <a:rPr lang="zh-CN" altLang="en-US" sz="2800" b="1">
                <a:solidFill>
                  <a:srgbClr val="152751"/>
                </a:solidFill>
                <a:latin typeface="微软雅黑" panose="020B0503020204020204" charset="-122"/>
                <a:ea typeface="微软雅黑" panose="020B0503020204020204" charset="-122"/>
                <a:sym typeface="+mn-ea"/>
              </a:rPr>
              <a:t>单击此处输入标题文本</a:t>
            </a:r>
          </a:p>
        </p:txBody>
      </p:sp>
      <p:sp>
        <p:nvSpPr>
          <p:cNvPr id="14" name="文本框 13"/>
          <p:cNvSpPr txBox="1"/>
          <p:nvPr/>
        </p:nvSpPr>
        <p:spPr>
          <a:xfrm>
            <a:off x="2880995" y="3980180"/>
            <a:ext cx="6428740" cy="829945"/>
          </a:xfrm>
          <a:prstGeom prst="rect">
            <a:avLst/>
          </a:prstGeom>
          <a:noFill/>
        </p:spPr>
        <p:txBody>
          <a:bodyPr wrap="square" rtlCol="0">
            <a:spAutoFit/>
          </a:bodyPr>
          <a:lstStyle/>
          <a:p>
            <a:pPr algn="ctr" fontAlgn="auto">
              <a:lnSpc>
                <a:spcPct val="200000"/>
              </a:lnSpc>
            </a:pPr>
            <a:r>
              <a:rPr lang="zh-CN" altLang="en-US" sz="1200">
                <a:solidFill>
                  <a:schemeClr val="bg1">
                    <a:lumMod val="50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2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49" name="Rectangle 4"/>
          <p:cNvSpPr/>
          <p:nvPr/>
        </p:nvSpPr>
        <p:spPr>
          <a:xfrm>
            <a:off x="918524" y="3429160"/>
            <a:ext cx="2052000" cy="108048"/>
          </a:xfrm>
          <a:prstGeom prst="rect">
            <a:avLst/>
          </a:prstGeom>
          <a:solidFill>
            <a:srgbClr val="1F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50" name="Rectangle 5"/>
          <p:cNvSpPr/>
          <p:nvPr/>
        </p:nvSpPr>
        <p:spPr>
          <a:xfrm>
            <a:off x="2985361" y="3429160"/>
            <a:ext cx="2052000" cy="108048"/>
          </a:xfrm>
          <a:prstGeom prst="rect">
            <a:avLst/>
          </a:prstGeom>
          <a:solidFill>
            <a:srgbClr val="1F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51" name="Rectangle 6"/>
          <p:cNvSpPr/>
          <p:nvPr/>
        </p:nvSpPr>
        <p:spPr>
          <a:xfrm>
            <a:off x="5052198" y="3429160"/>
            <a:ext cx="2052000" cy="108048"/>
          </a:xfrm>
          <a:prstGeom prst="rect">
            <a:avLst/>
          </a:prstGeom>
          <a:solidFill>
            <a:srgbClr val="1F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52" name="Rectangle 7"/>
          <p:cNvSpPr/>
          <p:nvPr/>
        </p:nvSpPr>
        <p:spPr>
          <a:xfrm>
            <a:off x="7119029" y="3429160"/>
            <a:ext cx="2052000" cy="108048"/>
          </a:xfrm>
          <a:prstGeom prst="rect">
            <a:avLst/>
          </a:prstGeom>
          <a:solidFill>
            <a:srgbClr val="1F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sp>
        <p:nvSpPr>
          <p:cNvPr id="53" name="Rectangle 8"/>
          <p:cNvSpPr/>
          <p:nvPr/>
        </p:nvSpPr>
        <p:spPr>
          <a:xfrm>
            <a:off x="9185862" y="3429160"/>
            <a:ext cx="2052000" cy="108048"/>
          </a:xfrm>
          <a:prstGeom prst="rect">
            <a:avLst/>
          </a:prstGeom>
          <a:solidFill>
            <a:srgbClr val="1F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Roboto" panose="02000000000000000000" pitchFamily="2" charset="0"/>
              <a:ea typeface="Roboto" panose="02000000000000000000" pitchFamily="2" charset="0"/>
              <a:cs typeface="Helvetica Neue"/>
            </a:endParaRPr>
          </a:p>
        </p:txBody>
      </p:sp>
      <p:grpSp>
        <p:nvGrpSpPr>
          <p:cNvPr id="54" name="Group 14"/>
          <p:cNvGrpSpPr/>
          <p:nvPr/>
        </p:nvGrpSpPr>
        <p:grpSpPr>
          <a:xfrm>
            <a:off x="1097526" y="2395708"/>
            <a:ext cx="648000" cy="648000"/>
            <a:chOff x="7322925" y="1113826"/>
            <a:chExt cx="418280" cy="418280"/>
          </a:xfrm>
        </p:grpSpPr>
        <p:sp>
          <p:nvSpPr>
            <p:cNvPr id="55" name="Teardrop 15"/>
            <p:cNvSpPr/>
            <p:nvPr/>
          </p:nvSpPr>
          <p:spPr>
            <a:xfrm rot="8100000">
              <a:off x="7322925" y="1113826"/>
              <a:ext cx="418280" cy="418280"/>
            </a:xfrm>
            <a:prstGeom prst="teardrop">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6"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57" name="Group 17"/>
          <p:cNvGrpSpPr/>
          <p:nvPr/>
        </p:nvGrpSpPr>
        <p:grpSpPr>
          <a:xfrm>
            <a:off x="5229310" y="2395708"/>
            <a:ext cx="648000" cy="648000"/>
            <a:chOff x="4158893" y="1506251"/>
            <a:chExt cx="418280" cy="418280"/>
          </a:xfrm>
        </p:grpSpPr>
        <p:sp>
          <p:nvSpPr>
            <p:cNvPr id="58" name="Teardrop 18"/>
            <p:cNvSpPr/>
            <p:nvPr/>
          </p:nvSpPr>
          <p:spPr>
            <a:xfrm rot="8100000">
              <a:off x="4158893" y="1506251"/>
              <a:ext cx="418280" cy="418280"/>
            </a:xfrm>
            <a:prstGeom prst="teardrop">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9"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60" name="Group 20"/>
          <p:cNvGrpSpPr/>
          <p:nvPr/>
        </p:nvGrpSpPr>
        <p:grpSpPr>
          <a:xfrm>
            <a:off x="3171593" y="2395708"/>
            <a:ext cx="648000" cy="648000"/>
            <a:chOff x="2708324" y="1506251"/>
            <a:chExt cx="418280" cy="418280"/>
          </a:xfrm>
        </p:grpSpPr>
        <p:sp>
          <p:nvSpPr>
            <p:cNvPr id="61" name="Teardrop 21"/>
            <p:cNvSpPr/>
            <p:nvPr/>
          </p:nvSpPr>
          <p:spPr>
            <a:xfrm rot="8100000">
              <a:off x="2708324" y="1506251"/>
              <a:ext cx="418280" cy="418280"/>
            </a:xfrm>
            <a:prstGeom prst="teardrop">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62"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63" name="Group 23"/>
          <p:cNvGrpSpPr/>
          <p:nvPr/>
        </p:nvGrpSpPr>
        <p:grpSpPr>
          <a:xfrm>
            <a:off x="9372723" y="2395708"/>
            <a:ext cx="648000" cy="648000"/>
            <a:chOff x="7178907" y="1506251"/>
            <a:chExt cx="418280" cy="418280"/>
          </a:xfrm>
        </p:grpSpPr>
        <p:sp>
          <p:nvSpPr>
            <p:cNvPr id="64" name="Teardrop 24"/>
            <p:cNvSpPr/>
            <p:nvPr/>
          </p:nvSpPr>
          <p:spPr>
            <a:xfrm rot="8100000">
              <a:off x="7178907" y="1506251"/>
              <a:ext cx="418280" cy="418280"/>
            </a:xfrm>
            <a:prstGeom prst="teardrop">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65"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66" name="Group 26"/>
          <p:cNvGrpSpPr/>
          <p:nvPr/>
        </p:nvGrpSpPr>
        <p:grpSpPr>
          <a:xfrm>
            <a:off x="7301208" y="2395708"/>
            <a:ext cx="648000" cy="648000"/>
            <a:chOff x="5665857" y="1506251"/>
            <a:chExt cx="418280" cy="418280"/>
          </a:xfrm>
        </p:grpSpPr>
        <p:sp>
          <p:nvSpPr>
            <p:cNvPr id="67" name="Teardrop 27"/>
            <p:cNvSpPr/>
            <p:nvPr/>
          </p:nvSpPr>
          <p:spPr>
            <a:xfrm rot="8100000">
              <a:off x="5665857" y="1506251"/>
              <a:ext cx="418280" cy="418280"/>
            </a:xfrm>
            <a:prstGeom prst="teardrop">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68"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endParaRPr>
            </a:p>
          </p:txBody>
        </p:sp>
      </p:grpSp>
      <p:grpSp>
        <p:nvGrpSpPr>
          <p:cNvPr id="69" name="组合 68"/>
          <p:cNvGrpSpPr/>
          <p:nvPr/>
        </p:nvGrpSpPr>
        <p:grpSpPr>
          <a:xfrm>
            <a:off x="918190" y="3822155"/>
            <a:ext cx="1763395" cy="1266190"/>
            <a:chOff x="1242675" y="3677375"/>
            <a:chExt cx="1763395" cy="1266190"/>
          </a:xfrm>
        </p:grpSpPr>
        <p:sp>
          <p:nvSpPr>
            <p:cNvPr id="70" name="TextBox 9"/>
            <p:cNvSpPr txBox="1"/>
            <p:nvPr/>
          </p:nvSpPr>
          <p:spPr>
            <a:xfrm>
              <a:off x="1242675" y="3677375"/>
              <a:ext cx="1627505" cy="297815"/>
            </a:xfrm>
            <a:prstGeom prst="rect">
              <a:avLst/>
            </a:prstGeom>
            <a:noFill/>
          </p:spPr>
          <p:txBody>
            <a:bodyPr wrap="square" lIns="0" tIns="0" rIns="91420" bIns="0" rtlCol="0">
              <a:noAutofit/>
            </a:bodyPr>
            <a:lstStyle/>
            <a:p>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100" dirty="0">
                <a:solidFill>
                  <a:srgbClr val="1A6C37"/>
                </a:solidFill>
                <a:ea typeface="Roboto" panose="02000000000000000000" pitchFamily="2" charset="0"/>
              </a:endParaRPr>
            </a:p>
          </p:txBody>
        </p:sp>
        <p:sp>
          <p:nvSpPr>
            <p:cNvPr id="72" name="TextBox 9"/>
            <p:cNvSpPr txBox="1"/>
            <p:nvPr/>
          </p:nvSpPr>
          <p:spPr>
            <a:xfrm>
              <a:off x="1242675" y="3969475"/>
              <a:ext cx="1763395" cy="974090"/>
            </a:xfrm>
            <a:prstGeom prst="rect">
              <a:avLst/>
            </a:prstGeom>
            <a:noFill/>
          </p:spPr>
          <p:txBody>
            <a:bodyPr wrap="square" lIns="0" tIns="0" rIns="91420" bIns="0" rtlCol="0">
              <a:no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id-ID" sz="1200" dirty="0">
                <a:solidFill>
                  <a:schemeClr val="tx1">
                    <a:lumMod val="65000"/>
                    <a:lumOff val="35000"/>
                  </a:schemeClr>
                </a:solidFill>
                <a:ea typeface="Roboto" panose="02000000000000000000" pitchFamily="2" charset="0"/>
              </a:endParaRPr>
            </a:p>
          </p:txBody>
        </p:sp>
      </p:grpSp>
      <p:grpSp>
        <p:nvGrpSpPr>
          <p:cNvPr id="5" name="组合 4"/>
          <p:cNvGrpSpPr/>
          <p:nvPr/>
        </p:nvGrpSpPr>
        <p:grpSpPr>
          <a:xfrm>
            <a:off x="2985115" y="3822155"/>
            <a:ext cx="1763395" cy="1266190"/>
            <a:chOff x="1242675" y="3677375"/>
            <a:chExt cx="1763395" cy="1266190"/>
          </a:xfrm>
        </p:grpSpPr>
        <p:sp>
          <p:nvSpPr>
            <p:cNvPr id="6" name="TextBox 9"/>
            <p:cNvSpPr txBox="1"/>
            <p:nvPr/>
          </p:nvSpPr>
          <p:spPr>
            <a:xfrm>
              <a:off x="1242675" y="3677375"/>
              <a:ext cx="1627505" cy="297815"/>
            </a:xfrm>
            <a:prstGeom prst="rect">
              <a:avLst/>
            </a:prstGeom>
            <a:noFill/>
          </p:spPr>
          <p:txBody>
            <a:bodyPr wrap="square" lIns="0" tIns="0" rIns="91420" bIns="0" rtlCol="0">
              <a:noAutofit/>
            </a:bodyPr>
            <a:lstStyle/>
            <a:p>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100" dirty="0">
                <a:solidFill>
                  <a:srgbClr val="1A6C37"/>
                </a:solidFill>
                <a:ea typeface="Roboto" panose="02000000000000000000" pitchFamily="2" charset="0"/>
              </a:endParaRPr>
            </a:p>
          </p:txBody>
        </p:sp>
        <p:sp>
          <p:nvSpPr>
            <p:cNvPr id="7" name="TextBox 9"/>
            <p:cNvSpPr txBox="1"/>
            <p:nvPr/>
          </p:nvSpPr>
          <p:spPr>
            <a:xfrm>
              <a:off x="1242675" y="3969475"/>
              <a:ext cx="1763395" cy="974090"/>
            </a:xfrm>
            <a:prstGeom prst="rect">
              <a:avLst/>
            </a:prstGeom>
            <a:noFill/>
          </p:spPr>
          <p:txBody>
            <a:bodyPr wrap="square" lIns="0" tIns="0" rIns="91420" bIns="0" rtlCol="0">
              <a:no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id-ID" sz="1200" dirty="0">
                <a:solidFill>
                  <a:schemeClr val="tx1">
                    <a:lumMod val="65000"/>
                    <a:lumOff val="35000"/>
                  </a:schemeClr>
                </a:solidFill>
                <a:ea typeface="Roboto" panose="02000000000000000000" pitchFamily="2" charset="0"/>
              </a:endParaRPr>
            </a:p>
          </p:txBody>
        </p:sp>
      </p:grpSp>
      <p:grpSp>
        <p:nvGrpSpPr>
          <p:cNvPr id="8" name="组合 7"/>
          <p:cNvGrpSpPr/>
          <p:nvPr/>
        </p:nvGrpSpPr>
        <p:grpSpPr>
          <a:xfrm>
            <a:off x="5036800" y="3822155"/>
            <a:ext cx="1763395" cy="1266190"/>
            <a:chOff x="1242675" y="3677375"/>
            <a:chExt cx="1763395" cy="1266190"/>
          </a:xfrm>
        </p:grpSpPr>
        <p:sp>
          <p:nvSpPr>
            <p:cNvPr id="9" name="TextBox 9"/>
            <p:cNvSpPr txBox="1"/>
            <p:nvPr/>
          </p:nvSpPr>
          <p:spPr>
            <a:xfrm>
              <a:off x="1242675" y="3677375"/>
              <a:ext cx="1627505" cy="297815"/>
            </a:xfrm>
            <a:prstGeom prst="rect">
              <a:avLst/>
            </a:prstGeom>
            <a:noFill/>
          </p:spPr>
          <p:txBody>
            <a:bodyPr wrap="square" lIns="0" tIns="0" rIns="91420" bIns="0" rtlCol="0">
              <a:noAutofit/>
            </a:bodyPr>
            <a:lstStyle/>
            <a:p>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100" dirty="0">
                <a:solidFill>
                  <a:srgbClr val="1A6C37"/>
                </a:solidFill>
                <a:ea typeface="Roboto" panose="02000000000000000000" pitchFamily="2" charset="0"/>
              </a:endParaRPr>
            </a:p>
          </p:txBody>
        </p:sp>
        <p:sp>
          <p:nvSpPr>
            <p:cNvPr id="10" name="TextBox 9"/>
            <p:cNvSpPr txBox="1"/>
            <p:nvPr/>
          </p:nvSpPr>
          <p:spPr>
            <a:xfrm>
              <a:off x="1242675" y="3969475"/>
              <a:ext cx="1763395" cy="974090"/>
            </a:xfrm>
            <a:prstGeom prst="rect">
              <a:avLst/>
            </a:prstGeom>
            <a:noFill/>
          </p:spPr>
          <p:txBody>
            <a:bodyPr wrap="square" lIns="0" tIns="0" rIns="91420" bIns="0" rtlCol="0">
              <a:no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id-ID" sz="1200" dirty="0">
                <a:solidFill>
                  <a:schemeClr val="tx1">
                    <a:lumMod val="65000"/>
                    <a:lumOff val="35000"/>
                  </a:schemeClr>
                </a:solidFill>
                <a:ea typeface="Roboto" panose="02000000000000000000" pitchFamily="2" charset="0"/>
              </a:endParaRPr>
            </a:p>
          </p:txBody>
        </p:sp>
      </p:grpSp>
      <p:grpSp>
        <p:nvGrpSpPr>
          <p:cNvPr id="11" name="组合 10"/>
          <p:cNvGrpSpPr/>
          <p:nvPr/>
        </p:nvGrpSpPr>
        <p:grpSpPr>
          <a:xfrm>
            <a:off x="7118965" y="3822155"/>
            <a:ext cx="1763395" cy="1266190"/>
            <a:chOff x="1242675" y="3677375"/>
            <a:chExt cx="1763395" cy="1266190"/>
          </a:xfrm>
        </p:grpSpPr>
        <p:sp>
          <p:nvSpPr>
            <p:cNvPr id="12" name="TextBox 9"/>
            <p:cNvSpPr txBox="1"/>
            <p:nvPr/>
          </p:nvSpPr>
          <p:spPr>
            <a:xfrm>
              <a:off x="1242675" y="3677375"/>
              <a:ext cx="1627505" cy="297815"/>
            </a:xfrm>
            <a:prstGeom prst="rect">
              <a:avLst/>
            </a:prstGeom>
            <a:noFill/>
          </p:spPr>
          <p:txBody>
            <a:bodyPr wrap="square" lIns="0" tIns="0" rIns="91420" bIns="0" rtlCol="0">
              <a:noAutofit/>
            </a:bodyPr>
            <a:lstStyle/>
            <a:p>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100" dirty="0">
                <a:solidFill>
                  <a:srgbClr val="1A6C37"/>
                </a:solidFill>
                <a:ea typeface="Roboto" panose="02000000000000000000" pitchFamily="2" charset="0"/>
              </a:endParaRPr>
            </a:p>
          </p:txBody>
        </p:sp>
        <p:sp>
          <p:nvSpPr>
            <p:cNvPr id="13" name="TextBox 9"/>
            <p:cNvSpPr txBox="1"/>
            <p:nvPr/>
          </p:nvSpPr>
          <p:spPr>
            <a:xfrm>
              <a:off x="1242675" y="3969475"/>
              <a:ext cx="1763395" cy="974090"/>
            </a:xfrm>
            <a:prstGeom prst="rect">
              <a:avLst/>
            </a:prstGeom>
            <a:noFill/>
          </p:spPr>
          <p:txBody>
            <a:bodyPr wrap="square" lIns="0" tIns="0" rIns="91420" bIns="0" rtlCol="0">
              <a:no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id-ID" sz="1200" dirty="0">
                <a:solidFill>
                  <a:schemeClr val="tx1">
                    <a:lumMod val="65000"/>
                    <a:lumOff val="35000"/>
                  </a:schemeClr>
                </a:solidFill>
                <a:ea typeface="Roboto" panose="02000000000000000000" pitchFamily="2" charset="0"/>
              </a:endParaRPr>
            </a:p>
          </p:txBody>
        </p:sp>
      </p:grpSp>
      <p:grpSp>
        <p:nvGrpSpPr>
          <p:cNvPr id="14" name="组合 13"/>
          <p:cNvGrpSpPr/>
          <p:nvPr/>
        </p:nvGrpSpPr>
        <p:grpSpPr>
          <a:xfrm>
            <a:off x="9185890" y="3822155"/>
            <a:ext cx="1763395" cy="1266190"/>
            <a:chOff x="1242675" y="3677375"/>
            <a:chExt cx="1763395" cy="1266190"/>
          </a:xfrm>
        </p:grpSpPr>
        <p:sp>
          <p:nvSpPr>
            <p:cNvPr id="15" name="TextBox 9"/>
            <p:cNvSpPr txBox="1"/>
            <p:nvPr/>
          </p:nvSpPr>
          <p:spPr>
            <a:xfrm>
              <a:off x="1242675" y="3677375"/>
              <a:ext cx="1627505" cy="297815"/>
            </a:xfrm>
            <a:prstGeom prst="rect">
              <a:avLst/>
            </a:prstGeom>
            <a:noFill/>
          </p:spPr>
          <p:txBody>
            <a:bodyPr wrap="square" lIns="0" tIns="0" rIns="91420" bIns="0" rtlCol="0">
              <a:noAutofit/>
            </a:bodyPr>
            <a:lstStyle/>
            <a:p>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id-ID" sz="1100" dirty="0">
                <a:solidFill>
                  <a:srgbClr val="1A6C37"/>
                </a:solidFill>
                <a:ea typeface="Roboto" panose="02000000000000000000" pitchFamily="2" charset="0"/>
              </a:endParaRPr>
            </a:p>
          </p:txBody>
        </p:sp>
        <p:sp>
          <p:nvSpPr>
            <p:cNvPr id="16" name="TextBox 9"/>
            <p:cNvSpPr txBox="1"/>
            <p:nvPr/>
          </p:nvSpPr>
          <p:spPr>
            <a:xfrm>
              <a:off x="1242675" y="3969475"/>
              <a:ext cx="1763395" cy="974090"/>
            </a:xfrm>
            <a:prstGeom prst="rect">
              <a:avLst/>
            </a:prstGeom>
            <a:noFill/>
          </p:spPr>
          <p:txBody>
            <a:bodyPr wrap="square" lIns="0" tIns="0" rIns="91420" bIns="0" rtlCol="0">
              <a:no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id-ID" sz="1200" dirty="0">
                <a:solidFill>
                  <a:schemeClr val="tx1">
                    <a:lumMod val="65000"/>
                    <a:lumOff val="35000"/>
                  </a:schemeClr>
                </a:solidFill>
                <a:ea typeface="Roboto"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47"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anim calcmode="lin" valueType="num">
                                      <p:cBhvr>
                                        <p:cTn id="48" dur="500" fill="hold"/>
                                        <p:tgtEl>
                                          <p:spTgt spid="60"/>
                                        </p:tgtEl>
                                        <p:attrNameLst>
                                          <p:attrName>ppt_x</p:attrName>
                                        </p:attrNameLst>
                                      </p:cBhvr>
                                      <p:tavLst>
                                        <p:tav tm="0">
                                          <p:val>
                                            <p:strVal val="#ppt_x"/>
                                          </p:val>
                                        </p:tav>
                                        <p:tav tm="100000">
                                          <p:val>
                                            <p:strVal val="#ppt_x"/>
                                          </p:val>
                                        </p:tav>
                                      </p:tavLst>
                                    </p:anim>
                                    <p:anim calcmode="lin" valueType="num">
                                      <p:cBhvr>
                                        <p:cTn id="49" dur="500" fill="hold"/>
                                        <p:tgtEl>
                                          <p:spTgt spid="60"/>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anim calcmode="lin" valueType="num">
                                      <p:cBhvr>
                                        <p:cTn id="53" dur="500" fill="hold"/>
                                        <p:tgtEl>
                                          <p:spTgt spid="57"/>
                                        </p:tgtEl>
                                        <p:attrNameLst>
                                          <p:attrName>ppt_x</p:attrName>
                                        </p:attrNameLst>
                                      </p:cBhvr>
                                      <p:tavLst>
                                        <p:tav tm="0">
                                          <p:val>
                                            <p:strVal val="#ppt_x"/>
                                          </p:val>
                                        </p:tav>
                                        <p:tav tm="100000">
                                          <p:val>
                                            <p:strVal val="#ppt_x"/>
                                          </p:val>
                                        </p:tav>
                                      </p:tavLst>
                                    </p:anim>
                                    <p:anim calcmode="lin" valueType="num">
                                      <p:cBhvr>
                                        <p:cTn id="54" dur="500" fill="hold"/>
                                        <p:tgtEl>
                                          <p:spTgt spid="5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anim calcmode="lin" valueType="num">
                                      <p:cBhvr>
                                        <p:cTn id="58" dur="500" fill="hold"/>
                                        <p:tgtEl>
                                          <p:spTgt spid="66"/>
                                        </p:tgtEl>
                                        <p:attrNameLst>
                                          <p:attrName>ppt_x</p:attrName>
                                        </p:attrNameLst>
                                      </p:cBhvr>
                                      <p:tavLst>
                                        <p:tav tm="0">
                                          <p:val>
                                            <p:strVal val="#ppt_x"/>
                                          </p:val>
                                        </p:tav>
                                        <p:tav tm="100000">
                                          <p:val>
                                            <p:strVal val="#ppt_x"/>
                                          </p:val>
                                        </p:tav>
                                      </p:tavLst>
                                    </p:anim>
                                    <p:anim calcmode="lin" valueType="num">
                                      <p:cBhvr>
                                        <p:cTn id="59" dur="500" fill="hold"/>
                                        <p:tgtEl>
                                          <p:spTgt spid="6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anim calcmode="lin" valueType="num">
                                      <p:cBhvr>
                                        <p:cTn id="63" dur="500" fill="hold"/>
                                        <p:tgtEl>
                                          <p:spTgt spid="63"/>
                                        </p:tgtEl>
                                        <p:attrNameLst>
                                          <p:attrName>ppt_x</p:attrName>
                                        </p:attrNameLst>
                                      </p:cBhvr>
                                      <p:tavLst>
                                        <p:tav tm="0">
                                          <p:val>
                                            <p:strVal val="#ppt_x"/>
                                          </p:val>
                                        </p:tav>
                                        <p:tav tm="100000">
                                          <p:val>
                                            <p:strVal val="#ppt_x"/>
                                          </p:val>
                                        </p:tav>
                                      </p:tavLst>
                                    </p:anim>
                                    <p:anim calcmode="lin" valueType="num">
                                      <p:cBhvr>
                                        <p:cTn id="64" dur="500" fill="hold"/>
                                        <p:tgtEl>
                                          <p:spTgt spid="63"/>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22" presetClass="entr" presetSubtype="1"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wipe(up)">
                                      <p:cBhvr>
                                        <p:cTn id="68" dur="500"/>
                                        <p:tgtEl>
                                          <p:spTgt spid="69"/>
                                        </p:tgtEl>
                                      </p:cBhvr>
                                    </p:animEffect>
                                  </p:childTnLst>
                                </p:cTn>
                              </p:par>
                            </p:childTnLst>
                          </p:cTn>
                        </p:par>
                        <p:par>
                          <p:cTn id="69" fill="hold">
                            <p:stCondLst>
                              <p:cond delay="4000"/>
                            </p:stCondLst>
                            <p:childTnLst>
                              <p:par>
                                <p:cTn id="70" presetID="22" presetClass="entr" presetSubtype="1"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childTnLst>
                          </p:cTn>
                        </p:par>
                        <p:par>
                          <p:cTn id="73" fill="hold">
                            <p:stCondLst>
                              <p:cond delay="4500"/>
                            </p:stCondLst>
                            <p:childTnLst>
                              <p:par>
                                <p:cTn id="74" presetID="22" presetClass="entr" presetSubtype="1"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up)">
                                      <p:cBhvr>
                                        <p:cTn id="76" dur="500"/>
                                        <p:tgtEl>
                                          <p:spTgt spid="8"/>
                                        </p:tgtEl>
                                      </p:cBhvr>
                                    </p:animEffect>
                                  </p:childTnLst>
                                </p:cTn>
                              </p:par>
                            </p:childTnLst>
                          </p:cTn>
                        </p:par>
                        <p:par>
                          <p:cTn id="77" fill="hold">
                            <p:stCondLst>
                              <p:cond delay="5000"/>
                            </p:stCondLst>
                            <p:childTnLst>
                              <p:par>
                                <p:cTn id="78" presetID="22" presetClass="entr" presetSubtype="1"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up)">
                                      <p:cBhvr>
                                        <p:cTn id="80" dur="500"/>
                                        <p:tgtEl>
                                          <p:spTgt spid="11"/>
                                        </p:tgtEl>
                                      </p:cBhvr>
                                    </p:animEffect>
                                  </p:childTnLst>
                                </p:cTn>
                              </p:par>
                            </p:childTnLst>
                          </p:cTn>
                        </p:par>
                        <p:par>
                          <p:cTn id="81" fill="hold">
                            <p:stCondLst>
                              <p:cond delay="5500"/>
                            </p:stCondLst>
                            <p:childTnLst>
                              <p:par>
                                <p:cTn id="82" presetID="22" presetClass="entr" presetSubtype="1"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up)">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9" grpId="0" bldLvl="0" animBg="1"/>
      <p:bldP spid="50" grpId="0" bldLvl="0" animBg="1"/>
      <p:bldP spid="51" grpId="0" bldLvl="0" animBg="1"/>
      <p:bldP spid="52" grpId="0" bldLvl="0" animBg="1"/>
      <p:bldP spid="5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cxnSp>
        <p:nvCxnSpPr>
          <p:cNvPr id="30" name="直接连接符 29"/>
          <p:cNvCxnSpPr/>
          <p:nvPr/>
        </p:nvCxnSpPr>
        <p:spPr>
          <a:xfrm>
            <a:off x="1903216" y="1704138"/>
            <a:ext cx="0" cy="1188000"/>
          </a:xfrm>
          <a:prstGeom prst="line">
            <a:avLst/>
          </a:prstGeom>
          <a:ln w="12700">
            <a:solidFill>
              <a:srgbClr val="15275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172369" y="1735210"/>
            <a:ext cx="4165755" cy="1106154"/>
            <a:chOff x="6377851" y="1038415"/>
            <a:chExt cx="5155337" cy="1106154"/>
          </a:xfrm>
        </p:grpSpPr>
        <p:sp>
          <p:nvSpPr>
            <p:cNvPr id="32" name="矩形 31"/>
            <p:cNvSpPr/>
            <p:nvPr/>
          </p:nvSpPr>
          <p:spPr>
            <a:xfrm>
              <a:off x="6377852" y="1038415"/>
              <a:ext cx="1986617"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600" b="1" dirty="0">
                <a:solidFill>
                  <a:schemeClr val="tx1">
                    <a:lumMod val="75000"/>
                    <a:lumOff val="25000"/>
                  </a:schemeClr>
                </a:solidFill>
                <a:latin typeface="Calibri" panose="020F0502020204030204" charset="0"/>
                <a:ea typeface="Roboto" panose="02000000000000000000" pitchFamily="2" charset="0"/>
              </a:endParaRPr>
            </a:p>
          </p:txBody>
        </p:sp>
        <p:sp>
          <p:nvSpPr>
            <p:cNvPr id="33" name="文本框 8"/>
            <p:cNvSpPr txBox="1"/>
            <p:nvPr/>
          </p:nvSpPr>
          <p:spPr>
            <a:xfrm>
              <a:off x="6377851" y="1360979"/>
              <a:ext cx="5155337"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200" dirty="0">
                <a:solidFill>
                  <a:schemeClr val="tx1">
                    <a:lumMod val="75000"/>
                    <a:lumOff val="25000"/>
                  </a:schemeClr>
                </a:solidFill>
                <a:latin typeface="Calibri" panose="020F0502020204030204" charset="0"/>
              </a:endParaRPr>
            </a:p>
          </p:txBody>
        </p:sp>
      </p:grpSp>
      <p:cxnSp>
        <p:nvCxnSpPr>
          <p:cNvPr id="34" name="直接连接符 33"/>
          <p:cNvCxnSpPr/>
          <p:nvPr/>
        </p:nvCxnSpPr>
        <p:spPr>
          <a:xfrm>
            <a:off x="1903216" y="4732189"/>
            <a:ext cx="0" cy="1188000"/>
          </a:xfrm>
          <a:prstGeom prst="line">
            <a:avLst/>
          </a:prstGeom>
          <a:ln w="12700">
            <a:solidFill>
              <a:srgbClr val="152751"/>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2172369" y="4763261"/>
            <a:ext cx="4165755" cy="1152509"/>
            <a:chOff x="6377851" y="1038415"/>
            <a:chExt cx="5155337" cy="1152509"/>
          </a:xfrm>
        </p:grpSpPr>
        <p:sp>
          <p:nvSpPr>
            <p:cNvPr id="36" name="矩形 35"/>
            <p:cNvSpPr/>
            <p:nvPr/>
          </p:nvSpPr>
          <p:spPr>
            <a:xfrm>
              <a:off x="6377852" y="1038415"/>
              <a:ext cx="1986617"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600" b="1" dirty="0">
                <a:solidFill>
                  <a:schemeClr val="tx1">
                    <a:lumMod val="75000"/>
                    <a:lumOff val="25000"/>
                  </a:schemeClr>
                </a:solidFill>
                <a:latin typeface="Calibri" panose="020F0502020204030204" charset="0"/>
                <a:ea typeface="Roboto" panose="02000000000000000000" pitchFamily="2" charset="0"/>
              </a:endParaRPr>
            </a:p>
          </p:txBody>
        </p:sp>
        <p:sp>
          <p:nvSpPr>
            <p:cNvPr id="39" name="文本框 8"/>
            <p:cNvSpPr txBox="1"/>
            <p:nvPr/>
          </p:nvSpPr>
          <p:spPr>
            <a:xfrm>
              <a:off x="6377851" y="1360979"/>
              <a:ext cx="5155337"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r>
                <a:rPr lang="en-US" altLang="zh-CN" sz="1200" dirty="0">
                  <a:solidFill>
                    <a:schemeClr val="tx1">
                      <a:lumMod val="75000"/>
                      <a:lumOff val="25000"/>
                    </a:schemeClr>
                  </a:solidFill>
                  <a:latin typeface="Calibri" panose="020F0502020204030204" charset="0"/>
                </a:rPr>
                <a:t> </a:t>
              </a:r>
              <a:endParaRPr lang="zh-CN" altLang="en-US" sz="1200" dirty="0">
                <a:solidFill>
                  <a:schemeClr val="tx1">
                    <a:lumMod val="75000"/>
                    <a:lumOff val="25000"/>
                  </a:schemeClr>
                </a:solidFill>
                <a:latin typeface="Calibri" panose="020F0502020204030204" charset="0"/>
              </a:endParaRPr>
            </a:p>
          </p:txBody>
        </p:sp>
      </p:grpSp>
      <p:cxnSp>
        <p:nvCxnSpPr>
          <p:cNvPr id="40" name="直接连接符 39"/>
          <p:cNvCxnSpPr/>
          <p:nvPr/>
        </p:nvCxnSpPr>
        <p:spPr>
          <a:xfrm>
            <a:off x="1903216" y="3191501"/>
            <a:ext cx="0" cy="1188000"/>
          </a:xfrm>
          <a:prstGeom prst="line">
            <a:avLst/>
          </a:prstGeom>
          <a:ln w="12700">
            <a:solidFill>
              <a:srgbClr val="152751"/>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2172369" y="3222573"/>
            <a:ext cx="4165755" cy="1106154"/>
            <a:chOff x="6377851" y="1038415"/>
            <a:chExt cx="5155337" cy="1106154"/>
          </a:xfrm>
        </p:grpSpPr>
        <p:sp>
          <p:nvSpPr>
            <p:cNvPr id="42" name="矩形 41"/>
            <p:cNvSpPr/>
            <p:nvPr/>
          </p:nvSpPr>
          <p:spPr>
            <a:xfrm>
              <a:off x="6377852" y="1038415"/>
              <a:ext cx="1986617"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600" b="1" dirty="0">
                <a:solidFill>
                  <a:schemeClr val="tx1">
                    <a:lumMod val="75000"/>
                    <a:lumOff val="25000"/>
                  </a:schemeClr>
                </a:solidFill>
                <a:latin typeface="Calibri" panose="020F0502020204030204" charset="0"/>
                <a:ea typeface="Roboto" panose="02000000000000000000" pitchFamily="2" charset="0"/>
              </a:endParaRPr>
            </a:p>
          </p:txBody>
        </p:sp>
        <p:sp>
          <p:nvSpPr>
            <p:cNvPr id="43" name="文本框 8"/>
            <p:cNvSpPr txBox="1"/>
            <p:nvPr/>
          </p:nvSpPr>
          <p:spPr>
            <a:xfrm>
              <a:off x="6377851" y="1360979"/>
              <a:ext cx="5155337"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200" dirty="0">
                <a:solidFill>
                  <a:schemeClr val="tx1">
                    <a:lumMod val="75000"/>
                    <a:lumOff val="25000"/>
                  </a:schemeClr>
                </a:solidFill>
                <a:latin typeface="Calibri" panose="020F0502020204030204" charset="0"/>
              </a:endParaRPr>
            </a:p>
          </p:txBody>
        </p:sp>
      </p:grpSp>
      <p:grpSp>
        <p:nvGrpSpPr>
          <p:cNvPr id="44" name="组合 43"/>
          <p:cNvGrpSpPr/>
          <p:nvPr/>
        </p:nvGrpSpPr>
        <p:grpSpPr>
          <a:xfrm>
            <a:off x="1138830" y="2125044"/>
            <a:ext cx="564890" cy="483650"/>
            <a:chOff x="2162176" y="-104775"/>
            <a:chExt cx="1655763" cy="1417638"/>
          </a:xfrm>
          <a:solidFill>
            <a:srgbClr val="152751"/>
          </a:solidFill>
        </p:grpSpPr>
        <p:sp>
          <p:nvSpPr>
            <p:cNvPr id="4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47" name="组合 46"/>
          <p:cNvGrpSpPr/>
          <p:nvPr/>
        </p:nvGrpSpPr>
        <p:grpSpPr>
          <a:xfrm>
            <a:off x="1143187" y="3484063"/>
            <a:ext cx="547922" cy="530682"/>
            <a:chOff x="6557963" y="4448176"/>
            <a:chExt cx="706438" cy="684213"/>
          </a:xfrm>
          <a:solidFill>
            <a:srgbClr val="152751"/>
          </a:solidFill>
        </p:grpSpPr>
        <p:sp>
          <p:nvSpPr>
            <p:cNvPr id="48" name="Freeform 54"/>
            <p:cNvSpPr>
              <a:spLocks noEditPoints="1"/>
            </p:cNvSpPr>
            <p:nvPr/>
          </p:nvSpPr>
          <p:spPr bwMode="auto">
            <a:xfrm>
              <a:off x="6557963" y="4448176"/>
              <a:ext cx="706438" cy="684213"/>
            </a:xfrm>
            <a:custGeom>
              <a:avLst/>
              <a:gdLst>
                <a:gd name="T0" fmla="*/ 154 w 242"/>
                <a:gd name="T1" fmla="*/ 0 h 234"/>
                <a:gd name="T2" fmla="*/ 97 w 242"/>
                <a:gd name="T3" fmla="*/ 24 h 234"/>
                <a:gd name="T4" fmla="*/ 85 w 242"/>
                <a:gd name="T5" fmla="*/ 121 h 234"/>
                <a:gd name="T6" fmla="*/ 86 w 242"/>
                <a:gd name="T7" fmla="*/ 124 h 234"/>
                <a:gd name="T8" fmla="*/ 4 w 242"/>
                <a:gd name="T9" fmla="*/ 205 h 234"/>
                <a:gd name="T10" fmla="*/ 0 w 242"/>
                <a:gd name="T11" fmla="*/ 214 h 234"/>
                <a:gd name="T12" fmla="*/ 7 w 242"/>
                <a:gd name="T13" fmla="*/ 227 h 234"/>
                <a:gd name="T14" fmla="*/ 20 w 242"/>
                <a:gd name="T15" fmla="*/ 234 h 234"/>
                <a:gd name="T16" fmla="*/ 30 w 242"/>
                <a:gd name="T17" fmla="*/ 230 h 234"/>
                <a:gd name="T18" fmla="*/ 111 w 242"/>
                <a:gd name="T19" fmla="*/ 149 h 234"/>
                <a:gd name="T20" fmla="*/ 113 w 242"/>
                <a:gd name="T21" fmla="*/ 150 h 234"/>
                <a:gd name="T22" fmla="*/ 154 w 242"/>
                <a:gd name="T23" fmla="*/ 161 h 234"/>
                <a:gd name="T24" fmla="*/ 154 w 242"/>
                <a:gd name="T25" fmla="*/ 161 h 234"/>
                <a:gd name="T26" fmla="*/ 211 w 242"/>
                <a:gd name="T27" fmla="*/ 137 h 234"/>
                <a:gd name="T28" fmla="*/ 211 w 242"/>
                <a:gd name="T29" fmla="*/ 24 h 234"/>
                <a:gd name="T30" fmla="*/ 154 w 242"/>
                <a:gd name="T31" fmla="*/ 0 h 234"/>
                <a:gd name="T32" fmla="*/ 154 w 242"/>
                <a:gd name="T33" fmla="*/ 137 h 234"/>
                <a:gd name="T34" fmla="*/ 97 w 242"/>
                <a:gd name="T35" fmla="*/ 81 h 234"/>
                <a:gd name="T36" fmla="*/ 154 w 242"/>
                <a:gd name="T37" fmla="*/ 24 h 234"/>
                <a:gd name="T38" fmla="*/ 154 w 242"/>
                <a:gd name="T39" fmla="*/ 24 h 234"/>
                <a:gd name="T40" fmla="*/ 211 w 242"/>
                <a:gd name="T41" fmla="*/ 81 h 234"/>
                <a:gd name="T42" fmla="*/ 154 w 242"/>
                <a:gd name="T43"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34">
                  <a:moveTo>
                    <a:pt x="154" y="0"/>
                  </a:moveTo>
                  <a:cubicBezTo>
                    <a:pt x="133" y="0"/>
                    <a:pt x="112" y="8"/>
                    <a:pt x="97" y="24"/>
                  </a:cubicBezTo>
                  <a:cubicBezTo>
                    <a:pt x="71" y="50"/>
                    <a:pt x="66" y="90"/>
                    <a:pt x="85" y="121"/>
                  </a:cubicBezTo>
                  <a:cubicBezTo>
                    <a:pt x="86" y="124"/>
                    <a:pt x="86" y="124"/>
                    <a:pt x="86" y="124"/>
                  </a:cubicBezTo>
                  <a:cubicBezTo>
                    <a:pt x="4" y="205"/>
                    <a:pt x="4" y="205"/>
                    <a:pt x="4" y="205"/>
                  </a:cubicBezTo>
                  <a:cubicBezTo>
                    <a:pt x="4" y="205"/>
                    <a:pt x="1" y="209"/>
                    <a:pt x="0" y="214"/>
                  </a:cubicBezTo>
                  <a:cubicBezTo>
                    <a:pt x="0" y="218"/>
                    <a:pt x="3" y="222"/>
                    <a:pt x="7" y="227"/>
                  </a:cubicBezTo>
                  <a:cubicBezTo>
                    <a:pt x="11" y="231"/>
                    <a:pt x="16" y="234"/>
                    <a:pt x="20" y="234"/>
                  </a:cubicBezTo>
                  <a:cubicBezTo>
                    <a:pt x="26" y="234"/>
                    <a:pt x="30" y="230"/>
                    <a:pt x="30" y="230"/>
                  </a:cubicBezTo>
                  <a:cubicBezTo>
                    <a:pt x="111" y="149"/>
                    <a:pt x="111" y="149"/>
                    <a:pt x="111" y="149"/>
                  </a:cubicBezTo>
                  <a:cubicBezTo>
                    <a:pt x="113" y="150"/>
                    <a:pt x="113" y="150"/>
                    <a:pt x="113" y="150"/>
                  </a:cubicBezTo>
                  <a:cubicBezTo>
                    <a:pt x="126" y="157"/>
                    <a:pt x="140" y="161"/>
                    <a:pt x="154" y="161"/>
                  </a:cubicBezTo>
                  <a:cubicBezTo>
                    <a:pt x="154" y="161"/>
                    <a:pt x="154" y="161"/>
                    <a:pt x="154" y="161"/>
                  </a:cubicBezTo>
                  <a:cubicBezTo>
                    <a:pt x="176" y="161"/>
                    <a:pt x="196" y="153"/>
                    <a:pt x="211" y="137"/>
                  </a:cubicBezTo>
                  <a:cubicBezTo>
                    <a:pt x="242" y="106"/>
                    <a:pt x="242" y="55"/>
                    <a:pt x="211" y="24"/>
                  </a:cubicBezTo>
                  <a:cubicBezTo>
                    <a:pt x="196" y="8"/>
                    <a:pt x="176" y="0"/>
                    <a:pt x="154" y="0"/>
                  </a:cubicBezTo>
                  <a:close/>
                  <a:moveTo>
                    <a:pt x="154" y="137"/>
                  </a:moveTo>
                  <a:cubicBezTo>
                    <a:pt x="123" y="137"/>
                    <a:pt x="97" y="112"/>
                    <a:pt x="97" y="81"/>
                  </a:cubicBezTo>
                  <a:cubicBezTo>
                    <a:pt x="97" y="49"/>
                    <a:pt x="123" y="24"/>
                    <a:pt x="154" y="24"/>
                  </a:cubicBezTo>
                  <a:cubicBezTo>
                    <a:pt x="154" y="24"/>
                    <a:pt x="154" y="24"/>
                    <a:pt x="154" y="24"/>
                  </a:cubicBezTo>
                  <a:cubicBezTo>
                    <a:pt x="185" y="24"/>
                    <a:pt x="211" y="49"/>
                    <a:pt x="211" y="81"/>
                  </a:cubicBezTo>
                  <a:cubicBezTo>
                    <a:pt x="211" y="112"/>
                    <a:pt x="185" y="137"/>
                    <a:pt x="15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9" name="Freeform 55"/>
            <p:cNvSpPr/>
            <p:nvPr/>
          </p:nvSpPr>
          <p:spPr bwMode="auto">
            <a:xfrm>
              <a:off x="6919913" y="4608513"/>
              <a:ext cx="173038" cy="173038"/>
            </a:xfrm>
            <a:custGeom>
              <a:avLst/>
              <a:gdLst>
                <a:gd name="T0" fmla="*/ 40 w 109"/>
                <a:gd name="T1" fmla="*/ 109 h 109"/>
                <a:gd name="T2" fmla="*/ 68 w 109"/>
                <a:gd name="T3" fmla="*/ 109 h 109"/>
                <a:gd name="T4" fmla="*/ 68 w 109"/>
                <a:gd name="T5" fmla="*/ 69 h 109"/>
                <a:gd name="T6" fmla="*/ 109 w 109"/>
                <a:gd name="T7" fmla="*/ 69 h 109"/>
                <a:gd name="T8" fmla="*/ 109 w 109"/>
                <a:gd name="T9" fmla="*/ 41 h 109"/>
                <a:gd name="T10" fmla="*/ 68 w 109"/>
                <a:gd name="T11" fmla="*/ 41 h 109"/>
                <a:gd name="T12" fmla="*/ 68 w 109"/>
                <a:gd name="T13" fmla="*/ 0 h 109"/>
                <a:gd name="T14" fmla="*/ 40 w 109"/>
                <a:gd name="T15" fmla="*/ 0 h 109"/>
                <a:gd name="T16" fmla="*/ 40 w 109"/>
                <a:gd name="T17" fmla="*/ 41 h 109"/>
                <a:gd name="T18" fmla="*/ 0 w 109"/>
                <a:gd name="T19" fmla="*/ 41 h 109"/>
                <a:gd name="T20" fmla="*/ 0 w 109"/>
                <a:gd name="T21" fmla="*/ 69 h 109"/>
                <a:gd name="T22" fmla="*/ 40 w 109"/>
                <a:gd name="T23" fmla="*/ 69 h 109"/>
                <a:gd name="T24" fmla="*/ 4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40" y="109"/>
                  </a:moveTo>
                  <a:lnTo>
                    <a:pt x="68" y="109"/>
                  </a:lnTo>
                  <a:lnTo>
                    <a:pt x="68" y="69"/>
                  </a:lnTo>
                  <a:lnTo>
                    <a:pt x="109" y="69"/>
                  </a:lnTo>
                  <a:lnTo>
                    <a:pt x="109" y="41"/>
                  </a:lnTo>
                  <a:lnTo>
                    <a:pt x="68" y="41"/>
                  </a:lnTo>
                  <a:lnTo>
                    <a:pt x="68" y="0"/>
                  </a:lnTo>
                  <a:lnTo>
                    <a:pt x="40" y="0"/>
                  </a:lnTo>
                  <a:lnTo>
                    <a:pt x="40" y="41"/>
                  </a:lnTo>
                  <a:lnTo>
                    <a:pt x="0" y="41"/>
                  </a:lnTo>
                  <a:lnTo>
                    <a:pt x="0" y="69"/>
                  </a:lnTo>
                  <a:lnTo>
                    <a:pt x="40" y="69"/>
                  </a:lnTo>
                  <a:lnTo>
                    <a:pt x="4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50" name="Freeform 123"/>
          <p:cNvSpPr>
            <a:spLocks noEditPoints="1"/>
          </p:cNvSpPr>
          <p:nvPr/>
        </p:nvSpPr>
        <p:spPr bwMode="auto">
          <a:xfrm>
            <a:off x="1144447" y="4961144"/>
            <a:ext cx="543020" cy="582546"/>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rgbClr val="15275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cxnSp>
        <p:nvCxnSpPr>
          <p:cNvPr id="29" name="直接连接符 28"/>
          <p:cNvCxnSpPr/>
          <p:nvPr/>
        </p:nvCxnSpPr>
        <p:spPr>
          <a:xfrm>
            <a:off x="6478890" y="5516646"/>
            <a:ext cx="720000" cy="0"/>
          </a:xfrm>
          <a:prstGeom prst="line">
            <a:avLst/>
          </a:prstGeom>
          <a:ln w="38100">
            <a:solidFill>
              <a:srgbClr val="15275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478890" y="2625387"/>
            <a:ext cx="4666890" cy="2715654"/>
          </a:xfrm>
          <a:prstGeom prst="rect">
            <a:avLst/>
          </a:prstGeom>
          <a:blipFill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2" name="TextBox 33"/>
          <p:cNvSpPr txBox="1"/>
          <p:nvPr/>
        </p:nvSpPr>
        <p:spPr>
          <a:xfrm>
            <a:off x="6751320" y="1628140"/>
            <a:ext cx="3068955" cy="521970"/>
          </a:xfrm>
          <a:prstGeom prst="rect">
            <a:avLst/>
          </a:prstGeom>
          <a:noFill/>
        </p:spPr>
        <p:txBody>
          <a:bodyPr wrap="square" rtlCol="0">
            <a:spAutoFit/>
          </a:bodyPr>
          <a:lstStyle/>
          <a:p>
            <a:pPr algn="r"/>
            <a:r>
              <a:rPr lang="zh-CN" altLang="en-US" sz="2800" dirty="0">
                <a:solidFill>
                  <a:srgbClr val="152751"/>
                </a:solidFill>
                <a:latin typeface="方正粗宋简体" panose="03000509000000000000" pitchFamily="65" charset="-122"/>
                <a:ea typeface="方正粗宋简体" panose="03000509000000000000" pitchFamily="65" charset="-122"/>
              </a:rPr>
              <a:t>单击此处输入标题</a:t>
            </a:r>
          </a:p>
        </p:txBody>
      </p:sp>
      <p:sp>
        <p:nvSpPr>
          <p:cNvPr id="53" name="矩形 52"/>
          <p:cNvSpPr/>
          <p:nvPr/>
        </p:nvSpPr>
        <p:spPr>
          <a:xfrm>
            <a:off x="8410434" y="2244981"/>
            <a:ext cx="1409842" cy="1409842"/>
          </a:xfrm>
          <a:prstGeom prst="rect">
            <a:avLst/>
          </a:prstGeom>
          <a:noFill/>
          <a:ln w="50800">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par>
                                <p:cTn id="26" presetID="22" presetClass="entr" presetSubtype="1" fill="hold" nodeType="withEffect">
                                  <p:stCondLst>
                                    <p:cond delay="20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22" presetClass="entr" presetSubtype="1"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1500"/>
                            </p:stCondLst>
                            <p:childTnLst>
                              <p:par>
                                <p:cTn id="33" presetID="53" presetClass="entr" presetSubtype="16" fill="hold" nodeType="after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par>
                                <p:cTn id="38" presetID="22" presetClass="entr" presetSubtype="1" fill="hold" nodeType="withEffect">
                                  <p:stCondLst>
                                    <p:cond delay="20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par>
                                <p:cTn id="41" presetID="22" presetClass="entr" presetSubtype="1" fill="hold" nodeType="withEffect">
                                  <p:stCondLst>
                                    <p:cond delay="10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2100"/>
                            </p:stCondLst>
                            <p:childTnLst>
                              <p:par>
                                <p:cTn id="45" presetID="53" presetClass="entr" presetSubtype="16" fill="hold" grpId="0" nodeType="afterEffect">
                                  <p:stCondLst>
                                    <p:cond delay="2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22" presetClass="entr" presetSubtype="1" fill="hold" nodeType="withEffect">
                                  <p:stCondLst>
                                    <p:cond delay="20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par>
                                <p:cTn id="53" presetID="22" presetClass="entr" presetSubtype="1" fill="hold" nodeType="withEffect">
                                  <p:stCondLst>
                                    <p:cond delay="20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500"/>
                                        <p:tgtEl>
                                          <p:spTgt spid="35"/>
                                        </p:tgtEl>
                                      </p:cBhvr>
                                    </p:animEffect>
                                  </p:childTnLst>
                                </p:cTn>
                              </p:par>
                            </p:childTnLst>
                          </p:cTn>
                        </p:par>
                        <p:par>
                          <p:cTn id="56" fill="hold">
                            <p:stCondLst>
                              <p:cond delay="2800"/>
                            </p:stCondLst>
                            <p:childTnLst>
                              <p:par>
                                <p:cTn id="57" presetID="10" presetClass="entr" presetSubtype="0" fill="hold" grpId="0" nodeType="afterEffect">
                                  <p:stCondLst>
                                    <p:cond delay="0"/>
                                  </p:stCondLst>
                                  <p:iterate type="lt">
                                    <p:tmPct val="30000"/>
                                  </p:iterate>
                                  <p:childTnLst>
                                    <p:set>
                                      <p:cBhvr>
                                        <p:cTn id="58" dur="1" fill="hold">
                                          <p:stCondLst>
                                            <p:cond delay="0"/>
                                          </p:stCondLst>
                                        </p:cTn>
                                        <p:tgtEl>
                                          <p:spTgt spid="52"/>
                                        </p:tgtEl>
                                        <p:attrNameLst>
                                          <p:attrName>style.visibility</p:attrName>
                                        </p:attrNameLst>
                                      </p:cBhvr>
                                      <p:to>
                                        <p:strVal val="visible"/>
                                      </p:to>
                                    </p:set>
                                    <p:animEffect transition="in" filter="fade">
                                      <p:cBhvr>
                                        <p:cTn id="59" dur="250"/>
                                        <p:tgtEl>
                                          <p:spTgt spid="52"/>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par>
                                <p:cTn id="65" presetID="22" presetClass="entr" presetSubtype="8" fill="hold" grpId="0" nodeType="withEffect">
                                  <p:stCondLst>
                                    <p:cond delay="25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par>
                                <p:cTn id="68" presetID="22" presetClass="entr" presetSubtype="8" fill="hold" nodeType="withEffect">
                                  <p:stCondLst>
                                    <p:cond delay="25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bldLvl="0" animBg="1"/>
      <p:bldP spid="51" grpId="0" bldLvl="0" animBg="1"/>
      <p:bldP spid="52" grpId="0"/>
      <p:bldP spid="5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59" name="Freeform 5"/>
          <p:cNvSpPr/>
          <p:nvPr/>
        </p:nvSpPr>
        <p:spPr bwMode="auto">
          <a:xfrm flipH="1">
            <a:off x="2218127" y="3335907"/>
            <a:ext cx="7549986" cy="1729853"/>
          </a:xfrm>
          <a:custGeom>
            <a:avLst/>
            <a:gdLst>
              <a:gd name="T0" fmla="*/ 39512 w 39512"/>
              <a:gd name="T1" fmla="*/ 7639 h 9309"/>
              <a:gd name="T2" fmla="*/ 39497 w 39512"/>
              <a:gd name="T3" fmla="*/ 7813 h 9309"/>
              <a:gd name="T4" fmla="*/ 39467 w 39512"/>
              <a:gd name="T5" fmla="*/ 7982 h 9309"/>
              <a:gd name="T6" fmla="*/ 39418 w 39512"/>
              <a:gd name="T7" fmla="*/ 8144 h 9309"/>
              <a:gd name="T8" fmla="*/ 39355 w 39512"/>
              <a:gd name="T9" fmla="*/ 8300 h 9309"/>
              <a:gd name="T10" fmla="*/ 39276 w 39512"/>
              <a:gd name="T11" fmla="*/ 8448 h 9309"/>
              <a:gd name="T12" fmla="*/ 39184 w 39512"/>
              <a:gd name="T13" fmla="*/ 8587 h 9309"/>
              <a:gd name="T14" fmla="*/ 39077 w 39512"/>
              <a:gd name="T15" fmla="*/ 8716 h 9309"/>
              <a:gd name="T16" fmla="*/ 38960 w 39512"/>
              <a:gd name="T17" fmla="*/ 8835 h 9309"/>
              <a:gd name="T18" fmla="*/ 38831 w 39512"/>
              <a:gd name="T19" fmla="*/ 8943 h 9309"/>
              <a:gd name="T20" fmla="*/ 38692 w 39512"/>
              <a:gd name="T21" fmla="*/ 9038 h 9309"/>
              <a:gd name="T22" fmla="*/ 38543 w 39512"/>
              <a:gd name="T23" fmla="*/ 9121 h 9309"/>
              <a:gd name="T24" fmla="*/ 38384 w 39512"/>
              <a:gd name="T25" fmla="*/ 9189 h 9309"/>
              <a:gd name="T26" fmla="*/ 38219 w 39512"/>
              <a:gd name="T27" fmla="*/ 9243 h 9309"/>
              <a:gd name="T28" fmla="*/ 38047 w 39512"/>
              <a:gd name="T29" fmla="*/ 9281 h 9309"/>
              <a:gd name="T30" fmla="*/ 37868 w 39512"/>
              <a:gd name="T31" fmla="*/ 9303 h 9309"/>
              <a:gd name="T32" fmla="*/ 20851 w 39512"/>
              <a:gd name="T33" fmla="*/ 9309 h 9309"/>
              <a:gd name="T34" fmla="*/ 20715 w 39512"/>
              <a:gd name="T35" fmla="*/ 9303 h 9309"/>
              <a:gd name="T36" fmla="*/ 20536 w 39512"/>
              <a:gd name="T37" fmla="*/ 9281 h 9309"/>
              <a:gd name="T38" fmla="*/ 20363 w 39512"/>
              <a:gd name="T39" fmla="*/ 9243 h 9309"/>
              <a:gd name="T40" fmla="*/ 20198 w 39512"/>
              <a:gd name="T41" fmla="*/ 9189 h 9309"/>
              <a:gd name="T42" fmla="*/ 20040 w 39512"/>
              <a:gd name="T43" fmla="*/ 9121 h 9309"/>
              <a:gd name="T44" fmla="*/ 19891 w 39512"/>
              <a:gd name="T45" fmla="*/ 9038 h 9309"/>
              <a:gd name="T46" fmla="*/ 19752 w 39512"/>
              <a:gd name="T47" fmla="*/ 8943 h 9309"/>
              <a:gd name="T48" fmla="*/ 19623 w 39512"/>
              <a:gd name="T49" fmla="*/ 8835 h 9309"/>
              <a:gd name="T50" fmla="*/ 19505 w 39512"/>
              <a:gd name="T51" fmla="*/ 8716 h 9309"/>
              <a:gd name="T52" fmla="*/ 19399 w 39512"/>
              <a:gd name="T53" fmla="*/ 8587 h 9309"/>
              <a:gd name="T54" fmla="*/ 19307 w 39512"/>
              <a:gd name="T55" fmla="*/ 8448 h 9309"/>
              <a:gd name="T56" fmla="*/ 19228 w 39512"/>
              <a:gd name="T57" fmla="*/ 8300 h 9309"/>
              <a:gd name="T58" fmla="*/ 19164 w 39512"/>
              <a:gd name="T59" fmla="*/ 8144 h 9309"/>
              <a:gd name="T60" fmla="*/ 19117 w 39512"/>
              <a:gd name="T61" fmla="*/ 7982 h 9309"/>
              <a:gd name="T62" fmla="*/ 19085 w 39512"/>
              <a:gd name="T63" fmla="*/ 7813 h 9309"/>
              <a:gd name="T64" fmla="*/ 19072 w 39512"/>
              <a:gd name="T65" fmla="*/ 7639 h 9309"/>
              <a:gd name="T66" fmla="*/ 19070 w 39512"/>
              <a:gd name="T67" fmla="*/ 4003 h 9309"/>
              <a:gd name="T68" fmla="*/ 19056 w 39512"/>
              <a:gd name="T69" fmla="*/ 3830 h 9309"/>
              <a:gd name="T70" fmla="*/ 19025 w 39512"/>
              <a:gd name="T71" fmla="*/ 3660 h 9309"/>
              <a:gd name="T72" fmla="*/ 18977 w 39512"/>
              <a:gd name="T73" fmla="*/ 3498 h 9309"/>
              <a:gd name="T74" fmla="*/ 18913 w 39512"/>
              <a:gd name="T75" fmla="*/ 3342 h 9309"/>
              <a:gd name="T76" fmla="*/ 18835 w 39512"/>
              <a:gd name="T77" fmla="*/ 3194 h 9309"/>
              <a:gd name="T78" fmla="*/ 18743 w 39512"/>
              <a:gd name="T79" fmla="*/ 3056 h 9309"/>
              <a:gd name="T80" fmla="*/ 18636 w 39512"/>
              <a:gd name="T81" fmla="*/ 2926 h 9309"/>
              <a:gd name="T82" fmla="*/ 18519 w 39512"/>
              <a:gd name="T83" fmla="*/ 2807 h 9309"/>
              <a:gd name="T84" fmla="*/ 18389 w 39512"/>
              <a:gd name="T85" fmla="*/ 2699 h 9309"/>
              <a:gd name="T86" fmla="*/ 18249 w 39512"/>
              <a:gd name="T87" fmla="*/ 2604 h 9309"/>
              <a:gd name="T88" fmla="*/ 18100 w 39512"/>
              <a:gd name="T89" fmla="*/ 2522 h 9309"/>
              <a:gd name="T90" fmla="*/ 17943 w 39512"/>
              <a:gd name="T91" fmla="*/ 2454 h 9309"/>
              <a:gd name="T92" fmla="*/ 17777 w 39512"/>
              <a:gd name="T93" fmla="*/ 2399 h 9309"/>
              <a:gd name="T94" fmla="*/ 17606 w 39512"/>
              <a:gd name="T95" fmla="*/ 2361 h 9309"/>
              <a:gd name="T96" fmla="*/ 17427 w 39512"/>
              <a:gd name="T97" fmla="*/ 2340 h 9309"/>
              <a:gd name="T98" fmla="*/ 0 w 39512"/>
              <a:gd name="T99" fmla="*/ 2334 h 9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512" h="9309">
                <a:moveTo>
                  <a:pt x="39512" y="0"/>
                </a:moveTo>
                <a:lnTo>
                  <a:pt x="39512" y="7595"/>
                </a:lnTo>
                <a:lnTo>
                  <a:pt x="39512" y="7595"/>
                </a:lnTo>
                <a:lnTo>
                  <a:pt x="39512" y="7639"/>
                </a:lnTo>
                <a:lnTo>
                  <a:pt x="39510" y="7683"/>
                </a:lnTo>
                <a:lnTo>
                  <a:pt x="39507" y="7727"/>
                </a:lnTo>
                <a:lnTo>
                  <a:pt x="39503" y="7770"/>
                </a:lnTo>
                <a:lnTo>
                  <a:pt x="39497" y="7813"/>
                </a:lnTo>
                <a:lnTo>
                  <a:pt x="39492" y="7856"/>
                </a:lnTo>
                <a:lnTo>
                  <a:pt x="39484" y="7899"/>
                </a:lnTo>
                <a:lnTo>
                  <a:pt x="39476" y="7941"/>
                </a:lnTo>
                <a:lnTo>
                  <a:pt x="39467" y="7982"/>
                </a:lnTo>
                <a:lnTo>
                  <a:pt x="39456" y="8024"/>
                </a:lnTo>
                <a:lnTo>
                  <a:pt x="39444" y="8065"/>
                </a:lnTo>
                <a:lnTo>
                  <a:pt x="39432" y="8105"/>
                </a:lnTo>
                <a:lnTo>
                  <a:pt x="39418" y="8144"/>
                </a:lnTo>
                <a:lnTo>
                  <a:pt x="39404" y="8184"/>
                </a:lnTo>
                <a:lnTo>
                  <a:pt x="39389" y="8223"/>
                </a:lnTo>
                <a:lnTo>
                  <a:pt x="39372" y="8262"/>
                </a:lnTo>
                <a:lnTo>
                  <a:pt x="39355" y="8300"/>
                </a:lnTo>
                <a:lnTo>
                  <a:pt x="39337" y="8338"/>
                </a:lnTo>
                <a:lnTo>
                  <a:pt x="39318" y="8375"/>
                </a:lnTo>
                <a:lnTo>
                  <a:pt x="39298" y="8412"/>
                </a:lnTo>
                <a:lnTo>
                  <a:pt x="39276" y="8448"/>
                </a:lnTo>
                <a:lnTo>
                  <a:pt x="39255" y="8484"/>
                </a:lnTo>
                <a:lnTo>
                  <a:pt x="39231" y="8519"/>
                </a:lnTo>
                <a:lnTo>
                  <a:pt x="39208" y="8553"/>
                </a:lnTo>
                <a:lnTo>
                  <a:pt x="39184" y="8587"/>
                </a:lnTo>
                <a:lnTo>
                  <a:pt x="39158" y="8620"/>
                </a:lnTo>
                <a:lnTo>
                  <a:pt x="39132" y="8653"/>
                </a:lnTo>
                <a:lnTo>
                  <a:pt x="39106" y="8685"/>
                </a:lnTo>
                <a:lnTo>
                  <a:pt x="39077" y="8716"/>
                </a:lnTo>
                <a:lnTo>
                  <a:pt x="39050" y="8747"/>
                </a:lnTo>
                <a:lnTo>
                  <a:pt x="39021" y="8777"/>
                </a:lnTo>
                <a:lnTo>
                  <a:pt x="38991" y="8807"/>
                </a:lnTo>
                <a:lnTo>
                  <a:pt x="38960" y="8835"/>
                </a:lnTo>
                <a:lnTo>
                  <a:pt x="38928" y="8864"/>
                </a:lnTo>
                <a:lnTo>
                  <a:pt x="38896" y="8891"/>
                </a:lnTo>
                <a:lnTo>
                  <a:pt x="38865" y="8917"/>
                </a:lnTo>
                <a:lnTo>
                  <a:pt x="38831" y="8943"/>
                </a:lnTo>
                <a:lnTo>
                  <a:pt x="38797" y="8968"/>
                </a:lnTo>
                <a:lnTo>
                  <a:pt x="38763" y="8992"/>
                </a:lnTo>
                <a:lnTo>
                  <a:pt x="38727" y="9016"/>
                </a:lnTo>
                <a:lnTo>
                  <a:pt x="38692" y="9038"/>
                </a:lnTo>
                <a:lnTo>
                  <a:pt x="38655" y="9061"/>
                </a:lnTo>
                <a:lnTo>
                  <a:pt x="38618" y="9081"/>
                </a:lnTo>
                <a:lnTo>
                  <a:pt x="38581" y="9102"/>
                </a:lnTo>
                <a:lnTo>
                  <a:pt x="38543" y="9121"/>
                </a:lnTo>
                <a:lnTo>
                  <a:pt x="38504" y="9139"/>
                </a:lnTo>
                <a:lnTo>
                  <a:pt x="38465" y="9157"/>
                </a:lnTo>
                <a:lnTo>
                  <a:pt x="38424" y="9173"/>
                </a:lnTo>
                <a:lnTo>
                  <a:pt x="38384" y="9189"/>
                </a:lnTo>
                <a:lnTo>
                  <a:pt x="38344" y="9204"/>
                </a:lnTo>
                <a:lnTo>
                  <a:pt x="38303" y="9218"/>
                </a:lnTo>
                <a:lnTo>
                  <a:pt x="38261" y="9231"/>
                </a:lnTo>
                <a:lnTo>
                  <a:pt x="38219" y="9243"/>
                </a:lnTo>
                <a:lnTo>
                  <a:pt x="38177" y="9254"/>
                </a:lnTo>
                <a:lnTo>
                  <a:pt x="38133" y="9264"/>
                </a:lnTo>
                <a:lnTo>
                  <a:pt x="38091" y="9273"/>
                </a:lnTo>
                <a:lnTo>
                  <a:pt x="38047" y="9281"/>
                </a:lnTo>
                <a:lnTo>
                  <a:pt x="38003" y="9288"/>
                </a:lnTo>
                <a:lnTo>
                  <a:pt x="37958" y="9294"/>
                </a:lnTo>
                <a:lnTo>
                  <a:pt x="37913" y="9300"/>
                </a:lnTo>
                <a:lnTo>
                  <a:pt x="37868" y="9303"/>
                </a:lnTo>
                <a:lnTo>
                  <a:pt x="37823" y="9306"/>
                </a:lnTo>
                <a:lnTo>
                  <a:pt x="37777" y="9308"/>
                </a:lnTo>
                <a:lnTo>
                  <a:pt x="37731" y="9309"/>
                </a:lnTo>
                <a:lnTo>
                  <a:pt x="20851" y="9309"/>
                </a:lnTo>
                <a:lnTo>
                  <a:pt x="20851" y="9309"/>
                </a:lnTo>
                <a:lnTo>
                  <a:pt x="20805" y="9308"/>
                </a:lnTo>
                <a:lnTo>
                  <a:pt x="20760" y="9306"/>
                </a:lnTo>
                <a:lnTo>
                  <a:pt x="20715" y="9303"/>
                </a:lnTo>
                <a:lnTo>
                  <a:pt x="20669" y="9300"/>
                </a:lnTo>
                <a:lnTo>
                  <a:pt x="20625" y="9294"/>
                </a:lnTo>
                <a:lnTo>
                  <a:pt x="20580" y="9288"/>
                </a:lnTo>
                <a:lnTo>
                  <a:pt x="20536" y="9281"/>
                </a:lnTo>
                <a:lnTo>
                  <a:pt x="20492" y="9273"/>
                </a:lnTo>
                <a:lnTo>
                  <a:pt x="20449" y="9264"/>
                </a:lnTo>
                <a:lnTo>
                  <a:pt x="20406" y="9254"/>
                </a:lnTo>
                <a:lnTo>
                  <a:pt x="20363" y="9243"/>
                </a:lnTo>
                <a:lnTo>
                  <a:pt x="20322" y="9231"/>
                </a:lnTo>
                <a:lnTo>
                  <a:pt x="20281" y="9218"/>
                </a:lnTo>
                <a:lnTo>
                  <a:pt x="20239" y="9204"/>
                </a:lnTo>
                <a:lnTo>
                  <a:pt x="20198" y="9189"/>
                </a:lnTo>
                <a:lnTo>
                  <a:pt x="20158" y="9173"/>
                </a:lnTo>
                <a:lnTo>
                  <a:pt x="20119" y="9157"/>
                </a:lnTo>
                <a:lnTo>
                  <a:pt x="20080" y="9139"/>
                </a:lnTo>
                <a:lnTo>
                  <a:pt x="20040" y="9121"/>
                </a:lnTo>
                <a:lnTo>
                  <a:pt x="20003" y="9102"/>
                </a:lnTo>
                <a:lnTo>
                  <a:pt x="19965" y="9081"/>
                </a:lnTo>
                <a:lnTo>
                  <a:pt x="19928" y="9061"/>
                </a:lnTo>
                <a:lnTo>
                  <a:pt x="19891" y="9038"/>
                </a:lnTo>
                <a:lnTo>
                  <a:pt x="19856" y="9016"/>
                </a:lnTo>
                <a:lnTo>
                  <a:pt x="19820" y="8992"/>
                </a:lnTo>
                <a:lnTo>
                  <a:pt x="19786" y="8968"/>
                </a:lnTo>
                <a:lnTo>
                  <a:pt x="19752" y="8943"/>
                </a:lnTo>
                <a:lnTo>
                  <a:pt x="19719" y="8917"/>
                </a:lnTo>
                <a:lnTo>
                  <a:pt x="19686" y="8891"/>
                </a:lnTo>
                <a:lnTo>
                  <a:pt x="19654" y="8864"/>
                </a:lnTo>
                <a:lnTo>
                  <a:pt x="19623" y="8835"/>
                </a:lnTo>
                <a:lnTo>
                  <a:pt x="19592" y="8807"/>
                </a:lnTo>
                <a:lnTo>
                  <a:pt x="19563" y="8777"/>
                </a:lnTo>
                <a:lnTo>
                  <a:pt x="19533" y="8747"/>
                </a:lnTo>
                <a:lnTo>
                  <a:pt x="19505" y="8716"/>
                </a:lnTo>
                <a:lnTo>
                  <a:pt x="19477" y="8685"/>
                </a:lnTo>
                <a:lnTo>
                  <a:pt x="19450" y="8653"/>
                </a:lnTo>
                <a:lnTo>
                  <a:pt x="19424" y="8620"/>
                </a:lnTo>
                <a:lnTo>
                  <a:pt x="19399" y="8587"/>
                </a:lnTo>
                <a:lnTo>
                  <a:pt x="19374" y="8553"/>
                </a:lnTo>
                <a:lnTo>
                  <a:pt x="19351" y="8519"/>
                </a:lnTo>
                <a:lnTo>
                  <a:pt x="19328" y="8484"/>
                </a:lnTo>
                <a:lnTo>
                  <a:pt x="19307" y="8448"/>
                </a:lnTo>
                <a:lnTo>
                  <a:pt x="19286" y="8412"/>
                </a:lnTo>
                <a:lnTo>
                  <a:pt x="19266" y="8375"/>
                </a:lnTo>
                <a:lnTo>
                  <a:pt x="19247" y="8338"/>
                </a:lnTo>
                <a:lnTo>
                  <a:pt x="19228" y="8300"/>
                </a:lnTo>
                <a:lnTo>
                  <a:pt x="19211" y="8262"/>
                </a:lnTo>
                <a:lnTo>
                  <a:pt x="19195" y="8223"/>
                </a:lnTo>
                <a:lnTo>
                  <a:pt x="19179" y="8184"/>
                </a:lnTo>
                <a:lnTo>
                  <a:pt x="19164" y="8144"/>
                </a:lnTo>
                <a:lnTo>
                  <a:pt x="19151" y="8105"/>
                </a:lnTo>
                <a:lnTo>
                  <a:pt x="19138" y="8065"/>
                </a:lnTo>
                <a:lnTo>
                  <a:pt x="19127" y="8024"/>
                </a:lnTo>
                <a:lnTo>
                  <a:pt x="19117" y="7982"/>
                </a:lnTo>
                <a:lnTo>
                  <a:pt x="19107" y="7941"/>
                </a:lnTo>
                <a:lnTo>
                  <a:pt x="19099" y="7899"/>
                </a:lnTo>
                <a:lnTo>
                  <a:pt x="19092" y="7856"/>
                </a:lnTo>
                <a:lnTo>
                  <a:pt x="19085" y="7813"/>
                </a:lnTo>
                <a:lnTo>
                  <a:pt x="19080" y="7770"/>
                </a:lnTo>
                <a:lnTo>
                  <a:pt x="19076" y="7727"/>
                </a:lnTo>
                <a:lnTo>
                  <a:pt x="19073" y="7683"/>
                </a:lnTo>
                <a:lnTo>
                  <a:pt x="19072" y="7639"/>
                </a:lnTo>
                <a:lnTo>
                  <a:pt x="19070" y="7595"/>
                </a:lnTo>
                <a:lnTo>
                  <a:pt x="19070" y="4047"/>
                </a:lnTo>
                <a:lnTo>
                  <a:pt x="19070" y="4047"/>
                </a:lnTo>
                <a:lnTo>
                  <a:pt x="19070" y="4003"/>
                </a:lnTo>
                <a:lnTo>
                  <a:pt x="19068" y="3959"/>
                </a:lnTo>
                <a:lnTo>
                  <a:pt x="19066" y="3916"/>
                </a:lnTo>
                <a:lnTo>
                  <a:pt x="19061" y="3872"/>
                </a:lnTo>
                <a:lnTo>
                  <a:pt x="19056" y="3830"/>
                </a:lnTo>
                <a:lnTo>
                  <a:pt x="19050" y="3786"/>
                </a:lnTo>
                <a:lnTo>
                  <a:pt x="19043" y="3744"/>
                </a:lnTo>
                <a:lnTo>
                  <a:pt x="19035" y="3702"/>
                </a:lnTo>
                <a:lnTo>
                  <a:pt x="19025" y="3660"/>
                </a:lnTo>
                <a:lnTo>
                  <a:pt x="19015" y="3619"/>
                </a:lnTo>
                <a:lnTo>
                  <a:pt x="19003" y="3578"/>
                </a:lnTo>
                <a:lnTo>
                  <a:pt x="18991" y="3538"/>
                </a:lnTo>
                <a:lnTo>
                  <a:pt x="18977" y="3498"/>
                </a:lnTo>
                <a:lnTo>
                  <a:pt x="18963" y="3459"/>
                </a:lnTo>
                <a:lnTo>
                  <a:pt x="18947" y="3419"/>
                </a:lnTo>
                <a:lnTo>
                  <a:pt x="18931" y="3380"/>
                </a:lnTo>
                <a:lnTo>
                  <a:pt x="18913" y="3342"/>
                </a:lnTo>
                <a:lnTo>
                  <a:pt x="18895" y="3305"/>
                </a:lnTo>
                <a:lnTo>
                  <a:pt x="18876" y="3267"/>
                </a:lnTo>
                <a:lnTo>
                  <a:pt x="18856" y="3231"/>
                </a:lnTo>
                <a:lnTo>
                  <a:pt x="18835" y="3194"/>
                </a:lnTo>
                <a:lnTo>
                  <a:pt x="18813" y="3159"/>
                </a:lnTo>
                <a:lnTo>
                  <a:pt x="18790" y="3124"/>
                </a:lnTo>
                <a:lnTo>
                  <a:pt x="18766" y="3090"/>
                </a:lnTo>
                <a:lnTo>
                  <a:pt x="18743" y="3056"/>
                </a:lnTo>
                <a:lnTo>
                  <a:pt x="18717" y="3023"/>
                </a:lnTo>
                <a:lnTo>
                  <a:pt x="18691" y="2990"/>
                </a:lnTo>
                <a:lnTo>
                  <a:pt x="18665" y="2958"/>
                </a:lnTo>
                <a:lnTo>
                  <a:pt x="18636" y="2926"/>
                </a:lnTo>
                <a:lnTo>
                  <a:pt x="18608" y="2895"/>
                </a:lnTo>
                <a:lnTo>
                  <a:pt x="18579" y="2866"/>
                </a:lnTo>
                <a:lnTo>
                  <a:pt x="18549" y="2836"/>
                </a:lnTo>
                <a:lnTo>
                  <a:pt x="18519" y="2807"/>
                </a:lnTo>
                <a:lnTo>
                  <a:pt x="18487" y="2779"/>
                </a:lnTo>
                <a:lnTo>
                  <a:pt x="18455" y="2752"/>
                </a:lnTo>
                <a:lnTo>
                  <a:pt x="18423" y="2726"/>
                </a:lnTo>
                <a:lnTo>
                  <a:pt x="18389" y="2699"/>
                </a:lnTo>
                <a:lnTo>
                  <a:pt x="18356" y="2674"/>
                </a:lnTo>
                <a:lnTo>
                  <a:pt x="18320" y="2650"/>
                </a:lnTo>
                <a:lnTo>
                  <a:pt x="18286" y="2627"/>
                </a:lnTo>
                <a:lnTo>
                  <a:pt x="18249" y="2604"/>
                </a:lnTo>
                <a:lnTo>
                  <a:pt x="18214" y="2582"/>
                </a:lnTo>
                <a:lnTo>
                  <a:pt x="18176" y="2562"/>
                </a:lnTo>
                <a:lnTo>
                  <a:pt x="18139" y="2541"/>
                </a:lnTo>
                <a:lnTo>
                  <a:pt x="18100" y="2522"/>
                </a:lnTo>
                <a:lnTo>
                  <a:pt x="18062" y="2504"/>
                </a:lnTo>
                <a:lnTo>
                  <a:pt x="18023" y="2485"/>
                </a:lnTo>
                <a:lnTo>
                  <a:pt x="17983" y="2469"/>
                </a:lnTo>
                <a:lnTo>
                  <a:pt x="17943" y="2454"/>
                </a:lnTo>
                <a:lnTo>
                  <a:pt x="17903" y="2439"/>
                </a:lnTo>
                <a:lnTo>
                  <a:pt x="17861" y="2424"/>
                </a:lnTo>
                <a:lnTo>
                  <a:pt x="17820" y="2411"/>
                </a:lnTo>
                <a:lnTo>
                  <a:pt x="17777" y="2399"/>
                </a:lnTo>
                <a:lnTo>
                  <a:pt x="17735" y="2389"/>
                </a:lnTo>
                <a:lnTo>
                  <a:pt x="17692" y="2378"/>
                </a:lnTo>
                <a:lnTo>
                  <a:pt x="17650" y="2369"/>
                </a:lnTo>
                <a:lnTo>
                  <a:pt x="17606" y="2361"/>
                </a:lnTo>
                <a:lnTo>
                  <a:pt x="17561" y="2354"/>
                </a:lnTo>
                <a:lnTo>
                  <a:pt x="17517" y="2348"/>
                </a:lnTo>
                <a:lnTo>
                  <a:pt x="17472" y="2343"/>
                </a:lnTo>
                <a:lnTo>
                  <a:pt x="17427" y="2340"/>
                </a:lnTo>
                <a:lnTo>
                  <a:pt x="17382" y="2336"/>
                </a:lnTo>
                <a:lnTo>
                  <a:pt x="17336" y="2335"/>
                </a:lnTo>
                <a:lnTo>
                  <a:pt x="17290" y="2334"/>
                </a:lnTo>
                <a:lnTo>
                  <a:pt x="0" y="2334"/>
                </a:lnTo>
              </a:path>
            </a:pathLst>
          </a:custGeom>
          <a:noFill/>
          <a:ln w="38100">
            <a:solidFill>
              <a:srgbClr val="44546A">
                <a:lumMod val="20000"/>
                <a:lumOff val="8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sp>
        <p:nvSpPr>
          <p:cNvPr id="60" name="Freeform 6"/>
          <p:cNvSpPr/>
          <p:nvPr/>
        </p:nvSpPr>
        <p:spPr bwMode="auto">
          <a:xfrm flipH="1">
            <a:off x="7122561" y="2226169"/>
            <a:ext cx="2205614" cy="3100574"/>
          </a:xfrm>
          <a:custGeom>
            <a:avLst/>
            <a:gdLst>
              <a:gd name="T0" fmla="*/ 9762 w 11542"/>
              <a:gd name="T1" fmla="*/ 16676 h 16676"/>
              <a:gd name="T2" fmla="*/ 9898 w 11542"/>
              <a:gd name="T3" fmla="*/ 16670 h 16676"/>
              <a:gd name="T4" fmla="*/ 10033 w 11542"/>
              <a:gd name="T5" fmla="*/ 16655 h 16676"/>
              <a:gd name="T6" fmla="*/ 10163 w 11542"/>
              <a:gd name="T7" fmla="*/ 16631 h 16676"/>
              <a:gd name="T8" fmla="*/ 10291 w 11542"/>
              <a:gd name="T9" fmla="*/ 16598 h 16676"/>
              <a:gd name="T10" fmla="*/ 10414 w 11542"/>
              <a:gd name="T11" fmla="*/ 16556 h 16676"/>
              <a:gd name="T12" fmla="*/ 10533 w 11542"/>
              <a:gd name="T13" fmla="*/ 16506 h 16676"/>
              <a:gd name="T14" fmla="*/ 10648 w 11542"/>
              <a:gd name="T15" fmla="*/ 16448 h 16676"/>
              <a:gd name="T16" fmla="*/ 10757 w 11542"/>
              <a:gd name="T17" fmla="*/ 16383 h 16676"/>
              <a:gd name="T18" fmla="*/ 10861 w 11542"/>
              <a:gd name="T19" fmla="*/ 16310 h 16676"/>
              <a:gd name="T20" fmla="*/ 10958 w 11542"/>
              <a:gd name="T21" fmla="*/ 16231 h 16676"/>
              <a:gd name="T22" fmla="*/ 11050 w 11542"/>
              <a:gd name="T23" fmla="*/ 16144 h 16676"/>
              <a:gd name="T24" fmla="*/ 11135 w 11542"/>
              <a:gd name="T25" fmla="*/ 16052 h 16676"/>
              <a:gd name="T26" fmla="*/ 11214 w 11542"/>
              <a:gd name="T27" fmla="*/ 15954 h 16676"/>
              <a:gd name="T28" fmla="*/ 11285 w 11542"/>
              <a:gd name="T29" fmla="*/ 15851 h 16676"/>
              <a:gd name="T30" fmla="*/ 11347 w 11542"/>
              <a:gd name="T31" fmla="*/ 15742 h 16676"/>
              <a:gd name="T32" fmla="*/ 11402 w 11542"/>
              <a:gd name="T33" fmla="*/ 15629 h 16676"/>
              <a:gd name="T34" fmla="*/ 11449 w 11542"/>
              <a:gd name="T35" fmla="*/ 15511 h 16676"/>
              <a:gd name="T36" fmla="*/ 11486 w 11542"/>
              <a:gd name="T37" fmla="*/ 15391 h 16676"/>
              <a:gd name="T38" fmla="*/ 11514 w 11542"/>
              <a:gd name="T39" fmla="*/ 15266 h 16676"/>
              <a:gd name="T40" fmla="*/ 11533 w 11542"/>
              <a:gd name="T41" fmla="*/ 15137 h 16676"/>
              <a:gd name="T42" fmla="*/ 11541 w 11542"/>
              <a:gd name="T43" fmla="*/ 15006 h 16676"/>
              <a:gd name="T44" fmla="*/ 11542 w 11542"/>
              <a:gd name="T45" fmla="*/ 1713 h 16676"/>
              <a:gd name="T46" fmla="*/ 11536 w 11542"/>
              <a:gd name="T47" fmla="*/ 1581 h 16676"/>
              <a:gd name="T48" fmla="*/ 11521 w 11542"/>
              <a:gd name="T49" fmla="*/ 1453 h 16676"/>
              <a:gd name="T50" fmla="*/ 11496 w 11542"/>
              <a:gd name="T51" fmla="*/ 1326 h 16676"/>
              <a:gd name="T52" fmla="*/ 11462 w 11542"/>
              <a:gd name="T53" fmla="*/ 1204 h 16676"/>
              <a:gd name="T54" fmla="*/ 11418 w 11542"/>
              <a:gd name="T55" fmla="*/ 1085 h 16676"/>
              <a:gd name="T56" fmla="*/ 11366 w 11542"/>
              <a:gd name="T57" fmla="*/ 971 h 16676"/>
              <a:gd name="T58" fmla="*/ 11306 w 11542"/>
              <a:gd name="T59" fmla="*/ 861 h 16676"/>
              <a:gd name="T60" fmla="*/ 11238 w 11542"/>
              <a:gd name="T61" fmla="*/ 756 h 16676"/>
              <a:gd name="T62" fmla="*/ 11163 w 11542"/>
              <a:gd name="T63" fmla="*/ 656 h 16676"/>
              <a:gd name="T64" fmla="*/ 11080 w 11542"/>
              <a:gd name="T65" fmla="*/ 561 h 16676"/>
              <a:gd name="T66" fmla="*/ 10990 w 11542"/>
              <a:gd name="T67" fmla="*/ 474 h 16676"/>
              <a:gd name="T68" fmla="*/ 10894 w 11542"/>
              <a:gd name="T69" fmla="*/ 392 h 16676"/>
              <a:gd name="T70" fmla="*/ 10792 w 11542"/>
              <a:gd name="T71" fmla="*/ 317 h 16676"/>
              <a:gd name="T72" fmla="*/ 10685 w 11542"/>
              <a:gd name="T73" fmla="*/ 248 h 16676"/>
              <a:gd name="T74" fmla="*/ 10572 w 11542"/>
              <a:gd name="T75" fmla="*/ 188 h 16676"/>
              <a:gd name="T76" fmla="*/ 10454 w 11542"/>
              <a:gd name="T77" fmla="*/ 135 h 16676"/>
              <a:gd name="T78" fmla="*/ 10332 w 11542"/>
              <a:gd name="T79" fmla="*/ 90 h 16676"/>
              <a:gd name="T80" fmla="*/ 10207 w 11542"/>
              <a:gd name="T81" fmla="*/ 54 h 16676"/>
              <a:gd name="T82" fmla="*/ 10077 w 11542"/>
              <a:gd name="T83" fmla="*/ 28 h 16676"/>
              <a:gd name="T84" fmla="*/ 9943 w 11542"/>
              <a:gd name="T85" fmla="*/ 9 h 16676"/>
              <a:gd name="T86" fmla="*/ 9807 w 11542"/>
              <a:gd name="T87" fmla="*/ 0 h 16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2" h="16676">
                <a:moveTo>
                  <a:pt x="0" y="16676"/>
                </a:moveTo>
                <a:lnTo>
                  <a:pt x="9762" y="16676"/>
                </a:lnTo>
                <a:lnTo>
                  <a:pt x="9762" y="16676"/>
                </a:lnTo>
                <a:lnTo>
                  <a:pt x="9807" y="16675"/>
                </a:lnTo>
                <a:lnTo>
                  <a:pt x="9853" y="16673"/>
                </a:lnTo>
                <a:lnTo>
                  <a:pt x="9898" y="16670"/>
                </a:lnTo>
                <a:lnTo>
                  <a:pt x="9943" y="16667"/>
                </a:lnTo>
                <a:lnTo>
                  <a:pt x="9988" y="16661"/>
                </a:lnTo>
                <a:lnTo>
                  <a:pt x="10033" y="16655"/>
                </a:lnTo>
                <a:lnTo>
                  <a:pt x="10077" y="16648"/>
                </a:lnTo>
                <a:lnTo>
                  <a:pt x="10120" y="16640"/>
                </a:lnTo>
                <a:lnTo>
                  <a:pt x="10163" y="16631"/>
                </a:lnTo>
                <a:lnTo>
                  <a:pt x="10207" y="16621"/>
                </a:lnTo>
                <a:lnTo>
                  <a:pt x="10249" y="16610"/>
                </a:lnTo>
                <a:lnTo>
                  <a:pt x="10291" y="16598"/>
                </a:lnTo>
                <a:lnTo>
                  <a:pt x="10332" y="16586"/>
                </a:lnTo>
                <a:lnTo>
                  <a:pt x="10374" y="16571"/>
                </a:lnTo>
                <a:lnTo>
                  <a:pt x="10414" y="16556"/>
                </a:lnTo>
                <a:lnTo>
                  <a:pt x="10454" y="16540"/>
                </a:lnTo>
                <a:lnTo>
                  <a:pt x="10494" y="16524"/>
                </a:lnTo>
                <a:lnTo>
                  <a:pt x="10533" y="16506"/>
                </a:lnTo>
                <a:lnTo>
                  <a:pt x="10572" y="16488"/>
                </a:lnTo>
                <a:lnTo>
                  <a:pt x="10610" y="16469"/>
                </a:lnTo>
                <a:lnTo>
                  <a:pt x="10648" y="16448"/>
                </a:lnTo>
                <a:lnTo>
                  <a:pt x="10685" y="16428"/>
                </a:lnTo>
                <a:lnTo>
                  <a:pt x="10721" y="16405"/>
                </a:lnTo>
                <a:lnTo>
                  <a:pt x="10757" y="16383"/>
                </a:lnTo>
                <a:lnTo>
                  <a:pt x="10792" y="16359"/>
                </a:lnTo>
                <a:lnTo>
                  <a:pt x="10827" y="16335"/>
                </a:lnTo>
                <a:lnTo>
                  <a:pt x="10861" y="16310"/>
                </a:lnTo>
                <a:lnTo>
                  <a:pt x="10894" y="16284"/>
                </a:lnTo>
                <a:lnTo>
                  <a:pt x="10926" y="16258"/>
                </a:lnTo>
                <a:lnTo>
                  <a:pt x="10958" y="16231"/>
                </a:lnTo>
                <a:lnTo>
                  <a:pt x="10990" y="16202"/>
                </a:lnTo>
                <a:lnTo>
                  <a:pt x="11021" y="16174"/>
                </a:lnTo>
                <a:lnTo>
                  <a:pt x="11050" y="16144"/>
                </a:lnTo>
                <a:lnTo>
                  <a:pt x="11080" y="16113"/>
                </a:lnTo>
                <a:lnTo>
                  <a:pt x="11108" y="16083"/>
                </a:lnTo>
                <a:lnTo>
                  <a:pt x="11135" y="16052"/>
                </a:lnTo>
                <a:lnTo>
                  <a:pt x="11163" y="16020"/>
                </a:lnTo>
                <a:lnTo>
                  <a:pt x="11189" y="15987"/>
                </a:lnTo>
                <a:lnTo>
                  <a:pt x="11214" y="15954"/>
                </a:lnTo>
                <a:lnTo>
                  <a:pt x="11238" y="15920"/>
                </a:lnTo>
                <a:lnTo>
                  <a:pt x="11261" y="15886"/>
                </a:lnTo>
                <a:lnTo>
                  <a:pt x="11285" y="15851"/>
                </a:lnTo>
                <a:lnTo>
                  <a:pt x="11306" y="15815"/>
                </a:lnTo>
                <a:lnTo>
                  <a:pt x="11327" y="15779"/>
                </a:lnTo>
                <a:lnTo>
                  <a:pt x="11347" y="15742"/>
                </a:lnTo>
                <a:lnTo>
                  <a:pt x="11366" y="15705"/>
                </a:lnTo>
                <a:lnTo>
                  <a:pt x="11385" y="15667"/>
                </a:lnTo>
                <a:lnTo>
                  <a:pt x="11402" y="15629"/>
                </a:lnTo>
                <a:lnTo>
                  <a:pt x="11418" y="15590"/>
                </a:lnTo>
                <a:lnTo>
                  <a:pt x="11434" y="15551"/>
                </a:lnTo>
                <a:lnTo>
                  <a:pt x="11449" y="15511"/>
                </a:lnTo>
                <a:lnTo>
                  <a:pt x="11462" y="15472"/>
                </a:lnTo>
                <a:lnTo>
                  <a:pt x="11474" y="15432"/>
                </a:lnTo>
                <a:lnTo>
                  <a:pt x="11486" y="15391"/>
                </a:lnTo>
                <a:lnTo>
                  <a:pt x="11496" y="15349"/>
                </a:lnTo>
                <a:lnTo>
                  <a:pt x="11506" y="15308"/>
                </a:lnTo>
                <a:lnTo>
                  <a:pt x="11514" y="15266"/>
                </a:lnTo>
                <a:lnTo>
                  <a:pt x="11521" y="15223"/>
                </a:lnTo>
                <a:lnTo>
                  <a:pt x="11527" y="15180"/>
                </a:lnTo>
                <a:lnTo>
                  <a:pt x="11533" y="15137"/>
                </a:lnTo>
                <a:lnTo>
                  <a:pt x="11536" y="15094"/>
                </a:lnTo>
                <a:lnTo>
                  <a:pt x="11540" y="15050"/>
                </a:lnTo>
                <a:lnTo>
                  <a:pt x="11541" y="15006"/>
                </a:lnTo>
                <a:lnTo>
                  <a:pt x="11542" y="14963"/>
                </a:lnTo>
                <a:lnTo>
                  <a:pt x="11542" y="1713"/>
                </a:lnTo>
                <a:lnTo>
                  <a:pt x="11542" y="1713"/>
                </a:lnTo>
                <a:lnTo>
                  <a:pt x="11541" y="1669"/>
                </a:lnTo>
                <a:lnTo>
                  <a:pt x="11540" y="1626"/>
                </a:lnTo>
                <a:lnTo>
                  <a:pt x="11536" y="1581"/>
                </a:lnTo>
                <a:lnTo>
                  <a:pt x="11533" y="1538"/>
                </a:lnTo>
                <a:lnTo>
                  <a:pt x="11527" y="1495"/>
                </a:lnTo>
                <a:lnTo>
                  <a:pt x="11521" y="1453"/>
                </a:lnTo>
                <a:lnTo>
                  <a:pt x="11514" y="1410"/>
                </a:lnTo>
                <a:lnTo>
                  <a:pt x="11506" y="1368"/>
                </a:lnTo>
                <a:lnTo>
                  <a:pt x="11496" y="1326"/>
                </a:lnTo>
                <a:lnTo>
                  <a:pt x="11486" y="1285"/>
                </a:lnTo>
                <a:lnTo>
                  <a:pt x="11474" y="1244"/>
                </a:lnTo>
                <a:lnTo>
                  <a:pt x="11462" y="1204"/>
                </a:lnTo>
                <a:lnTo>
                  <a:pt x="11449" y="1163"/>
                </a:lnTo>
                <a:lnTo>
                  <a:pt x="11434" y="1125"/>
                </a:lnTo>
                <a:lnTo>
                  <a:pt x="11418" y="1085"/>
                </a:lnTo>
                <a:lnTo>
                  <a:pt x="11402" y="1046"/>
                </a:lnTo>
                <a:lnTo>
                  <a:pt x="11385" y="1009"/>
                </a:lnTo>
                <a:lnTo>
                  <a:pt x="11366" y="971"/>
                </a:lnTo>
                <a:lnTo>
                  <a:pt x="11347" y="934"/>
                </a:lnTo>
                <a:lnTo>
                  <a:pt x="11327" y="897"/>
                </a:lnTo>
                <a:lnTo>
                  <a:pt x="11306" y="861"/>
                </a:lnTo>
                <a:lnTo>
                  <a:pt x="11285" y="825"/>
                </a:lnTo>
                <a:lnTo>
                  <a:pt x="11261" y="790"/>
                </a:lnTo>
                <a:lnTo>
                  <a:pt x="11238" y="756"/>
                </a:lnTo>
                <a:lnTo>
                  <a:pt x="11214" y="722"/>
                </a:lnTo>
                <a:lnTo>
                  <a:pt x="11189" y="689"/>
                </a:lnTo>
                <a:lnTo>
                  <a:pt x="11163" y="656"/>
                </a:lnTo>
                <a:lnTo>
                  <a:pt x="11135" y="624"/>
                </a:lnTo>
                <a:lnTo>
                  <a:pt x="11108" y="592"/>
                </a:lnTo>
                <a:lnTo>
                  <a:pt x="11080" y="561"/>
                </a:lnTo>
                <a:lnTo>
                  <a:pt x="11050" y="532"/>
                </a:lnTo>
                <a:lnTo>
                  <a:pt x="11021" y="502"/>
                </a:lnTo>
                <a:lnTo>
                  <a:pt x="10990" y="474"/>
                </a:lnTo>
                <a:lnTo>
                  <a:pt x="10958" y="445"/>
                </a:lnTo>
                <a:lnTo>
                  <a:pt x="10926" y="418"/>
                </a:lnTo>
                <a:lnTo>
                  <a:pt x="10894" y="392"/>
                </a:lnTo>
                <a:lnTo>
                  <a:pt x="10861" y="366"/>
                </a:lnTo>
                <a:lnTo>
                  <a:pt x="10827" y="341"/>
                </a:lnTo>
                <a:lnTo>
                  <a:pt x="10792" y="317"/>
                </a:lnTo>
                <a:lnTo>
                  <a:pt x="10757" y="293"/>
                </a:lnTo>
                <a:lnTo>
                  <a:pt x="10721" y="270"/>
                </a:lnTo>
                <a:lnTo>
                  <a:pt x="10685" y="248"/>
                </a:lnTo>
                <a:lnTo>
                  <a:pt x="10648" y="227"/>
                </a:lnTo>
                <a:lnTo>
                  <a:pt x="10610" y="207"/>
                </a:lnTo>
                <a:lnTo>
                  <a:pt x="10572" y="188"/>
                </a:lnTo>
                <a:lnTo>
                  <a:pt x="10533" y="169"/>
                </a:lnTo>
                <a:lnTo>
                  <a:pt x="10494" y="152"/>
                </a:lnTo>
                <a:lnTo>
                  <a:pt x="10454" y="135"/>
                </a:lnTo>
                <a:lnTo>
                  <a:pt x="10414" y="119"/>
                </a:lnTo>
                <a:lnTo>
                  <a:pt x="10374" y="104"/>
                </a:lnTo>
                <a:lnTo>
                  <a:pt x="10332" y="90"/>
                </a:lnTo>
                <a:lnTo>
                  <a:pt x="10291" y="78"/>
                </a:lnTo>
                <a:lnTo>
                  <a:pt x="10249" y="65"/>
                </a:lnTo>
                <a:lnTo>
                  <a:pt x="10207" y="54"/>
                </a:lnTo>
                <a:lnTo>
                  <a:pt x="10163" y="45"/>
                </a:lnTo>
                <a:lnTo>
                  <a:pt x="10120" y="36"/>
                </a:lnTo>
                <a:lnTo>
                  <a:pt x="10077" y="28"/>
                </a:lnTo>
                <a:lnTo>
                  <a:pt x="10033" y="20"/>
                </a:lnTo>
                <a:lnTo>
                  <a:pt x="9988" y="14"/>
                </a:lnTo>
                <a:lnTo>
                  <a:pt x="9943" y="9"/>
                </a:lnTo>
                <a:lnTo>
                  <a:pt x="9898" y="5"/>
                </a:lnTo>
                <a:lnTo>
                  <a:pt x="9853" y="3"/>
                </a:lnTo>
                <a:lnTo>
                  <a:pt x="9807" y="0"/>
                </a:lnTo>
                <a:lnTo>
                  <a:pt x="9762" y="0"/>
                </a:lnTo>
                <a:lnTo>
                  <a:pt x="0" y="0"/>
                </a:lnTo>
              </a:path>
            </a:pathLst>
          </a:custGeom>
          <a:noFill/>
          <a:ln w="38100">
            <a:solidFill>
              <a:srgbClr val="44546A">
                <a:lumMod val="20000"/>
                <a:lumOff val="8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nvGrpSpPr>
          <p:cNvPr id="61" name="组合 60"/>
          <p:cNvGrpSpPr/>
          <p:nvPr/>
        </p:nvGrpSpPr>
        <p:grpSpPr>
          <a:xfrm>
            <a:off x="1365092" y="2029666"/>
            <a:ext cx="1721008" cy="1721008"/>
            <a:chOff x="1365092" y="2029666"/>
            <a:chExt cx="1721008" cy="1721008"/>
          </a:xfrm>
        </p:grpSpPr>
        <p:grpSp>
          <p:nvGrpSpPr>
            <p:cNvPr id="62" name="组合 61"/>
            <p:cNvGrpSpPr/>
            <p:nvPr/>
          </p:nvGrpSpPr>
          <p:grpSpPr>
            <a:xfrm>
              <a:off x="1365092" y="2029666"/>
              <a:ext cx="1721008" cy="1721008"/>
              <a:chOff x="4489450" y="2618448"/>
              <a:chExt cx="2209800" cy="2209800"/>
            </a:xfrm>
          </p:grpSpPr>
          <p:sp>
            <p:nvSpPr>
              <p:cNvPr id="66" name="椭圆 65"/>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67" name="椭圆 66"/>
              <p:cNvSpPr/>
              <p:nvPr/>
            </p:nvSpPr>
            <p:spPr>
              <a:xfrm>
                <a:off x="4701442" y="2830441"/>
                <a:ext cx="1785818" cy="1785816"/>
              </a:xfrm>
              <a:prstGeom prst="ellipse">
                <a:avLst/>
              </a:prstGeom>
              <a:solidFill>
                <a:srgbClr val="1F3A79"/>
              </a:solidFill>
              <a:ln w="762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grpSp>
          <p:nvGrpSpPr>
            <p:cNvPr id="63" name="组合 62"/>
            <p:cNvGrpSpPr/>
            <p:nvPr/>
          </p:nvGrpSpPr>
          <p:grpSpPr>
            <a:xfrm>
              <a:off x="1782894" y="2474856"/>
              <a:ext cx="885404" cy="779829"/>
              <a:chOff x="2203450" y="770309"/>
              <a:chExt cx="7785100" cy="6856812"/>
            </a:xfrm>
            <a:solidFill>
              <a:sysClr val="window" lastClr="FFFFFF"/>
            </a:solidFill>
          </p:grpSpPr>
          <p:sp>
            <p:nvSpPr>
              <p:cNvPr id="64" name="任意多边形 63"/>
              <p:cNvSpPr/>
              <p:nvPr/>
            </p:nvSpPr>
            <p:spPr bwMode="auto">
              <a:xfrm>
                <a:off x="6007100" y="770309"/>
                <a:ext cx="3981450" cy="6856812"/>
              </a:xfrm>
              <a:custGeom>
                <a:avLst/>
                <a:gdLst>
                  <a:gd name="connsiteX0" fmla="*/ 2051459 w 3981450"/>
                  <a:gd name="connsiteY0" fmla="*/ 1433912 h 6856812"/>
                  <a:gd name="connsiteX1" fmla="*/ 2082422 w 3981450"/>
                  <a:gd name="connsiteY1" fmla="*/ 1433912 h 6856812"/>
                  <a:gd name="connsiteX2" fmla="*/ 2112590 w 3981450"/>
                  <a:gd name="connsiteY2" fmla="*/ 1435499 h 6856812"/>
                  <a:gd name="connsiteX3" fmla="*/ 2143552 w 3981450"/>
                  <a:gd name="connsiteY3" fmla="*/ 1437880 h 6856812"/>
                  <a:gd name="connsiteX4" fmla="*/ 2173721 w 3981450"/>
                  <a:gd name="connsiteY4" fmla="*/ 1441849 h 6856812"/>
                  <a:gd name="connsiteX5" fmla="*/ 2202302 w 3981450"/>
                  <a:gd name="connsiteY5" fmla="*/ 1446610 h 6856812"/>
                  <a:gd name="connsiteX6" fmla="*/ 2232470 w 3981450"/>
                  <a:gd name="connsiteY6" fmla="*/ 1452959 h 6856812"/>
                  <a:gd name="connsiteX7" fmla="*/ 2261845 w 3981450"/>
                  <a:gd name="connsiteY7" fmla="*/ 1460102 h 6856812"/>
                  <a:gd name="connsiteX8" fmla="*/ 2289632 w 3981450"/>
                  <a:gd name="connsiteY8" fmla="*/ 1469626 h 6856812"/>
                  <a:gd name="connsiteX9" fmla="*/ 2318212 w 3981450"/>
                  <a:gd name="connsiteY9" fmla="*/ 1479149 h 6856812"/>
                  <a:gd name="connsiteX10" fmla="*/ 2345205 w 3981450"/>
                  <a:gd name="connsiteY10" fmla="*/ 1491054 h 6856812"/>
                  <a:gd name="connsiteX11" fmla="*/ 2372992 w 3981450"/>
                  <a:gd name="connsiteY11" fmla="*/ 1502958 h 6856812"/>
                  <a:gd name="connsiteX12" fmla="*/ 2390458 w 3981450"/>
                  <a:gd name="connsiteY12" fmla="*/ 1509307 h 6856812"/>
                  <a:gd name="connsiteX13" fmla="*/ 2406336 w 3981450"/>
                  <a:gd name="connsiteY13" fmla="*/ 1517244 h 6856812"/>
                  <a:gd name="connsiteX14" fmla="*/ 2424596 w 3981450"/>
                  <a:gd name="connsiteY14" fmla="*/ 1527561 h 6856812"/>
                  <a:gd name="connsiteX15" fmla="*/ 2440474 w 3981450"/>
                  <a:gd name="connsiteY15" fmla="*/ 1537085 h 6856812"/>
                  <a:gd name="connsiteX16" fmla="*/ 3409042 w 3981450"/>
                  <a:gd name="connsiteY16" fmla="*/ 2224371 h 6856812"/>
                  <a:gd name="connsiteX17" fmla="*/ 3435241 w 3981450"/>
                  <a:gd name="connsiteY17" fmla="*/ 2243419 h 6856812"/>
                  <a:gd name="connsiteX18" fmla="*/ 3462234 w 3981450"/>
                  <a:gd name="connsiteY18" fmla="*/ 2263260 h 6856812"/>
                  <a:gd name="connsiteX19" fmla="*/ 3486845 w 3981450"/>
                  <a:gd name="connsiteY19" fmla="*/ 2283101 h 6856812"/>
                  <a:gd name="connsiteX20" fmla="*/ 3511456 w 3981450"/>
                  <a:gd name="connsiteY20" fmla="*/ 2306116 h 6856812"/>
                  <a:gd name="connsiteX21" fmla="*/ 3533686 w 3981450"/>
                  <a:gd name="connsiteY21" fmla="*/ 2329131 h 6856812"/>
                  <a:gd name="connsiteX22" fmla="*/ 3556709 w 3981450"/>
                  <a:gd name="connsiteY22" fmla="*/ 2352940 h 6856812"/>
                  <a:gd name="connsiteX23" fmla="*/ 3576557 w 3981450"/>
                  <a:gd name="connsiteY23" fmla="*/ 2377543 h 6856812"/>
                  <a:gd name="connsiteX24" fmla="*/ 3597198 w 3981450"/>
                  <a:gd name="connsiteY24" fmla="*/ 2404526 h 6856812"/>
                  <a:gd name="connsiteX25" fmla="*/ 3614664 w 3981450"/>
                  <a:gd name="connsiteY25" fmla="*/ 2430716 h 6856812"/>
                  <a:gd name="connsiteX26" fmla="*/ 3632130 w 3981450"/>
                  <a:gd name="connsiteY26" fmla="*/ 2458493 h 6856812"/>
                  <a:gd name="connsiteX27" fmla="*/ 3648802 w 3981450"/>
                  <a:gd name="connsiteY27" fmla="*/ 2487858 h 6856812"/>
                  <a:gd name="connsiteX28" fmla="*/ 3662299 w 3981450"/>
                  <a:gd name="connsiteY28" fmla="*/ 2516429 h 6856812"/>
                  <a:gd name="connsiteX29" fmla="*/ 3676589 w 3981450"/>
                  <a:gd name="connsiteY29" fmla="*/ 2545793 h 6856812"/>
                  <a:gd name="connsiteX30" fmla="*/ 3687704 w 3981450"/>
                  <a:gd name="connsiteY30" fmla="*/ 2576745 h 6856812"/>
                  <a:gd name="connsiteX31" fmla="*/ 3698819 w 3981450"/>
                  <a:gd name="connsiteY31" fmla="*/ 2606903 h 6856812"/>
                  <a:gd name="connsiteX32" fmla="*/ 3707552 w 3981450"/>
                  <a:gd name="connsiteY32" fmla="*/ 2640236 h 6856812"/>
                  <a:gd name="connsiteX33" fmla="*/ 3971129 w 3981450"/>
                  <a:gd name="connsiteY33" fmla="*/ 3622754 h 6856812"/>
                  <a:gd name="connsiteX34" fmla="*/ 3975099 w 3981450"/>
                  <a:gd name="connsiteY34" fmla="*/ 3637833 h 6856812"/>
                  <a:gd name="connsiteX35" fmla="*/ 3977480 w 3981450"/>
                  <a:gd name="connsiteY35" fmla="*/ 3652119 h 6856812"/>
                  <a:gd name="connsiteX36" fmla="*/ 3981450 w 3981450"/>
                  <a:gd name="connsiteY36" fmla="*/ 3680690 h 6856812"/>
                  <a:gd name="connsiteX37" fmla="*/ 3981450 w 3981450"/>
                  <a:gd name="connsiteY37" fmla="*/ 3710054 h 6856812"/>
                  <a:gd name="connsiteX38" fmla="*/ 3979068 w 3981450"/>
                  <a:gd name="connsiteY38" fmla="*/ 3737831 h 6856812"/>
                  <a:gd name="connsiteX39" fmla="*/ 3973511 w 3981450"/>
                  <a:gd name="connsiteY39" fmla="*/ 3765608 h 6856812"/>
                  <a:gd name="connsiteX40" fmla="*/ 3964778 w 3981450"/>
                  <a:gd name="connsiteY40" fmla="*/ 3793386 h 6856812"/>
                  <a:gd name="connsiteX41" fmla="*/ 3955251 w 3981450"/>
                  <a:gd name="connsiteY41" fmla="*/ 3817988 h 6856812"/>
                  <a:gd name="connsiteX42" fmla="*/ 3942548 w 3981450"/>
                  <a:gd name="connsiteY42" fmla="*/ 3843384 h 6856812"/>
                  <a:gd name="connsiteX43" fmla="*/ 3927464 w 3981450"/>
                  <a:gd name="connsiteY43" fmla="*/ 3866400 h 6856812"/>
                  <a:gd name="connsiteX44" fmla="*/ 3909204 w 3981450"/>
                  <a:gd name="connsiteY44" fmla="*/ 3888622 h 6856812"/>
                  <a:gd name="connsiteX45" fmla="*/ 3890944 w 3981450"/>
                  <a:gd name="connsiteY45" fmla="*/ 3909256 h 6856812"/>
                  <a:gd name="connsiteX46" fmla="*/ 3869509 w 3981450"/>
                  <a:gd name="connsiteY46" fmla="*/ 3926716 h 6856812"/>
                  <a:gd name="connsiteX47" fmla="*/ 3846486 w 3981450"/>
                  <a:gd name="connsiteY47" fmla="*/ 3943382 h 6856812"/>
                  <a:gd name="connsiteX48" fmla="*/ 3821080 w 3981450"/>
                  <a:gd name="connsiteY48" fmla="*/ 3956874 h 6856812"/>
                  <a:gd name="connsiteX49" fmla="*/ 3794882 w 3981450"/>
                  <a:gd name="connsiteY49" fmla="*/ 3969572 h 6856812"/>
                  <a:gd name="connsiteX50" fmla="*/ 3780591 w 3981450"/>
                  <a:gd name="connsiteY50" fmla="*/ 3974334 h 6856812"/>
                  <a:gd name="connsiteX51" fmla="*/ 3765507 w 3981450"/>
                  <a:gd name="connsiteY51" fmla="*/ 3978302 h 6856812"/>
                  <a:gd name="connsiteX52" fmla="*/ 3747247 w 3981450"/>
                  <a:gd name="connsiteY52" fmla="*/ 3982270 h 6856812"/>
                  <a:gd name="connsiteX53" fmla="*/ 3728193 w 3981450"/>
                  <a:gd name="connsiteY53" fmla="*/ 3986239 h 6856812"/>
                  <a:gd name="connsiteX54" fmla="*/ 3710727 w 3981450"/>
                  <a:gd name="connsiteY54" fmla="*/ 3987032 h 6856812"/>
                  <a:gd name="connsiteX55" fmla="*/ 3691674 w 3981450"/>
                  <a:gd name="connsiteY55" fmla="*/ 3988619 h 6856812"/>
                  <a:gd name="connsiteX56" fmla="*/ 3667856 w 3981450"/>
                  <a:gd name="connsiteY56" fmla="*/ 3987032 h 6856812"/>
                  <a:gd name="connsiteX57" fmla="*/ 3643245 w 3981450"/>
                  <a:gd name="connsiteY57" fmla="*/ 3984651 h 6856812"/>
                  <a:gd name="connsiteX58" fmla="*/ 3621016 w 3981450"/>
                  <a:gd name="connsiteY58" fmla="*/ 3979889 h 6856812"/>
                  <a:gd name="connsiteX59" fmla="*/ 3597992 w 3981450"/>
                  <a:gd name="connsiteY59" fmla="*/ 3973540 h 6856812"/>
                  <a:gd name="connsiteX60" fmla="*/ 3576557 w 3981450"/>
                  <a:gd name="connsiteY60" fmla="*/ 3964810 h 6856812"/>
                  <a:gd name="connsiteX61" fmla="*/ 3555121 w 3981450"/>
                  <a:gd name="connsiteY61" fmla="*/ 3954493 h 6856812"/>
                  <a:gd name="connsiteX62" fmla="*/ 3535274 w 3981450"/>
                  <a:gd name="connsiteY62" fmla="*/ 3943382 h 6856812"/>
                  <a:gd name="connsiteX63" fmla="*/ 3516220 w 3981450"/>
                  <a:gd name="connsiteY63" fmla="*/ 3929097 h 6856812"/>
                  <a:gd name="connsiteX64" fmla="*/ 3497166 w 3981450"/>
                  <a:gd name="connsiteY64" fmla="*/ 3914018 h 6856812"/>
                  <a:gd name="connsiteX65" fmla="*/ 3481288 w 3981450"/>
                  <a:gd name="connsiteY65" fmla="*/ 3898145 h 6856812"/>
                  <a:gd name="connsiteX66" fmla="*/ 3465410 w 3981450"/>
                  <a:gd name="connsiteY66" fmla="*/ 3879892 h 6856812"/>
                  <a:gd name="connsiteX67" fmla="*/ 3451913 w 3981450"/>
                  <a:gd name="connsiteY67" fmla="*/ 3860844 h 6856812"/>
                  <a:gd name="connsiteX68" fmla="*/ 3438417 w 3981450"/>
                  <a:gd name="connsiteY68" fmla="*/ 3841004 h 6856812"/>
                  <a:gd name="connsiteX69" fmla="*/ 3428096 w 3981450"/>
                  <a:gd name="connsiteY69" fmla="*/ 3819575 h 6856812"/>
                  <a:gd name="connsiteX70" fmla="*/ 3417775 w 3981450"/>
                  <a:gd name="connsiteY70" fmla="*/ 3796560 h 6856812"/>
                  <a:gd name="connsiteX71" fmla="*/ 3410630 w 3981450"/>
                  <a:gd name="connsiteY71" fmla="*/ 3772751 h 6856812"/>
                  <a:gd name="connsiteX72" fmla="*/ 3147846 w 3981450"/>
                  <a:gd name="connsiteY72" fmla="*/ 2790233 h 6856812"/>
                  <a:gd name="connsiteX73" fmla="*/ 3144671 w 3981450"/>
                  <a:gd name="connsiteY73" fmla="*/ 2777534 h 6856812"/>
                  <a:gd name="connsiteX74" fmla="*/ 3138320 w 3981450"/>
                  <a:gd name="connsiteY74" fmla="*/ 2764836 h 6856812"/>
                  <a:gd name="connsiteX75" fmla="*/ 3132762 w 3981450"/>
                  <a:gd name="connsiteY75" fmla="*/ 2753725 h 6856812"/>
                  <a:gd name="connsiteX76" fmla="*/ 3125617 w 3981450"/>
                  <a:gd name="connsiteY76" fmla="*/ 2743408 h 6856812"/>
                  <a:gd name="connsiteX77" fmla="*/ 3117678 w 3981450"/>
                  <a:gd name="connsiteY77" fmla="*/ 2733091 h 6856812"/>
                  <a:gd name="connsiteX78" fmla="*/ 3108945 w 3981450"/>
                  <a:gd name="connsiteY78" fmla="*/ 2723567 h 6856812"/>
                  <a:gd name="connsiteX79" fmla="*/ 3098624 w 3981450"/>
                  <a:gd name="connsiteY79" fmla="*/ 2715631 h 6856812"/>
                  <a:gd name="connsiteX80" fmla="*/ 3087509 w 3981450"/>
                  <a:gd name="connsiteY80" fmla="*/ 2707694 h 6856812"/>
                  <a:gd name="connsiteX81" fmla="*/ 2909674 w 3981450"/>
                  <a:gd name="connsiteY81" fmla="*/ 2580713 h 6856812"/>
                  <a:gd name="connsiteX82" fmla="*/ 3034318 w 3981450"/>
                  <a:gd name="connsiteY82" fmla="*/ 3035465 h 6856812"/>
                  <a:gd name="connsiteX83" fmla="*/ 3043050 w 3981450"/>
                  <a:gd name="connsiteY83" fmla="*/ 3067211 h 6856812"/>
                  <a:gd name="connsiteX84" fmla="*/ 3049402 w 3981450"/>
                  <a:gd name="connsiteY84" fmla="*/ 3098956 h 6856812"/>
                  <a:gd name="connsiteX85" fmla="*/ 3053371 w 3981450"/>
                  <a:gd name="connsiteY85" fmla="*/ 3131495 h 6856812"/>
                  <a:gd name="connsiteX86" fmla="*/ 3057341 w 3981450"/>
                  <a:gd name="connsiteY86" fmla="*/ 3163240 h 6856812"/>
                  <a:gd name="connsiteX87" fmla="*/ 3059722 w 3981450"/>
                  <a:gd name="connsiteY87" fmla="*/ 3178319 h 6856812"/>
                  <a:gd name="connsiteX88" fmla="*/ 3062104 w 3981450"/>
                  <a:gd name="connsiteY88" fmla="*/ 3193399 h 6856812"/>
                  <a:gd name="connsiteX89" fmla="*/ 3139113 w 3981450"/>
                  <a:gd name="connsiteY89" fmla="*/ 4625907 h 6856812"/>
                  <a:gd name="connsiteX90" fmla="*/ 3141495 w 3981450"/>
                  <a:gd name="connsiteY90" fmla="*/ 4660034 h 6856812"/>
                  <a:gd name="connsiteX91" fmla="*/ 3145464 w 3981450"/>
                  <a:gd name="connsiteY91" fmla="*/ 4694160 h 6856812"/>
                  <a:gd name="connsiteX92" fmla="*/ 3149434 w 3981450"/>
                  <a:gd name="connsiteY92" fmla="*/ 4728286 h 6856812"/>
                  <a:gd name="connsiteX93" fmla="*/ 3153404 w 3981450"/>
                  <a:gd name="connsiteY93" fmla="*/ 4762412 h 6856812"/>
                  <a:gd name="connsiteX94" fmla="*/ 3159755 w 3981450"/>
                  <a:gd name="connsiteY94" fmla="*/ 4796539 h 6856812"/>
                  <a:gd name="connsiteX95" fmla="*/ 3166106 w 3981450"/>
                  <a:gd name="connsiteY95" fmla="*/ 4829078 h 6856812"/>
                  <a:gd name="connsiteX96" fmla="*/ 3171664 w 3981450"/>
                  <a:gd name="connsiteY96" fmla="*/ 4863204 h 6856812"/>
                  <a:gd name="connsiteX97" fmla="*/ 3179603 w 3981450"/>
                  <a:gd name="connsiteY97" fmla="*/ 4895743 h 6856812"/>
                  <a:gd name="connsiteX98" fmla="*/ 3188336 w 3981450"/>
                  <a:gd name="connsiteY98" fmla="*/ 4928282 h 6856812"/>
                  <a:gd name="connsiteX99" fmla="*/ 3197068 w 3981450"/>
                  <a:gd name="connsiteY99" fmla="*/ 4961615 h 6856812"/>
                  <a:gd name="connsiteX100" fmla="*/ 3207390 w 3981450"/>
                  <a:gd name="connsiteY100" fmla="*/ 4994154 h 6856812"/>
                  <a:gd name="connsiteX101" fmla="*/ 3218504 w 3981450"/>
                  <a:gd name="connsiteY101" fmla="*/ 5025899 h 6856812"/>
                  <a:gd name="connsiteX102" fmla="*/ 3230413 w 3981450"/>
                  <a:gd name="connsiteY102" fmla="*/ 5058438 h 6856812"/>
                  <a:gd name="connsiteX103" fmla="*/ 3242322 w 3981450"/>
                  <a:gd name="connsiteY103" fmla="*/ 5090183 h 6856812"/>
                  <a:gd name="connsiteX104" fmla="*/ 3256612 w 3981450"/>
                  <a:gd name="connsiteY104" fmla="*/ 5121135 h 6856812"/>
                  <a:gd name="connsiteX105" fmla="*/ 3270108 w 3981450"/>
                  <a:gd name="connsiteY105" fmla="*/ 5152880 h 6856812"/>
                  <a:gd name="connsiteX106" fmla="*/ 3883005 w 3981450"/>
                  <a:gd name="connsiteY106" fmla="*/ 6325871 h 6856812"/>
                  <a:gd name="connsiteX107" fmla="*/ 3891738 w 3981450"/>
                  <a:gd name="connsiteY107" fmla="*/ 6342538 h 6856812"/>
                  <a:gd name="connsiteX108" fmla="*/ 3899678 w 3981450"/>
                  <a:gd name="connsiteY108" fmla="*/ 6359997 h 6856812"/>
                  <a:gd name="connsiteX109" fmla="*/ 3906029 w 3981450"/>
                  <a:gd name="connsiteY109" fmla="*/ 6376664 h 6856812"/>
                  <a:gd name="connsiteX110" fmla="*/ 3910792 w 3981450"/>
                  <a:gd name="connsiteY110" fmla="*/ 6394124 h 6856812"/>
                  <a:gd name="connsiteX111" fmla="*/ 3915556 w 3981450"/>
                  <a:gd name="connsiteY111" fmla="*/ 6411584 h 6856812"/>
                  <a:gd name="connsiteX112" fmla="*/ 3919525 w 3981450"/>
                  <a:gd name="connsiteY112" fmla="*/ 6429837 h 6856812"/>
                  <a:gd name="connsiteX113" fmla="*/ 3921907 w 3981450"/>
                  <a:gd name="connsiteY113" fmla="*/ 6447297 h 6856812"/>
                  <a:gd name="connsiteX114" fmla="*/ 3923495 w 3981450"/>
                  <a:gd name="connsiteY114" fmla="*/ 6464757 h 6856812"/>
                  <a:gd name="connsiteX115" fmla="*/ 3925082 w 3981450"/>
                  <a:gd name="connsiteY115" fmla="*/ 6482217 h 6856812"/>
                  <a:gd name="connsiteX116" fmla="*/ 3925082 w 3981450"/>
                  <a:gd name="connsiteY116" fmla="*/ 6500471 h 6856812"/>
                  <a:gd name="connsiteX117" fmla="*/ 3925082 w 3981450"/>
                  <a:gd name="connsiteY117" fmla="*/ 6516343 h 6856812"/>
                  <a:gd name="connsiteX118" fmla="*/ 3921907 w 3981450"/>
                  <a:gd name="connsiteY118" fmla="*/ 6533803 h 6856812"/>
                  <a:gd name="connsiteX119" fmla="*/ 3921113 w 3981450"/>
                  <a:gd name="connsiteY119" fmla="*/ 6552057 h 6856812"/>
                  <a:gd name="connsiteX120" fmla="*/ 3917144 w 3981450"/>
                  <a:gd name="connsiteY120" fmla="*/ 6569517 h 6856812"/>
                  <a:gd name="connsiteX121" fmla="*/ 3913174 w 3981450"/>
                  <a:gd name="connsiteY121" fmla="*/ 6586183 h 6856812"/>
                  <a:gd name="connsiteX122" fmla="*/ 3908410 w 3981450"/>
                  <a:gd name="connsiteY122" fmla="*/ 6602056 h 6856812"/>
                  <a:gd name="connsiteX123" fmla="*/ 3903647 w 3981450"/>
                  <a:gd name="connsiteY123" fmla="*/ 6618722 h 6856812"/>
                  <a:gd name="connsiteX124" fmla="*/ 3897296 w 3981450"/>
                  <a:gd name="connsiteY124" fmla="*/ 6635388 h 6856812"/>
                  <a:gd name="connsiteX125" fmla="*/ 3889357 w 3981450"/>
                  <a:gd name="connsiteY125" fmla="*/ 6651261 h 6856812"/>
                  <a:gd name="connsiteX126" fmla="*/ 3882212 w 3981450"/>
                  <a:gd name="connsiteY126" fmla="*/ 6666340 h 6856812"/>
                  <a:gd name="connsiteX127" fmla="*/ 3872684 w 3981450"/>
                  <a:gd name="connsiteY127" fmla="*/ 6681419 h 6856812"/>
                  <a:gd name="connsiteX128" fmla="*/ 3863158 w 3981450"/>
                  <a:gd name="connsiteY128" fmla="*/ 6696498 h 6856812"/>
                  <a:gd name="connsiteX129" fmla="*/ 3852837 w 3981450"/>
                  <a:gd name="connsiteY129" fmla="*/ 6710784 h 6856812"/>
                  <a:gd name="connsiteX130" fmla="*/ 3842516 w 3981450"/>
                  <a:gd name="connsiteY130" fmla="*/ 6724275 h 6856812"/>
                  <a:gd name="connsiteX131" fmla="*/ 3829814 w 3981450"/>
                  <a:gd name="connsiteY131" fmla="*/ 6738561 h 6856812"/>
                  <a:gd name="connsiteX132" fmla="*/ 3818699 w 3981450"/>
                  <a:gd name="connsiteY132" fmla="*/ 6751259 h 6856812"/>
                  <a:gd name="connsiteX133" fmla="*/ 3805202 w 3981450"/>
                  <a:gd name="connsiteY133" fmla="*/ 6763163 h 6856812"/>
                  <a:gd name="connsiteX134" fmla="*/ 3790912 w 3981450"/>
                  <a:gd name="connsiteY134" fmla="*/ 6775068 h 6856812"/>
                  <a:gd name="connsiteX135" fmla="*/ 3777416 w 3981450"/>
                  <a:gd name="connsiteY135" fmla="*/ 6786179 h 6856812"/>
                  <a:gd name="connsiteX136" fmla="*/ 3762331 w 3981450"/>
                  <a:gd name="connsiteY136" fmla="*/ 6796496 h 6856812"/>
                  <a:gd name="connsiteX137" fmla="*/ 3747247 w 3981450"/>
                  <a:gd name="connsiteY137" fmla="*/ 6806020 h 6856812"/>
                  <a:gd name="connsiteX138" fmla="*/ 3730575 w 3981450"/>
                  <a:gd name="connsiteY138" fmla="*/ 6815543 h 6856812"/>
                  <a:gd name="connsiteX139" fmla="*/ 3710727 w 3981450"/>
                  <a:gd name="connsiteY139" fmla="*/ 6825067 h 6856812"/>
                  <a:gd name="connsiteX140" fmla="*/ 3689292 w 3981450"/>
                  <a:gd name="connsiteY140" fmla="*/ 6833797 h 6856812"/>
                  <a:gd name="connsiteX141" fmla="*/ 3668650 w 3981450"/>
                  <a:gd name="connsiteY141" fmla="*/ 6840146 h 6856812"/>
                  <a:gd name="connsiteX142" fmla="*/ 3647214 w 3981450"/>
                  <a:gd name="connsiteY142" fmla="*/ 6846495 h 6856812"/>
                  <a:gd name="connsiteX143" fmla="*/ 3625779 w 3981450"/>
                  <a:gd name="connsiteY143" fmla="*/ 6850463 h 6856812"/>
                  <a:gd name="connsiteX144" fmla="*/ 3604344 w 3981450"/>
                  <a:gd name="connsiteY144" fmla="*/ 6854431 h 6856812"/>
                  <a:gd name="connsiteX145" fmla="*/ 3584496 w 3981450"/>
                  <a:gd name="connsiteY145" fmla="*/ 6856812 h 6856812"/>
                  <a:gd name="connsiteX146" fmla="*/ 3563060 w 3981450"/>
                  <a:gd name="connsiteY146" fmla="*/ 6856812 h 6856812"/>
                  <a:gd name="connsiteX147" fmla="*/ 3537655 w 3981450"/>
                  <a:gd name="connsiteY147" fmla="*/ 6855225 h 6856812"/>
                  <a:gd name="connsiteX148" fmla="*/ 3513838 w 3981450"/>
                  <a:gd name="connsiteY148" fmla="*/ 6852844 h 6856812"/>
                  <a:gd name="connsiteX149" fmla="*/ 3490021 w 3981450"/>
                  <a:gd name="connsiteY149" fmla="*/ 6848876 h 6856812"/>
                  <a:gd name="connsiteX150" fmla="*/ 3465410 w 3981450"/>
                  <a:gd name="connsiteY150" fmla="*/ 6844114 h 6856812"/>
                  <a:gd name="connsiteX151" fmla="*/ 3443180 w 3981450"/>
                  <a:gd name="connsiteY151" fmla="*/ 6836971 h 6856812"/>
                  <a:gd name="connsiteX152" fmla="*/ 3420157 w 3981450"/>
                  <a:gd name="connsiteY152" fmla="*/ 6827448 h 6856812"/>
                  <a:gd name="connsiteX153" fmla="*/ 3397928 w 3981450"/>
                  <a:gd name="connsiteY153" fmla="*/ 6817924 h 6856812"/>
                  <a:gd name="connsiteX154" fmla="*/ 3377286 w 3981450"/>
                  <a:gd name="connsiteY154" fmla="*/ 6806020 h 6856812"/>
                  <a:gd name="connsiteX155" fmla="*/ 3355850 w 3981450"/>
                  <a:gd name="connsiteY155" fmla="*/ 6792528 h 6856812"/>
                  <a:gd name="connsiteX156" fmla="*/ 3336796 w 3981450"/>
                  <a:gd name="connsiteY156" fmla="*/ 6779036 h 6856812"/>
                  <a:gd name="connsiteX157" fmla="*/ 3318536 w 3981450"/>
                  <a:gd name="connsiteY157" fmla="*/ 6762370 h 6856812"/>
                  <a:gd name="connsiteX158" fmla="*/ 3299483 w 3981450"/>
                  <a:gd name="connsiteY158" fmla="*/ 6744910 h 6856812"/>
                  <a:gd name="connsiteX159" fmla="*/ 3282811 w 3981450"/>
                  <a:gd name="connsiteY159" fmla="*/ 6725863 h 6856812"/>
                  <a:gd name="connsiteX160" fmla="*/ 3267726 w 3981450"/>
                  <a:gd name="connsiteY160" fmla="*/ 6705228 h 6856812"/>
                  <a:gd name="connsiteX161" fmla="*/ 3254230 w 3981450"/>
                  <a:gd name="connsiteY161" fmla="*/ 6683800 h 6856812"/>
                  <a:gd name="connsiteX162" fmla="*/ 3241528 w 3981450"/>
                  <a:gd name="connsiteY162" fmla="*/ 6662372 h 6856812"/>
                  <a:gd name="connsiteX163" fmla="*/ 2623867 w 3981450"/>
                  <a:gd name="connsiteY163" fmla="*/ 5480651 h 6856812"/>
                  <a:gd name="connsiteX164" fmla="*/ 2615928 w 3981450"/>
                  <a:gd name="connsiteY164" fmla="*/ 5465572 h 6856812"/>
                  <a:gd name="connsiteX165" fmla="*/ 2594492 w 3981450"/>
                  <a:gd name="connsiteY165" fmla="*/ 5418748 h 6856812"/>
                  <a:gd name="connsiteX166" fmla="*/ 2573057 w 3981450"/>
                  <a:gd name="connsiteY166" fmla="*/ 5371130 h 6856812"/>
                  <a:gd name="connsiteX167" fmla="*/ 2554003 w 3981450"/>
                  <a:gd name="connsiteY167" fmla="*/ 5321924 h 6856812"/>
                  <a:gd name="connsiteX168" fmla="*/ 2536537 w 3981450"/>
                  <a:gd name="connsiteY168" fmla="*/ 5274306 h 6856812"/>
                  <a:gd name="connsiteX169" fmla="*/ 2519865 w 3981450"/>
                  <a:gd name="connsiteY169" fmla="*/ 5225101 h 6856812"/>
                  <a:gd name="connsiteX170" fmla="*/ 2503987 w 3981450"/>
                  <a:gd name="connsiteY170" fmla="*/ 5174308 h 6856812"/>
                  <a:gd name="connsiteX171" fmla="*/ 2489696 w 3981450"/>
                  <a:gd name="connsiteY171" fmla="*/ 5125103 h 6856812"/>
                  <a:gd name="connsiteX172" fmla="*/ 2476994 w 3981450"/>
                  <a:gd name="connsiteY172" fmla="*/ 5075104 h 6856812"/>
                  <a:gd name="connsiteX173" fmla="*/ 2465085 w 3981450"/>
                  <a:gd name="connsiteY173" fmla="*/ 5024312 h 6856812"/>
                  <a:gd name="connsiteX174" fmla="*/ 2454764 w 3981450"/>
                  <a:gd name="connsiteY174" fmla="*/ 4974313 h 6856812"/>
                  <a:gd name="connsiteX175" fmla="*/ 2444444 w 3981450"/>
                  <a:gd name="connsiteY175" fmla="*/ 4923520 h 6856812"/>
                  <a:gd name="connsiteX176" fmla="*/ 2437298 w 3981450"/>
                  <a:gd name="connsiteY176" fmla="*/ 4871934 h 6856812"/>
                  <a:gd name="connsiteX177" fmla="*/ 2429359 w 3981450"/>
                  <a:gd name="connsiteY177" fmla="*/ 4821141 h 6856812"/>
                  <a:gd name="connsiteX178" fmla="*/ 2423008 w 3981450"/>
                  <a:gd name="connsiteY178" fmla="*/ 4769555 h 6856812"/>
                  <a:gd name="connsiteX179" fmla="*/ 2419038 w 3981450"/>
                  <a:gd name="connsiteY179" fmla="*/ 4717175 h 6856812"/>
                  <a:gd name="connsiteX180" fmla="*/ 2415863 w 3981450"/>
                  <a:gd name="connsiteY180" fmla="*/ 4665589 h 6856812"/>
                  <a:gd name="connsiteX181" fmla="*/ 2373786 w 3981450"/>
                  <a:gd name="connsiteY181" fmla="*/ 3891796 h 6856812"/>
                  <a:gd name="connsiteX182" fmla="*/ 2369022 w 3981450"/>
                  <a:gd name="connsiteY182" fmla="*/ 3891796 h 6856812"/>
                  <a:gd name="connsiteX183" fmla="*/ 1663238 w 3981450"/>
                  <a:gd name="connsiteY183" fmla="*/ 4856855 h 6856812"/>
                  <a:gd name="connsiteX184" fmla="*/ 1632276 w 3981450"/>
                  <a:gd name="connsiteY184" fmla="*/ 4899711 h 6856812"/>
                  <a:gd name="connsiteX185" fmla="*/ 1604489 w 3981450"/>
                  <a:gd name="connsiteY185" fmla="*/ 4944155 h 6856812"/>
                  <a:gd name="connsiteX186" fmla="*/ 1580672 w 3981450"/>
                  <a:gd name="connsiteY186" fmla="*/ 4990185 h 6856812"/>
                  <a:gd name="connsiteX187" fmla="*/ 1558442 w 3981450"/>
                  <a:gd name="connsiteY187" fmla="*/ 5037010 h 6856812"/>
                  <a:gd name="connsiteX188" fmla="*/ 1537801 w 3981450"/>
                  <a:gd name="connsiteY188" fmla="*/ 5083834 h 6856812"/>
                  <a:gd name="connsiteX189" fmla="*/ 1518747 w 3981450"/>
                  <a:gd name="connsiteY189" fmla="*/ 5133039 h 6856812"/>
                  <a:gd name="connsiteX190" fmla="*/ 1503662 w 3981450"/>
                  <a:gd name="connsiteY190" fmla="*/ 5183038 h 6856812"/>
                  <a:gd name="connsiteX191" fmla="*/ 1491754 w 3981450"/>
                  <a:gd name="connsiteY191" fmla="*/ 5233831 h 6856812"/>
                  <a:gd name="connsiteX192" fmla="*/ 1191657 w 3981450"/>
                  <a:gd name="connsiteY192" fmla="*/ 6573485 h 6856812"/>
                  <a:gd name="connsiteX193" fmla="*/ 1183717 w 3981450"/>
                  <a:gd name="connsiteY193" fmla="*/ 6604437 h 6856812"/>
                  <a:gd name="connsiteX194" fmla="*/ 1172603 w 3981450"/>
                  <a:gd name="connsiteY194" fmla="*/ 6633801 h 6856812"/>
                  <a:gd name="connsiteX195" fmla="*/ 1159900 w 3981450"/>
                  <a:gd name="connsiteY195" fmla="*/ 6662372 h 6856812"/>
                  <a:gd name="connsiteX196" fmla="*/ 1143228 w 3981450"/>
                  <a:gd name="connsiteY196" fmla="*/ 6689356 h 6856812"/>
                  <a:gd name="connsiteX197" fmla="*/ 1125762 w 3981450"/>
                  <a:gd name="connsiteY197" fmla="*/ 6714752 h 6856812"/>
                  <a:gd name="connsiteX198" fmla="*/ 1106708 w 3981450"/>
                  <a:gd name="connsiteY198" fmla="*/ 6736974 h 6856812"/>
                  <a:gd name="connsiteX199" fmla="*/ 1085273 w 3981450"/>
                  <a:gd name="connsiteY199" fmla="*/ 6758402 h 6856812"/>
                  <a:gd name="connsiteX200" fmla="*/ 1063043 w 3981450"/>
                  <a:gd name="connsiteY200" fmla="*/ 6779036 h 6856812"/>
                  <a:gd name="connsiteX201" fmla="*/ 1038432 w 3981450"/>
                  <a:gd name="connsiteY201" fmla="*/ 6796496 h 6856812"/>
                  <a:gd name="connsiteX202" fmla="*/ 1013821 w 3981450"/>
                  <a:gd name="connsiteY202" fmla="*/ 6811575 h 6856812"/>
                  <a:gd name="connsiteX203" fmla="*/ 986034 w 3981450"/>
                  <a:gd name="connsiteY203" fmla="*/ 6825067 h 6856812"/>
                  <a:gd name="connsiteX204" fmla="*/ 958248 w 3981450"/>
                  <a:gd name="connsiteY204" fmla="*/ 6836971 h 6856812"/>
                  <a:gd name="connsiteX205" fmla="*/ 928873 w 3981450"/>
                  <a:gd name="connsiteY205" fmla="*/ 6845701 h 6856812"/>
                  <a:gd name="connsiteX206" fmla="*/ 898704 w 3981450"/>
                  <a:gd name="connsiteY206" fmla="*/ 6852050 h 6856812"/>
                  <a:gd name="connsiteX207" fmla="*/ 868536 w 3981450"/>
                  <a:gd name="connsiteY207" fmla="*/ 6855225 h 6856812"/>
                  <a:gd name="connsiteX208" fmla="*/ 838367 w 3981450"/>
                  <a:gd name="connsiteY208" fmla="*/ 6856812 h 6856812"/>
                  <a:gd name="connsiteX209" fmla="*/ 818520 w 3981450"/>
                  <a:gd name="connsiteY209" fmla="*/ 6856812 h 6856812"/>
                  <a:gd name="connsiteX210" fmla="*/ 797878 w 3981450"/>
                  <a:gd name="connsiteY210" fmla="*/ 6854431 h 6856812"/>
                  <a:gd name="connsiteX211" fmla="*/ 778824 w 3981450"/>
                  <a:gd name="connsiteY211" fmla="*/ 6852050 h 6856812"/>
                  <a:gd name="connsiteX212" fmla="*/ 758977 w 3981450"/>
                  <a:gd name="connsiteY212" fmla="*/ 6848082 h 6856812"/>
                  <a:gd name="connsiteX213" fmla="*/ 739923 w 3981450"/>
                  <a:gd name="connsiteY213" fmla="*/ 6843320 h 6856812"/>
                  <a:gd name="connsiteX214" fmla="*/ 722457 w 3981450"/>
                  <a:gd name="connsiteY214" fmla="*/ 6837765 h 6856812"/>
                  <a:gd name="connsiteX215" fmla="*/ 705785 w 3981450"/>
                  <a:gd name="connsiteY215" fmla="*/ 6831416 h 6856812"/>
                  <a:gd name="connsiteX216" fmla="*/ 688319 w 3981450"/>
                  <a:gd name="connsiteY216" fmla="*/ 6825067 h 6856812"/>
                  <a:gd name="connsiteX217" fmla="*/ 671647 w 3981450"/>
                  <a:gd name="connsiteY217" fmla="*/ 6816337 h 6856812"/>
                  <a:gd name="connsiteX218" fmla="*/ 656562 w 3981450"/>
                  <a:gd name="connsiteY218" fmla="*/ 6809194 h 6856812"/>
                  <a:gd name="connsiteX219" fmla="*/ 641478 w 3981450"/>
                  <a:gd name="connsiteY219" fmla="*/ 6798877 h 6856812"/>
                  <a:gd name="connsiteX220" fmla="*/ 626394 w 3981450"/>
                  <a:gd name="connsiteY220" fmla="*/ 6788560 h 6856812"/>
                  <a:gd name="connsiteX221" fmla="*/ 612897 w 3981450"/>
                  <a:gd name="connsiteY221" fmla="*/ 6779036 h 6856812"/>
                  <a:gd name="connsiteX222" fmla="*/ 598607 w 3981450"/>
                  <a:gd name="connsiteY222" fmla="*/ 6767132 h 6856812"/>
                  <a:gd name="connsiteX223" fmla="*/ 585905 w 3981450"/>
                  <a:gd name="connsiteY223" fmla="*/ 6756021 h 6856812"/>
                  <a:gd name="connsiteX224" fmla="*/ 573202 w 3981450"/>
                  <a:gd name="connsiteY224" fmla="*/ 6743323 h 6856812"/>
                  <a:gd name="connsiteX225" fmla="*/ 562087 w 3981450"/>
                  <a:gd name="connsiteY225" fmla="*/ 6730624 h 6856812"/>
                  <a:gd name="connsiteX226" fmla="*/ 550973 w 3981450"/>
                  <a:gd name="connsiteY226" fmla="*/ 6717133 h 6856812"/>
                  <a:gd name="connsiteX227" fmla="*/ 540652 w 3981450"/>
                  <a:gd name="connsiteY227" fmla="*/ 6702847 h 6856812"/>
                  <a:gd name="connsiteX228" fmla="*/ 531919 w 3981450"/>
                  <a:gd name="connsiteY228" fmla="*/ 6687768 h 6856812"/>
                  <a:gd name="connsiteX229" fmla="*/ 521598 w 3981450"/>
                  <a:gd name="connsiteY229" fmla="*/ 6672689 h 6856812"/>
                  <a:gd name="connsiteX230" fmla="*/ 514453 w 3981450"/>
                  <a:gd name="connsiteY230" fmla="*/ 6657610 h 6856812"/>
                  <a:gd name="connsiteX231" fmla="*/ 506514 w 3981450"/>
                  <a:gd name="connsiteY231" fmla="*/ 6642531 h 6856812"/>
                  <a:gd name="connsiteX232" fmla="*/ 500162 w 3981450"/>
                  <a:gd name="connsiteY232" fmla="*/ 6625865 h 6856812"/>
                  <a:gd name="connsiteX233" fmla="*/ 493811 w 3981450"/>
                  <a:gd name="connsiteY233" fmla="*/ 6609992 h 6856812"/>
                  <a:gd name="connsiteX234" fmla="*/ 489048 w 3981450"/>
                  <a:gd name="connsiteY234" fmla="*/ 6593326 h 6856812"/>
                  <a:gd name="connsiteX235" fmla="*/ 484284 w 3981450"/>
                  <a:gd name="connsiteY235" fmla="*/ 6575866 h 6856812"/>
                  <a:gd name="connsiteX236" fmla="*/ 480315 w 3981450"/>
                  <a:gd name="connsiteY236" fmla="*/ 6559200 h 6856812"/>
                  <a:gd name="connsiteX237" fmla="*/ 477933 w 3981450"/>
                  <a:gd name="connsiteY237" fmla="*/ 6541740 h 6856812"/>
                  <a:gd name="connsiteX238" fmla="*/ 476345 w 3981450"/>
                  <a:gd name="connsiteY238" fmla="*/ 6524280 h 6856812"/>
                  <a:gd name="connsiteX239" fmla="*/ 475551 w 3981450"/>
                  <a:gd name="connsiteY239" fmla="*/ 6506820 h 6856812"/>
                  <a:gd name="connsiteX240" fmla="*/ 475551 w 3981450"/>
                  <a:gd name="connsiteY240" fmla="*/ 6487773 h 6856812"/>
                  <a:gd name="connsiteX241" fmla="*/ 475551 w 3981450"/>
                  <a:gd name="connsiteY241" fmla="*/ 6470313 h 6856812"/>
                  <a:gd name="connsiteX242" fmla="*/ 477933 w 3981450"/>
                  <a:gd name="connsiteY242" fmla="*/ 6451265 h 6856812"/>
                  <a:gd name="connsiteX243" fmla="*/ 480315 w 3981450"/>
                  <a:gd name="connsiteY243" fmla="*/ 6433012 h 6856812"/>
                  <a:gd name="connsiteX244" fmla="*/ 484284 w 3981450"/>
                  <a:gd name="connsiteY244" fmla="*/ 6414758 h 6856812"/>
                  <a:gd name="connsiteX245" fmla="*/ 784382 w 3981450"/>
                  <a:gd name="connsiteY245" fmla="*/ 5075104 h 6856812"/>
                  <a:gd name="connsiteX246" fmla="*/ 793908 w 3981450"/>
                  <a:gd name="connsiteY246" fmla="*/ 5032248 h 6856812"/>
                  <a:gd name="connsiteX247" fmla="*/ 805817 w 3981450"/>
                  <a:gd name="connsiteY247" fmla="*/ 4987804 h 6856812"/>
                  <a:gd name="connsiteX248" fmla="*/ 818520 w 3981450"/>
                  <a:gd name="connsiteY248" fmla="*/ 4944948 h 6856812"/>
                  <a:gd name="connsiteX249" fmla="*/ 832016 w 3981450"/>
                  <a:gd name="connsiteY249" fmla="*/ 4902092 h 6856812"/>
                  <a:gd name="connsiteX250" fmla="*/ 845513 w 3981450"/>
                  <a:gd name="connsiteY250" fmla="*/ 4860823 h 6856812"/>
                  <a:gd name="connsiteX251" fmla="*/ 862185 w 3981450"/>
                  <a:gd name="connsiteY251" fmla="*/ 4818760 h 6856812"/>
                  <a:gd name="connsiteX252" fmla="*/ 878857 w 3981450"/>
                  <a:gd name="connsiteY252" fmla="*/ 4777491 h 6856812"/>
                  <a:gd name="connsiteX253" fmla="*/ 896323 w 3981450"/>
                  <a:gd name="connsiteY253" fmla="*/ 4737016 h 6856812"/>
                  <a:gd name="connsiteX254" fmla="*/ 915376 w 3981450"/>
                  <a:gd name="connsiteY254" fmla="*/ 4696541 h 6856812"/>
                  <a:gd name="connsiteX255" fmla="*/ 935224 w 3981450"/>
                  <a:gd name="connsiteY255" fmla="*/ 4656065 h 6856812"/>
                  <a:gd name="connsiteX256" fmla="*/ 956660 w 3981450"/>
                  <a:gd name="connsiteY256" fmla="*/ 4617177 h 6856812"/>
                  <a:gd name="connsiteX257" fmla="*/ 978095 w 3981450"/>
                  <a:gd name="connsiteY257" fmla="*/ 4579877 h 6856812"/>
                  <a:gd name="connsiteX258" fmla="*/ 1001912 w 3981450"/>
                  <a:gd name="connsiteY258" fmla="*/ 4540195 h 6856812"/>
                  <a:gd name="connsiteX259" fmla="*/ 1026524 w 3981450"/>
                  <a:gd name="connsiteY259" fmla="*/ 4502894 h 6856812"/>
                  <a:gd name="connsiteX260" fmla="*/ 1051135 w 3981450"/>
                  <a:gd name="connsiteY260" fmla="*/ 4466387 h 6856812"/>
                  <a:gd name="connsiteX261" fmla="*/ 1076540 w 3981450"/>
                  <a:gd name="connsiteY261" fmla="*/ 4429880 h 6856812"/>
                  <a:gd name="connsiteX262" fmla="*/ 1764064 w 3981450"/>
                  <a:gd name="connsiteY262" fmla="*/ 3489424 h 6856812"/>
                  <a:gd name="connsiteX263" fmla="*/ 1754537 w 3981450"/>
                  <a:gd name="connsiteY263" fmla="*/ 3466408 h 6856812"/>
                  <a:gd name="connsiteX264" fmla="*/ 1745011 w 3981450"/>
                  <a:gd name="connsiteY264" fmla="*/ 3442599 h 6856812"/>
                  <a:gd name="connsiteX265" fmla="*/ 1737071 w 3981450"/>
                  <a:gd name="connsiteY265" fmla="*/ 3420378 h 6856812"/>
                  <a:gd name="connsiteX266" fmla="*/ 1729926 w 3981450"/>
                  <a:gd name="connsiteY266" fmla="*/ 3396569 h 6856812"/>
                  <a:gd name="connsiteX267" fmla="*/ 1530655 w 3981450"/>
                  <a:gd name="connsiteY267" fmla="*/ 2676743 h 6856812"/>
                  <a:gd name="connsiteX268" fmla="*/ 1413157 w 3981450"/>
                  <a:gd name="connsiteY268" fmla="*/ 2837851 h 6856812"/>
                  <a:gd name="connsiteX269" fmla="*/ 1393309 w 3981450"/>
                  <a:gd name="connsiteY269" fmla="*/ 2864040 h 6856812"/>
                  <a:gd name="connsiteX270" fmla="*/ 1371874 w 3981450"/>
                  <a:gd name="connsiteY270" fmla="*/ 2891024 h 6856812"/>
                  <a:gd name="connsiteX271" fmla="*/ 1350438 w 3981450"/>
                  <a:gd name="connsiteY271" fmla="*/ 2917214 h 6856812"/>
                  <a:gd name="connsiteX272" fmla="*/ 1329003 w 3981450"/>
                  <a:gd name="connsiteY272" fmla="*/ 2942610 h 6856812"/>
                  <a:gd name="connsiteX273" fmla="*/ 1305979 w 3981450"/>
                  <a:gd name="connsiteY273" fmla="*/ 2966419 h 6856812"/>
                  <a:gd name="connsiteX274" fmla="*/ 1282162 w 3981450"/>
                  <a:gd name="connsiteY274" fmla="*/ 2990228 h 6856812"/>
                  <a:gd name="connsiteX275" fmla="*/ 1258345 w 3981450"/>
                  <a:gd name="connsiteY275" fmla="*/ 3013244 h 6856812"/>
                  <a:gd name="connsiteX276" fmla="*/ 1234528 w 3981450"/>
                  <a:gd name="connsiteY276" fmla="*/ 3035465 h 6856812"/>
                  <a:gd name="connsiteX277" fmla="*/ 1209122 w 3981450"/>
                  <a:gd name="connsiteY277" fmla="*/ 3056893 h 6856812"/>
                  <a:gd name="connsiteX278" fmla="*/ 1182130 w 3981450"/>
                  <a:gd name="connsiteY278" fmla="*/ 3078321 h 6856812"/>
                  <a:gd name="connsiteX279" fmla="*/ 1157518 w 3981450"/>
                  <a:gd name="connsiteY279" fmla="*/ 3098956 h 6856812"/>
                  <a:gd name="connsiteX280" fmla="*/ 1129732 w 3981450"/>
                  <a:gd name="connsiteY280" fmla="*/ 3118797 h 6856812"/>
                  <a:gd name="connsiteX281" fmla="*/ 1102739 w 3981450"/>
                  <a:gd name="connsiteY281" fmla="*/ 3137844 h 6856812"/>
                  <a:gd name="connsiteX282" fmla="*/ 1074158 w 3981450"/>
                  <a:gd name="connsiteY282" fmla="*/ 3156891 h 6856812"/>
                  <a:gd name="connsiteX283" fmla="*/ 1046371 w 3981450"/>
                  <a:gd name="connsiteY283" fmla="*/ 3174351 h 6856812"/>
                  <a:gd name="connsiteX284" fmla="*/ 1016997 w 3981450"/>
                  <a:gd name="connsiteY284" fmla="*/ 3191811 h 6856812"/>
                  <a:gd name="connsiteX285" fmla="*/ 432680 w 3981450"/>
                  <a:gd name="connsiteY285" fmla="*/ 3523550 h 6856812"/>
                  <a:gd name="connsiteX286" fmla="*/ 416008 w 3981450"/>
                  <a:gd name="connsiteY286" fmla="*/ 3532280 h 6856812"/>
                  <a:gd name="connsiteX287" fmla="*/ 398542 w 3981450"/>
                  <a:gd name="connsiteY287" fmla="*/ 3540216 h 6856812"/>
                  <a:gd name="connsiteX288" fmla="*/ 380282 w 3981450"/>
                  <a:gd name="connsiteY288" fmla="*/ 3545772 h 6856812"/>
                  <a:gd name="connsiteX289" fmla="*/ 362816 w 3981450"/>
                  <a:gd name="connsiteY289" fmla="*/ 3552121 h 6856812"/>
                  <a:gd name="connsiteX290" fmla="*/ 343763 w 3981450"/>
                  <a:gd name="connsiteY290" fmla="*/ 3556089 h 6856812"/>
                  <a:gd name="connsiteX291" fmla="*/ 326297 w 3981450"/>
                  <a:gd name="connsiteY291" fmla="*/ 3558470 h 6856812"/>
                  <a:gd name="connsiteX292" fmla="*/ 307243 w 3981450"/>
                  <a:gd name="connsiteY292" fmla="*/ 3561644 h 6856812"/>
                  <a:gd name="connsiteX293" fmla="*/ 289777 w 3981450"/>
                  <a:gd name="connsiteY293" fmla="*/ 3561644 h 6856812"/>
                  <a:gd name="connsiteX294" fmla="*/ 270723 w 3981450"/>
                  <a:gd name="connsiteY294" fmla="*/ 3561644 h 6856812"/>
                  <a:gd name="connsiteX295" fmla="*/ 251669 w 3981450"/>
                  <a:gd name="connsiteY295" fmla="*/ 3558470 h 6856812"/>
                  <a:gd name="connsiteX296" fmla="*/ 233409 w 3981450"/>
                  <a:gd name="connsiteY296" fmla="*/ 3556089 h 6856812"/>
                  <a:gd name="connsiteX297" fmla="*/ 215149 w 3981450"/>
                  <a:gd name="connsiteY297" fmla="*/ 3551327 h 6856812"/>
                  <a:gd name="connsiteX298" fmla="*/ 197683 w 3981450"/>
                  <a:gd name="connsiteY298" fmla="*/ 3545772 h 6856812"/>
                  <a:gd name="connsiteX299" fmla="*/ 180217 w 3981450"/>
                  <a:gd name="connsiteY299" fmla="*/ 3540216 h 6856812"/>
                  <a:gd name="connsiteX300" fmla="*/ 162751 w 3981450"/>
                  <a:gd name="connsiteY300" fmla="*/ 3532280 h 6856812"/>
                  <a:gd name="connsiteX301" fmla="*/ 146079 w 3981450"/>
                  <a:gd name="connsiteY301" fmla="*/ 3523550 h 6856812"/>
                  <a:gd name="connsiteX302" fmla="*/ 129407 w 3981450"/>
                  <a:gd name="connsiteY302" fmla="*/ 3513233 h 6856812"/>
                  <a:gd name="connsiteX303" fmla="*/ 114323 w 3981450"/>
                  <a:gd name="connsiteY303" fmla="*/ 3502122 h 6856812"/>
                  <a:gd name="connsiteX304" fmla="*/ 99239 w 3981450"/>
                  <a:gd name="connsiteY304" fmla="*/ 3491011 h 6856812"/>
                  <a:gd name="connsiteX305" fmla="*/ 85742 w 3981450"/>
                  <a:gd name="connsiteY305" fmla="*/ 3476726 h 6856812"/>
                  <a:gd name="connsiteX306" fmla="*/ 71452 w 3981450"/>
                  <a:gd name="connsiteY306" fmla="*/ 3463234 h 6856812"/>
                  <a:gd name="connsiteX307" fmla="*/ 58749 w 3981450"/>
                  <a:gd name="connsiteY307" fmla="*/ 3448155 h 6856812"/>
                  <a:gd name="connsiteX308" fmla="*/ 47635 w 3981450"/>
                  <a:gd name="connsiteY308" fmla="*/ 3431489 h 6856812"/>
                  <a:gd name="connsiteX309" fmla="*/ 37314 w 3981450"/>
                  <a:gd name="connsiteY309" fmla="*/ 3414822 h 6856812"/>
                  <a:gd name="connsiteX310" fmla="*/ 30169 w 3981450"/>
                  <a:gd name="connsiteY310" fmla="*/ 3401331 h 6856812"/>
                  <a:gd name="connsiteX311" fmla="*/ 23817 w 3981450"/>
                  <a:gd name="connsiteY311" fmla="*/ 3387045 h 6856812"/>
                  <a:gd name="connsiteX312" fmla="*/ 13497 w 3981450"/>
                  <a:gd name="connsiteY312" fmla="*/ 3360855 h 6856812"/>
                  <a:gd name="connsiteX313" fmla="*/ 6352 w 3981450"/>
                  <a:gd name="connsiteY313" fmla="*/ 3333078 h 6856812"/>
                  <a:gd name="connsiteX314" fmla="*/ 794 w 3981450"/>
                  <a:gd name="connsiteY314" fmla="*/ 3305301 h 6856812"/>
                  <a:gd name="connsiteX315" fmla="*/ 0 w 3981450"/>
                  <a:gd name="connsiteY315" fmla="*/ 3276730 h 6856812"/>
                  <a:gd name="connsiteX316" fmla="*/ 0 w 3981450"/>
                  <a:gd name="connsiteY316" fmla="*/ 3248953 h 6856812"/>
                  <a:gd name="connsiteX317" fmla="*/ 3970 w 3981450"/>
                  <a:gd name="connsiteY317" fmla="*/ 3221176 h 6856812"/>
                  <a:gd name="connsiteX318" fmla="*/ 10321 w 3981450"/>
                  <a:gd name="connsiteY318" fmla="*/ 3194192 h 6856812"/>
                  <a:gd name="connsiteX319" fmla="*/ 19054 w 3981450"/>
                  <a:gd name="connsiteY319" fmla="*/ 3168002 h 6856812"/>
                  <a:gd name="connsiteX320" fmla="*/ 30169 w 3981450"/>
                  <a:gd name="connsiteY320" fmla="*/ 3141812 h 6856812"/>
                  <a:gd name="connsiteX321" fmla="*/ 42871 w 3981450"/>
                  <a:gd name="connsiteY321" fmla="*/ 3118003 h 6856812"/>
                  <a:gd name="connsiteX322" fmla="*/ 58749 w 3981450"/>
                  <a:gd name="connsiteY322" fmla="*/ 3094988 h 6856812"/>
                  <a:gd name="connsiteX323" fmla="*/ 77803 w 3981450"/>
                  <a:gd name="connsiteY323" fmla="*/ 3073560 h 6856812"/>
                  <a:gd name="connsiteX324" fmla="*/ 98445 w 3981450"/>
                  <a:gd name="connsiteY324" fmla="*/ 3053719 h 6856812"/>
                  <a:gd name="connsiteX325" fmla="*/ 120674 w 3981450"/>
                  <a:gd name="connsiteY325" fmla="*/ 3034672 h 6856812"/>
                  <a:gd name="connsiteX326" fmla="*/ 133377 w 3981450"/>
                  <a:gd name="connsiteY326" fmla="*/ 3026735 h 6856812"/>
                  <a:gd name="connsiteX327" fmla="*/ 146079 w 3981450"/>
                  <a:gd name="connsiteY327" fmla="*/ 3019593 h 6856812"/>
                  <a:gd name="connsiteX328" fmla="*/ 729602 w 3981450"/>
                  <a:gd name="connsiteY328" fmla="*/ 2686267 h 6856812"/>
                  <a:gd name="connsiteX329" fmla="*/ 761358 w 3981450"/>
                  <a:gd name="connsiteY329" fmla="*/ 2668806 h 6856812"/>
                  <a:gd name="connsiteX330" fmla="*/ 791527 w 3981450"/>
                  <a:gd name="connsiteY330" fmla="*/ 2647378 h 6856812"/>
                  <a:gd name="connsiteX331" fmla="*/ 819314 w 3981450"/>
                  <a:gd name="connsiteY331" fmla="*/ 2625950 h 6856812"/>
                  <a:gd name="connsiteX332" fmla="*/ 847100 w 3981450"/>
                  <a:gd name="connsiteY332" fmla="*/ 2603728 h 6856812"/>
                  <a:gd name="connsiteX333" fmla="*/ 873299 w 3981450"/>
                  <a:gd name="connsiteY333" fmla="*/ 2578332 h 6856812"/>
                  <a:gd name="connsiteX334" fmla="*/ 898704 w 3981450"/>
                  <a:gd name="connsiteY334" fmla="*/ 2552142 h 6856812"/>
                  <a:gd name="connsiteX335" fmla="*/ 921728 w 3981450"/>
                  <a:gd name="connsiteY335" fmla="*/ 2525159 h 6856812"/>
                  <a:gd name="connsiteX336" fmla="*/ 943957 w 3981450"/>
                  <a:gd name="connsiteY336" fmla="*/ 2496588 h 6856812"/>
                  <a:gd name="connsiteX337" fmla="*/ 1511602 w 3981450"/>
                  <a:gd name="connsiteY337" fmla="*/ 1717239 h 6856812"/>
                  <a:gd name="connsiteX338" fmla="*/ 1526686 w 3981450"/>
                  <a:gd name="connsiteY338" fmla="*/ 1698986 h 6856812"/>
                  <a:gd name="connsiteX339" fmla="*/ 1544152 w 3981450"/>
                  <a:gd name="connsiteY339" fmla="*/ 1680732 h 6856812"/>
                  <a:gd name="connsiteX340" fmla="*/ 1561618 w 3981450"/>
                  <a:gd name="connsiteY340" fmla="*/ 1665653 h 6856812"/>
                  <a:gd name="connsiteX341" fmla="*/ 1579878 w 3981450"/>
                  <a:gd name="connsiteY341" fmla="*/ 1652161 h 6856812"/>
                  <a:gd name="connsiteX342" fmla="*/ 1595756 w 3981450"/>
                  <a:gd name="connsiteY342" fmla="*/ 1635495 h 6856812"/>
                  <a:gd name="connsiteX343" fmla="*/ 1612428 w 3981450"/>
                  <a:gd name="connsiteY343" fmla="*/ 1619622 h 6856812"/>
                  <a:gd name="connsiteX344" fmla="*/ 1629100 w 3981450"/>
                  <a:gd name="connsiteY344" fmla="*/ 1603750 h 6856812"/>
                  <a:gd name="connsiteX345" fmla="*/ 1646566 w 3981450"/>
                  <a:gd name="connsiteY345" fmla="*/ 1588671 h 6856812"/>
                  <a:gd name="connsiteX346" fmla="*/ 1665620 w 3981450"/>
                  <a:gd name="connsiteY346" fmla="*/ 1573592 h 6856812"/>
                  <a:gd name="connsiteX347" fmla="*/ 1683086 w 3981450"/>
                  <a:gd name="connsiteY347" fmla="*/ 1560100 h 6856812"/>
                  <a:gd name="connsiteX348" fmla="*/ 1702140 w 3981450"/>
                  <a:gd name="connsiteY348" fmla="*/ 1547402 h 6856812"/>
                  <a:gd name="connsiteX349" fmla="*/ 1721987 w 3981450"/>
                  <a:gd name="connsiteY349" fmla="*/ 1534704 h 6856812"/>
                  <a:gd name="connsiteX350" fmla="*/ 1742629 w 3981450"/>
                  <a:gd name="connsiteY350" fmla="*/ 1522006 h 6856812"/>
                  <a:gd name="connsiteX351" fmla="*/ 1762477 w 3981450"/>
                  <a:gd name="connsiteY351" fmla="*/ 1510895 h 6856812"/>
                  <a:gd name="connsiteX352" fmla="*/ 1783912 w 3981450"/>
                  <a:gd name="connsiteY352" fmla="*/ 1500577 h 6856812"/>
                  <a:gd name="connsiteX353" fmla="*/ 1805348 w 3981450"/>
                  <a:gd name="connsiteY353" fmla="*/ 1491054 h 6856812"/>
                  <a:gd name="connsiteX354" fmla="*/ 1828371 w 3981450"/>
                  <a:gd name="connsiteY354" fmla="*/ 1481530 h 6856812"/>
                  <a:gd name="connsiteX355" fmla="*/ 1850600 w 3981450"/>
                  <a:gd name="connsiteY355" fmla="*/ 1472800 h 6856812"/>
                  <a:gd name="connsiteX356" fmla="*/ 1873624 w 3981450"/>
                  <a:gd name="connsiteY356" fmla="*/ 1465658 h 6856812"/>
                  <a:gd name="connsiteX357" fmla="*/ 1895853 w 3981450"/>
                  <a:gd name="connsiteY357" fmla="*/ 1457721 h 6856812"/>
                  <a:gd name="connsiteX358" fmla="*/ 1927609 w 3981450"/>
                  <a:gd name="connsiteY358" fmla="*/ 1450579 h 6856812"/>
                  <a:gd name="connsiteX359" fmla="*/ 1959366 w 3981450"/>
                  <a:gd name="connsiteY359" fmla="*/ 1444229 h 6856812"/>
                  <a:gd name="connsiteX360" fmla="*/ 1989534 w 3981450"/>
                  <a:gd name="connsiteY360" fmla="*/ 1440261 h 6856812"/>
                  <a:gd name="connsiteX361" fmla="*/ 2021291 w 3981450"/>
                  <a:gd name="connsiteY361" fmla="*/ 1436293 h 6856812"/>
                  <a:gd name="connsiteX362" fmla="*/ 1547613 w 3981450"/>
                  <a:gd name="connsiteY362" fmla="*/ 0 h 6856812"/>
                  <a:gd name="connsiteX363" fmla="*/ 2208213 w 3981450"/>
                  <a:gd name="connsiteY363" fmla="*/ 660600 h 6856812"/>
                  <a:gd name="connsiteX364" fmla="*/ 1547613 w 3981450"/>
                  <a:gd name="connsiteY364" fmla="*/ 1321200 h 6856812"/>
                  <a:gd name="connsiteX365" fmla="*/ 887013 w 3981450"/>
                  <a:gd name="connsiteY365" fmla="*/ 660600 h 6856812"/>
                  <a:gd name="connsiteX366" fmla="*/ 1547613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2051459" y="1433912"/>
                    </a:moveTo>
                    <a:lnTo>
                      <a:pt x="2082422" y="1433912"/>
                    </a:lnTo>
                    <a:lnTo>
                      <a:pt x="2112590" y="1435499"/>
                    </a:lnTo>
                    <a:lnTo>
                      <a:pt x="2143552" y="1437880"/>
                    </a:lnTo>
                    <a:lnTo>
                      <a:pt x="2173721" y="1441849"/>
                    </a:lnTo>
                    <a:lnTo>
                      <a:pt x="2202302" y="1446610"/>
                    </a:lnTo>
                    <a:lnTo>
                      <a:pt x="2232470" y="1452959"/>
                    </a:lnTo>
                    <a:lnTo>
                      <a:pt x="2261845" y="1460102"/>
                    </a:lnTo>
                    <a:lnTo>
                      <a:pt x="2289632" y="1469626"/>
                    </a:lnTo>
                    <a:lnTo>
                      <a:pt x="2318212" y="1479149"/>
                    </a:lnTo>
                    <a:lnTo>
                      <a:pt x="2345205" y="1491054"/>
                    </a:lnTo>
                    <a:lnTo>
                      <a:pt x="2372992" y="1502958"/>
                    </a:lnTo>
                    <a:lnTo>
                      <a:pt x="2390458" y="1509307"/>
                    </a:lnTo>
                    <a:lnTo>
                      <a:pt x="2406336" y="1517244"/>
                    </a:lnTo>
                    <a:lnTo>
                      <a:pt x="2424596" y="1527561"/>
                    </a:lnTo>
                    <a:lnTo>
                      <a:pt x="2440474" y="1537085"/>
                    </a:lnTo>
                    <a:lnTo>
                      <a:pt x="3409042" y="2224371"/>
                    </a:lnTo>
                    <a:lnTo>
                      <a:pt x="3435241" y="2243419"/>
                    </a:lnTo>
                    <a:lnTo>
                      <a:pt x="3462234" y="2263260"/>
                    </a:lnTo>
                    <a:lnTo>
                      <a:pt x="3486845" y="2283101"/>
                    </a:lnTo>
                    <a:lnTo>
                      <a:pt x="3511456" y="2306116"/>
                    </a:lnTo>
                    <a:lnTo>
                      <a:pt x="3533686" y="2329131"/>
                    </a:lnTo>
                    <a:lnTo>
                      <a:pt x="3556709" y="2352940"/>
                    </a:lnTo>
                    <a:lnTo>
                      <a:pt x="3576557" y="2377543"/>
                    </a:lnTo>
                    <a:lnTo>
                      <a:pt x="3597198" y="2404526"/>
                    </a:lnTo>
                    <a:lnTo>
                      <a:pt x="3614664" y="2430716"/>
                    </a:lnTo>
                    <a:lnTo>
                      <a:pt x="3632130" y="2458493"/>
                    </a:lnTo>
                    <a:lnTo>
                      <a:pt x="3648802" y="2487858"/>
                    </a:lnTo>
                    <a:lnTo>
                      <a:pt x="3662299" y="2516429"/>
                    </a:lnTo>
                    <a:lnTo>
                      <a:pt x="3676589" y="2545793"/>
                    </a:lnTo>
                    <a:lnTo>
                      <a:pt x="3687704" y="2576745"/>
                    </a:lnTo>
                    <a:lnTo>
                      <a:pt x="3698819" y="2606903"/>
                    </a:lnTo>
                    <a:lnTo>
                      <a:pt x="3707552" y="2640236"/>
                    </a:lnTo>
                    <a:lnTo>
                      <a:pt x="3971129" y="3622754"/>
                    </a:lnTo>
                    <a:lnTo>
                      <a:pt x="3975099" y="3637833"/>
                    </a:lnTo>
                    <a:lnTo>
                      <a:pt x="3977480" y="3652119"/>
                    </a:lnTo>
                    <a:lnTo>
                      <a:pt x="3981450" y="3680690"/>
                    </a:lnTo>
                    <a:lnTo>
                      <a:pt x="3981450" y="3710054"/>
                    </a:lnTo>
                    <a:lnTo>
                      <a:pt x="3979068" y="3737831"/>
                    </a:lnTo>
                    <a:lnTo>
                      <a:pt x="3973511" y="3765608"/>
                    </a:lnTo>
                    <a:lnTo>
                      <a:pt x="3964778" y="3793386"/>
                    </a:lnTo>
                    <a:lnTo>
                      <a:pt x="3955251" y="3817988"/>
                    </a:lnTo>
                    <a:lnTo>
                      <a:pt x="3942548" y="3843384"/>
                    </a:lnTo>
                    <a:lnTo>
                      <a:pt x="3927464" y="3866400"/>
                    </a:lnTo>
                    <a:lnTo>
                      <a:pt x="3909204" y="3888622"/>
                    </a:lnTo>
                    <a:lnTo>
                      <a:pt x="3890944" y="3909256"/>
                    </a:lnTo>
                    <a:lnTo>
                      <a:pt x="3869509" y="3926716"/>
                    </a:lnTo>
                    <a:lnTo>
                      <a:pt x="3846486" y="3943382"/>
                    </a:lnTo>
                    <a:lnTo>
                      <a:pt x="3821080" y="3956874"/>
                    </a:lnTo>
                    <a:lnTo>
                      <a:pt x="3794882" y="3969572"/>
                    </a:lnTo>
                    <a:lnTo>
                      <a:pt x="3780591" y="3974334"/>
                    </a:lnTo>
                    <a:lnTo>
                      <a:pt x="3765507" y="3978302"/>
                    </a:lnTo>
                    <a:lnTo>
                      <a:pt x="3747247" y="3982270"/>
                    </a:lnTo>
                    <a:lnTo>
                      <a:pt x="3728193" y="3986239"/>
                    </a:lnTo>
                    <a:lnTo>
                      <a:pt x="3710727" y="3987032"/>
                    </a:lnTo>
                    <a:lnTo>
                      <a:pt x="3691674" y="3988619"/>
                    </a:lnTo>
                    <a:lnTo>
                      <a:pt x="3667856" y="3987032"/>
                    </a:lnTo>
                    <a:lnTo>
                      <a:pt x="3643245" y="3984651"/>
                    </a:lnTo>
                    <a:lnTo>
                      <a:pt x="3621016" y="3979889"/>
                    </a:lnTo>
                    <a:lnTo>
                      <a:pt x="3597992" y="3973540"/>
                    </a:lnTo>
                    <a:lnTo>
                      <a:pt x="3576557" y="3964810"/>
                    </a:lnTo>
                    <a:lnTo>
                      <a:pt x="3555121" y="3954493"/>
                    </a:lnTo>
                    <a:lnTo>
                      <a:pt x="3535274" y="3943382"/>
                    </a:lnTo>
                    <a:lnTo>
                      <a:pt x="3516220" y="3929097"/>
                    </a:lnTo>
                    <a:lnTo>
                      <a:pt x="3497166" y="3914018"/>
                    </a:lnTo>
                    <a:lnTo>
                      <a:pt x="3481288" y="3898145"/>
                    </a:lnTo>
                    <a:lnTo>
                      <a:pt x="3465410" y="3879892"/>
                    </a:lnTo>
                    <a:lnTo>
                      <a:pt x="3451913" y="3860844"/>
                    </a:lnTo>
                    <a:lnTo>
                      <a:pt x="3438417" y="3841004"/>
                    </a:lnTo>
                    <a:lnTo>
                      <a:pt x="3428096" y="3819575"/>
                    </a:lnTo>
                    <a:lnTo>
                      <a:pt x="3417775" y="3796560"/>
                    </a:lnTo>
                    <a:lnTo>
                      <a:pt x="3410630" y="3772751"/>
                    </a:lnTo>
                    <a:lnTo>
                      <a:pt x="3147846" y="2790233"/>
                    </a:lnTo>
                    <a:lnTo>
                      <a:pt x="3144671" y="2777534"/>
                    </a:lnTo>
                    <a:lnTo>
                      <a:pt x="3138320" y="2764836"/>
                    </a:lnTo>
                    <a:lnTo>
                      <a:pt x="3132762" y="2753725"/>
                    </a:lnTo>
                    <a:lnTo>
                      <a:pt x="3125617" y="2743408"/>
                    </a:lnTo>
                    <a:lnTo>
                      <a:pt x="3117678" y="2733091"/>
                    </a:lnTo>
                    <a:lnTo>
                      <a:pt x="3108945" y="2723567"/>
                    </a:lnTo>
                    <a:lnTo>
                      <a:pt x="3098624" y="2715631"/>
                    </a:lnTo>
                    <a:lnTo>
                      <a:pt x="3087509" y="2707694"/>
                    </a:lnTo>
                    <a:lnTo>
                      <a:pt x="2909674" y="2580713"/>
                    </a:lnTo>
                    <a:lnTo>
                      <a:pt x="3034318" y="3035465"/>
                    </a:lnTo>
                    <a:lnTo>
                      <a:pt x="3043050" y="3067211"/>
                    </a:lnTo>
                    <a:lnTo>
                      <a:pt x="3049402" y="3098956"/>
                    </a:lnTo>
                    <a:lnTo>
                      <a:pt x="3053371" y="3131495"/>
                    </a:lnTo>
                    <a:lnTo>
                      <a:pt x="3057341" y="3163240"/>
                    </a:lnTo>
                    <a:lnTo>
                      <a:pt x="3059722" y="3178319"/>
                    </a:lnTo>
                    <a:lnTo>
                      <a:pt x="3062104" y="3193399"/>
                    </a:lnTo>
                    <a:lnTo>
                      <a:pt x="3139113" y="4625907"/>
                    </a:lnTo>
                    <a:lnTo>
                      <a:pt x="3141495" y="4660034"/>
                    </a:lnTo>
                    <a:lnTo>
                      <a:pt x="3145464" y="4694160"/>
                    </a:lnTo>
                    <a:lnTo>
                      <a:pt x="3149434" y="4728286"/>
                    </a:lnTo>
                    <a:lnTo>
                      <a:pt x="3153404" y="4762412"/>
                    </a:lnTo>
                    <a:lnTo>
                      <a:pt x="3159755" y="4796539"/>
                    </a:lnTo>
                    <a:lnTo>
                      <a:pt x="3166106" y="4829078"/>
                    </a:lnTo>
                    <a:lnTo>
                      <a:pt x="3171664" y="4863204"/>
                    </a:lnTo>
                    <a:lnTo>
                      <a:pt x="3179603" y="4895743"/>
                    </a:lnTo>
                    <a:lnTo>
                      <a:pt x="3188336" y="4928282"/>
                    </a:lnTo>
                    <a:lnTo>
                      <a:pt x="3197068" y="4961615"/>
                    </a:lnTo>
                    <a:lnTo>
                      <a:pt x="3207390" y="4994154"/>
                    </a:lnTo>
                    <a:lnTo>
                      <a:pt x="3218504" y="5025899"/>
                    </a:lnTo>
                    <a:lnTo>
                      <a:pt x="3230413" y="5058438"/>
                    </a:lnTo>
                    <a:lnTo>
                      <a:pt x="3242322" y="5090183"/>
                    </a:lnTo>
                    <a:lnTo>
                      <a:pt x="3256612" y="5121135"/>
                    </a:lnTo>
                    <a:lnTo>
                      <a:pt x="3270108" y="5152880"/>
                    </a:lnTo>
                    <a:lnTo>
                      <a:pt x="3883005" y="6325871"/>
                    </a:lnTo>
                    <a:lnTo>
                      <a:pt x="3891738" y="6342538"/>
                    </a:lnTo>
                    <a:lnTo>
                      <a:pt x="3899678" y="6359997"/>
                    </a:lnTo>
                    <a:lnTo>
                      <a:pt x="3906029" y="6376664"/>
                    </a:lnTo>
                    <a:lnTo>
                      <a:pt x="3910792" y="6394124"/>
                    </a:lnTo>
                    <a:lnTo>
                      <a:pt x="3915556" y="6411584"/>
                    </a:lnTo>
                    <a:lnTo>
                      <a:pt x="3919525" y="6429837"/>
                    </a:lnTo>
                    <a:lnTo>
                      <a:pt x="3921907" y="6447297"/>
                    </a:lnTo>
                    <a:lnTo>
                      <a:pt x="3923495" y="6464757"/>
                    </a:lnTo>
                    <a:lnTo>
                      <a:pt x="3925082" y="6482217"/>
                    </a:lnTo>
                    <a:lnTo>
                      <a:pt x="3925082" y="6500471"/>
                    </a:lnTo>
                    <a:lnTo>
                      <a:pt x="3925082" y="6516343"/>
                    </a:lnTo>
                    <a:lnTo>
                      <a:pt x="3921907" y="6533803"/>
                    </a:lnTo>
                    <a:lnTo>
                      <a:pt x="3921113" y="6552057"/>
                    </a:lnTo>
                    <a:lnTo>
                      <a:pt x="3917144" y="6569517"/>
                    </a:lnTo>
                    <a:lnTo>
                      <a:pt x="3913174" y="6586183"/>
                    </a:lnTo>
                    <a:lnTo>
                      <a:pt x="3908410" y="6602056"/>
                    </a:lnTo>
                    <a:lnTo>
                      <a:pt x="3903647" y="6618722"/>
                    </a:lnTo>
                    <a:lnTo>
                      <a:pt x="3897296" y="6635388"/>
                    </a:lnTo>
                    <a:lnTo>
                      <a:pt x="3889357" y="6651261"/>
                    </a:lnTo>
                    <a:lnTo>
                      <a:pt x="3882212" y="6666340"/>
                    </a:lnTo>
                    <a:lnTo>
                      <a:pt x="3872684" y="6681419"/>
                    </a:lnTo>
                    <a:lnTo>
                      <a:pt x="3863158" y="6696498"/>
                    </a:lnTo>
                    <a:lnTo>
                      <a:pt x="3852837" y="6710784"/>
                    </a:lnTo>
                    <a:lnTo>
                      <a:pt x="3842516" y="6724275"/>
                    </a:lnTo>
                    <a:lnTo>
                      <a:pt x="3829814" y="6738561"/>
                    </a:lnTo>
                    <a:lnTo>
                      <a:pt x="3818699" y="6751259"/>
                    </a:lnTo>
                    <a:lnTo>
                      <a:pt x="3805202" y="6763163"/>
                    </a:lnTo>
                    <a:lnTo>
                      <a:pt x="3790912" y="6775068"/>
                    </a:lnTo>
                    <a:lnTo>
                      <a:pt x="3777416" y="6786179"/>
                    </a:lnTo>
                    <a:lnTo>
                      <a:pt x="3762331" y="6796496"/>
                    </a:lnTo>
                    <a:lnTo>
                      <a:pt x="3747247" y="6806020"/>
                    </a:lnTo>
                    <a:lnTo>
                      <a:pt x="3730575" y="6815543"/>
                    </a:lnTo>
                    <a:lnTo>
                      <a:pt x="3710727" y="6825067"/>
                    </a:lnTo>
                    <a:lnTo>
                      <a:pt x="3689292" y="6833797"/>
                    </a:lnTo>
                    <a:lnTo>
                      <a:pt x="3668650" y="6840146"/>
                    </a:lnTo>
                    <a:lnTo>
                      <a:pt x="3647214" y="6846495"/>
                    </a:lnTo>
                    <a:lnTo>
                      <a:pt x="3625779" y="6850463"/>
                    </a:lnTo>
                    <a:lnTo>
                      <a:pt x="3604344" y="6854431"/>
                    </a:lnTo>
                    <a:lnTo>
                      <a:pt x="3584496" y="6856812"/>
                    </a:lnTo>
                    <a:lnTo>
                      <a:pt x="3563060" y="6856812"/>
                    </a:lnTo>
                    <a:lnTo>
                      <a:pt x="3537655" y="6855225"/>
                    </a:lnTo>
                    <a:lnTo>
                      <a:pt x="3513838" y="6852844"/>
                    </a:lnTo>
                    <a:lnTo>
                      <a:pt x="3490021" y="6848876"/>
                    </a:lnTo>
                    <a:lnTo>
                      <a:pt x="3465410" y="6844114"/>
                    </a:lnTo>
                    <a:lnTo>
                      <a:pt x="3443180" y="6836971"/>
                    </a:lnTo>
                    <a:lnTo>
                      <a:pt x="3420157" y="6827448"/>
                    </a:lnTo>
                    <a:lnTo>
                      <a:pt x="3397928" y="6817924"/>
                    </a:lnTo>
                    <a:lnTo>
                      <a:pt x="3377286" y="6806020"/>
                    </a:lnTo>
                    <a:lnTo>
                      <a:pt x="3355850" y="6792528"/>
                    </a:lnTo>
                    <a:lnTo>
                      <a:pt x="3336796" y="6779036"/>
                    </a:lnTo>
                    <a:lnTo>
                      <a:pt x="3318536" y="6762370"/>
                    </a:lnTo>
                    <a:lnTo>
                      <a:pt x="3299483" y="6744910"/>
                    </a:lnTo>
                    <a:lnTo>
                      <a:pt x="3282811" y="6725863"/>
                    </a:lnTo>
                    <a:lnTo>
                      <a:pt x="3267726" y="6705228"/>
                    </a:lnTo>
                    <a:lnTo>
                      <a:pt x="3254230" y="6683800"/>
                    </a:lnTo>
                    <a:lnTo>
                      <a:pt x="3241528" y="6662372"/>
                    </a:lnTo>
                    <a:lnTo>
                      <a:pt x="2623867" y="5480651"/>
                    </a:lnTo>
                    <a:lnTo>
                      <a:pt x="2615928" y="5465572"/>
                    </a:lnTo>
                    <a:lnTo>
                      <a:pt x="2594492" y="5418748"/>
                    </a:lnTo>
                    <a:lnTo>
                      <a:pt x="2573057" y="5371130"/>
                    </a:lnTo>
                    <a:lnTo>
                      <a:pt x="2554003" y="5321924"/>
                    </a:lnTo>
                    <a:lnTo>
                      <a:pt x="2536537" y="5274306"/>
                    </a:lnTo>
                    <a:lnTo>
                      <a:pt x="2519865" y="5225101"/>
                    </a:lnTo>
                    <a:lnTo>
                      <a:pt x="2503987" y="5174308"/>
                    </a:lnTo>
                    <a:lnTo>
                      <a:pt x="2489696" y="5125103"/>
                    </a:lnTo>
                    <a:lnTo>
                      <a:pt x="2476994" y="5075104"/>
                    </a:lnTo>
                    <a:lnTo>
                      <a:pt x="2465085" y="5024312"/>
                    </a:lnTo>
                    <a:lnTo>
                      <a:pt x="2454764" y="4974313"/>
                    </a:lnTo>
                    <a:lnTo>
                      <a:pt x="2444444" y="4923520"/>
                    </a:lnTo>
                    <a:lnTo>
                      <a:pt x="2437298" y="4871934"/>
                    </a:lnTo>
                    <a:lnTo>
                      <a:pt x="2429359" y="4821141"/>
                    </a:lnTo>
                    <a:lnTo>
                      <a:pt x="2423008" y="4769555"/>
                    </a:lnTo>
                    <a:lnTo>
                      <a:pt x="2419038" y="4717175"/>
                    </a:lnTo>
                    <a:lnTo>
                      <a:pt x="2415863" y="4665589"/>
                    </a:lnTo>
                    <a:lnTo>
                      <a:pt x="2373786" y="3891796"/>
                    </a:lnTo>
                    <a:lnTo>
                      <a:pt x="2369022" y="3891796"/>
                    </a:lnTo>
                    <a:lnTo>
                      <a:pt x="1663238" y="4856855"/>
                    </a:lnTo>
                    <a:lnTo>
                      <a:pt x="1632276" y="4899711"/>
                    </a:lnTo>
                    <a:lnTo>
                      <a:pt x="1604489" y="4944155"/>
                    </a:lnTo>
                    <a:lnTo>
                      <a:pt x="1580672" y="4990185"/>
                    </a:lnTo>
                    <a:lnTo>
                      <a:pt x="1558442" y="5037010"/>
                    </a:lnTo>
                    <a:lnTo>
                      <a:pt x="1537801" y="5083834"/>
                    </a:lnTo>
                    <a:lnTo>
                      <a:pt x="1518747" y="5133039"/>
                    </a:lnTo>
                    <a:lnTo>
                      <a:pt x="1503662" y="5183038"/>
                    </a:lnTo>
                    <a:lnTo>
                      <a:pt x="1491754" y="5233831"/>
                    </a:lnTo>
                    <a:lnTo>
                      <a:pt x="1191657" y="6573485"/>
                    </a:lnTo>
                    <a:lnTo>
                      <a:pt x="1183717" y="6604437"/>
                    </a:lnTo>
                    <a:lnTo>
                      <a:pt x="1172603" y="6633801"/>
                    </a:lnTo>
                    <a:lnTo>
                      <a:pt x="1159900" y="6662372"/>
                    </a:lnTo>
                    <a:lnTo>
                      <a:pt x="1143228" y="6689356"/>
                    </a:lnTo>
                    <a:lnTo>
                      <a:pt x="1125762" y="6714752"/>
                    </a:lnTo>
                    <a:lnTo>
                      <a:pt x="1106708" y="6736974"/>
                    </a:lnTo>
                    <a:lnTo>
                      <a:pt x="1085273" y="6758402"/>
                    </a:lnTo>
                    <a:lnTo>
                      <a:pt x="1063043" y="6779036"/>
                    </a:lnTo>
                    <a:lnTo>
                      <a:pt x="1038432" y="6796496"/>
                    </a:lnTo>
                    <a:lnTo>
                      <a:pt x="1013821" y="6811575"/>
                    </a:lnTo>
                    <a:lnTo>
                      <a:pt x="986034" y="6825067"/>
                    </a:lnTo>
                    <a:lnTo>
                      <a:pt x="958248" y="6836971"/>
                    </a:lnTo>
                    <a:lnTo>
                      <a:pt x="928873" y="6845701"/>
                    </a:lnTo>
                    <a:lnTo>
                      <a:pt x="898704" y="6852050"/>
                    </a:lnTo>
                    <a:lnTo>
                      <a:pt x="868536" y="6855225"/>
                    </a:lnTo>
                    <a:lnTo>
                      <a:pt x="838367" y="6856812"/>
                    </a:lnTo>
                    <a:lnTo>
                      <a:pt x="818520" y="6856812"/>
                    </a:lnTo>
                    <a:lnTo>
                      <a:pt x="797878" y="6854431"/>
                    </a:lnTo>
                    <a:lnTo>
                      <a:pt x="778824" y="6852050"/>
                    </a:lnTo>
                    <a:lnTo>
                      <a:pt x="758977" y="6848082"/>
                    </a:lnTo>
                    <a:lnTo>
                      <a:pt x="739923" y="6843320"/>
                    </a:lnTo>
                    <a:lnTo>
                      <a:pt x="722457" y="6837765"/>
                    </a:lnTo>
                    <a:lnTo>
                      <a:pt x="705785" y="6831416"/>
                    </a:lnTo>
                    <a:lnTo>
                      <a:pt x="688319" y="6825067"/>
                    </a:lnTo>
                    <a:lnTo>
                      <a:pt x="671647" y="6816337"/>
                    </a:lnTo>
                    <a:lnTo>
                      <a:pt x="656562" y="6809194"/>
                    </a:lnTo>
                    <a:lnTo>
                      <a:pt x="641478" y="6798877"/>
                    </a:lnTo>
                    <a:lnTo>
                      <a:pt x="626394" y="6788560"/>
                    </a:lnTo>
                    <a:lnTo>
                      <a:pt x="612897" y="6779036"/>
                    </a:lnTo>
                    <a:lnTo>
                      <a:pt x="598607" y="6767132"/>
                    </a:lnTo>
                    <a:lnTo>
                      <a:pt x="585905" y="6756021"/>
                    </a:lnTo>
                    <a:lnTo>
                      <a:pt x="573202" y="6743323"/>
                    </a:lnTo>
                    <a:lnTo>
                      <a:pt x="562087" y="6730624"/>
                    </a:lnTo>
                    <a:lnTo>
                      <a:pt x="550973" y="6717133"/>
                    </a:lnTo>
                    <a:lnTo>
                      <a:pt x="540652" y="6702847"/>
                    </a:lnTo>
                    <a:lnTo>
                      <a:pt x="531919" y="6687768"/>
                    </a:lnTo>
                    <a:lnTo>
                      <a:pt x="521598" y="6672689"/>
                    </a:lnTo>
                    <a:lnTo>
                      <a:pt x="514453" y="6657610"/>
                    </a:lnTo>
                    <a:lnTo>
                      <a:pt x="506514" y="6642531"/>
                    </a:lnTo>
                    <a:lnTo>
                      <a:pt x="500162" y="6625865"/>
                    </a:lnTo>
                    <a:lnTo>
                      <a:pt x="493811" y="6609992"/>
                    </a:lnTo>
                    <a:lnTo>
                      <a:pt x="489048" y="6593326"/>
                    </a:lnTo>
                    <a:lnTo>
                      <a:pt x="484284" y="6575866"/>
                    </a:lnTo>
                    <a:lnTo>
                      <a:pt x="480315" y="6559200"/>
                    </a:lnTo>
                    <a:lnTo>
                      <a:pt x="477933" y="6541740"/>
                    </a:lnTo>
                    <a:lnTo>
                      <a:pt x="476345" y="6524280"/>
                    </a:lnTo>
                    <a:lnTo>
                      <a:pt x="475551" y="6506820"/>
                    </a:lnTo>
                    <a:lnTo>
                      <a:pt x="475551" y="6487773"/>
                    </a:lnTo>
                    <a:lnTo>
                      <a:pt x="475551" y="6470313"/>
                    </a:lnTo>
                    <a:lnTo>
                      <a:pt x="477933" y="6451265"/>
                    </a:lnTo>
                    <a:lnTo>
                      <a:pt x="480315" y="6433012"/>
                    </a:lnTo>
                    <a:lnTo>
                      <a:pt x="484284" y="6414758"/>
                    </a:lnTo>
                    <a:lnTo>
                      <a:pt x="784382" y="5075104"/>
                    </a:lnTo>
                    <a:lnTo>
                      <a:pt x="793908" y="5032248"/>
                    </a:lnTo>
                    <a:lnTo>
                      <a:pt x="805817" y="4987804"/>
                    </a:lnTo>
                    <a:lnTo>
                      <a:pt x="818520" y="4944948"/>
                    </a:lnTo>
                    <a:lnTo>
                      <a:pt x="832016" y="4902092"/>
                    </a:lnTo>
                    <a:lnTo>
                      <a:pt x="845513" y="4860823"/>
                    </a:lnTo>
                    <a:lnTo>
                      <a:pt x="862185" y="4818760"/>
                    </a:lnTo>
                    <a:lnTo>
                      <a:pt x="878857" y="4777491"/>
                    </a:lnTo>
                    <a:lnTo>
                      <a:pt x="896323" y="4737016"/>
                    </a:lnTo>
                    <a:lnTo>
                      <a:pt x="915376" y="4696541"/>
                    </a:lnTo>
                    <a:lnTo>
                      <a:pt x="935224" y="4656065"/>
                    </a:lnTo>
                    <a:lnTo>
                      <a:pt x="956660" y="4617177"/>
                    </a:lnTo>
                    <a:lnTo>
                      <a:pt x="978095" y="4579877"/>
                    </a:lnTo>
                    <a:lnTo>
                      <a:pt x="1001912" y="4540195"/>
                    </a:lnTo>
                    <a:lnTo>
                      <a:pt x="1026524" y="4502894"/>
                    </a:lnTo>
                    <a:lnTo>
                      <a:pt x="1051135" y="4466387"/>
                    </a:lnTo>
                    <a:lnTo>
                      <a:pt x="1076540" y="4429880"/>
                    </a:lnTo>
                    <a:lnTo>
                      <a:pt x="1764064" y="3489424"/>
                    </a:lnTo>
                    <a:lnTo>
                      <a:pt x="1754537" y="3466408"/>
                    </a:lnTo>
                    <a:lnTo>
                      <a:pt x="1745011" y="3442599"/>
                    </a:lnTo>
                    <a:lnTo>
                      <a:pt x="1737071" y="3420378"/>
                    </a:lnTo>
                    <a:lnTo>
                      <a:pt x="1729926" y="3396569"/>
                    </a:lnTo>
                    <a:lnTo>
                      <a:pt x="1530655" y="2676743"/>
                    </a:lnTo>
                    <a:lnTo>
                      <a:pt x="1413157" y="2837851"/>
                    </a:lnTo>
                    <a:lnTo>
                      <a:pt x="1393309" y="2864040"/>
                    </a:lnTo>
                    <a:lnTo>
                      <a:pt x="1371874" y="2891024"/>
                    </a:lnTo>
                    <a:lnTo>
                      <a:pt x="1350438" y="2917214"/>
                    </a:lnTo>
                    <a:lnTo>
                      <a:pt x="1329003" y="2942610"/>
                    </a:lnTo>
                    <a:lnTo>
                      <a:pt x="1305979" y="2966419"/>
                    </a:lnTo>
                    <a:lnTo>
                      <a:pt x="1282162" y="2990228"/>
                    </a:lnTo>
                    <a:lnTo>
                      <a:pt x="1258345" y="3013244"/>
                    </a:lnTo>
                    <a:lnTo>
                      <a:pt x="1234528" y="3035465"/>
                    </a:lnTo>
                    <a:lnTo>
                      <a:pt x="1209122" y="3056893"/>
                    </a:lnTo>
                    <a:lnTo>
                      <a:pt x="1182130" y="3078321"/>
                    </a:lnTo>
                    <a:lnTo>
                      <a:pt x="1157518" y="3098956"/>
                    </a:lnTo>
                    <a:lnTo>
                      <a:pt x="1129732" y="3118797"/>
                    </a:lnTo>
                    <a:lnTo>
                      <a:pt x="1102739" y="3137844"/>
                    </a:lnTo>
                    <a:lnTo>
                      <a:pt x="1074158" y="3156891"/>
                    </a:lnTo>
                    <a:lnTo>
                      <a:pt x="1046371" y="3174351"/>
                    </a:lnTo>
                    <a:lnTo>
                      <a:pt x="1016997" y="3191811"/>
                    </a:lnTo>
                    <a:lnTo>
                      <a:pt x="432680" y="3523550"/>
                    </a:lnTo>
                    <a:lnTo>
                      <a:pt x="416008" y="3532280"/>
                    </a:lnTo>
                    <a:lnTo>
                      <a:pt x="398542" y="3540216"/>
                    </a:lnTo>
                    <a:lnTo>
                      <a:pt x="380282" y="3545772"/>
                    </a:lnTo>
                    <a:lnTo>
                      <a:pt x="362816" y="3552121"/>
                    </a:lnTo>
                    <a:lnTo>
                      <a:pt x="343763" y="3556089"/>
                    </a:lnTo>
                    <a:lnTo>
                      <a:pt x="326297" y="3558470"/>
                    </a:lnTo>
                    <a:lnTo>
                      <a:pt x="307243" y="3561644"/>
                    </a:lnTo>
                    <a:lnTo>
                      <a:pt x="289777" y="3561644"/>
                    </a:lnTo>
                    <a:lnTo>
                      <a:pt x="270723" y="3561644"/>
                    </a:lnTo>
                    <a:lnTo>
                      <a:pt x="251669" y="3558470"/>
                    </a:lnTo>
                    <a:lnTo>
                      <a:pt x="233409" y="3556089"/>
                    </a:lnTo>
                    <a:lnTo>
                      <a:pt x="215149" y="3551327"/>
                    </a:lnTo>
                    <a:lnTo>
                      <a:pt x="197683" y="3545772"/>
                    </a:lnTo>
                    <a:lnTo>
                      <a:pt x="180217" y="3540216"/>
                    </a:lnTo>
                    <a:lnTo>
                      <a:pt x="162751" y="3532280"/>
                    </a:lnTo>
                    <a:lnTo>
                      <a:pt x="146079" y="3523550"/>
                    </a:lnTo>
                    <a:lnTo>
                      <a:pt x="129407" y="3513233"/>
                    </a:lnTo>
                    <a:lnTo>
                      <a:pt x="114323" y="3502122"/>
                    </a:lnTo>
                    <a:lnTo>
                      <a:pt x="99239" y="3491011"/>
                    </a:lnTo>
                    <a:lnTo>
                      <a:pt x="85742" y="3476726"/>
                    </a:lnTo>
                    <a:lnTo>
                      <a:pt x="71452" y="3463234"/>
                    </a:lnTo>
                    <a:lnTo>
                      <a:pt x="58749" y="3448155"/>
                    </a:lnTo>
                    <a:lnTo>
                      <a:pt x="47635" y="3431489"/>
                    </a:lnTo>
                    <a:lnTo>
                      <a:pt x="37314" y="3414822"/>
                    </a:lnTo>
                    <a:lnTo>
                      <a:pt x="30169" y="3401331"/>
                    </a:lnTo>
                    <a:lnTo>
                      <a:pt x="23817" y="3387045"/>
                    </a:lnTo>
                    <a:lnTo>
                      <a:pt x="13497" y="3360855"/>
                    </a:lnTo>
                    <a:lnTo>
                      <a:pt x="6352" y="3333078"/>
                    </a:lnTo>
                    <a:lnTo>
                      <a:pt x="794" y="3305301"/>
                    </a:lnTo>
                    <a:lnTo>
                      <a:pt x="0" y="3276730"/>
                    </a:lnTo>
                    <a:lnTo>
                      <a:pt x="0" y="3248953"/>
                    </a:lnTo>
                    <a:lnTo>
                      <a:pt x="3970" y="3221176"/>
                    </a:lnTo>
                    <a:lnTo>
                      <a:pt x="10321" y="3194192"/>
                    </a:lnTo>
                    <a:lnTo>
                      <a:pt x="19054" y="3168002"/>
                    </a:lnTo>
                    <a:lnTo>
                      <a:pt x="30169" y="3141812"/>
                    </a:lnTo>
                    <a:lnTo>
                      <a:pt x="42871" y="3118003"/>
                    </a:lnTo>
                    <a:lnTo>
                      <a:pt x="58749" y="3094988"/>
                    </a:lnTo>
                    <a:lnTo>
                      <a:pt x="77803" y="3073560"/>
                    </a:lnTo>
                    <a:lnTo>
                      <a:pt x="98445" y="3053719"/>
                    </a:lnTo>
                    <a:lnTo>
                      <a:pt x="120674" y="3034672"/>
                    </a:lnTo>
                    <a:lnTo>
                      <a:pt x="133377" y="3026735"/>
                    </a:lnTo>
                    <a:lnTo>
                      <a:pt x="146079" y="3019593"/>
                    </a:lnTo>
                    <a:lnTo>
                      <a:pt x="729602" y="2686267"/>
                    </a:lnTo>
                    <a:lnTo>
                      <a:pt x="761358" y="2668806"/>
                    </a:lnTo>
                    <a:lnTo>
                      <a:pt x="791527" y="2647378"/>
                    </a:lnTo>
                    <a:lnTo>
                      <a:pt x="819314" y="2625950"/>
                    </a:lnTo>
                    <a:lnTo>
                      <a:pt x="847100" y="2603728"/>
                    </a:lnTo>
                    <a:lnTo>
                      <a:pt x="873299" y="2578332"/>
                    </a:lnTo>
                    <a:lnTo>
                      <a:pt x="898704" y="2552142"/>
                    </a:lnTo>
                    <a:lnTo>
                      <a:pt x="921728" y="2525159"/>
                    </a:lnTo>
                    <a:lnTo>
                      <a:pt x="943957" y="2496588"/>
                    </a:lnTo>
                    <a:lnTo>
                      <a:pt x="1511602" y="1717239"/>
                    </a:lnTo>
                    <a:lnTo>
                      <a:pt x="1526686" y="1698986"/>
                    </a:lnTo>
                    <a:lnTo>
                      <a:pt x="1544152" y="1680732"/>
                    </a:lnTo>
                    <a:lnTo>
                      <a:pt x="1561618" y="1665653"/>
                    </a:lnTo>
                    <a:lnTo>
                      <a:pt x="1579878" y="1652161"/>
                    </a:lnTo>
                    <a:lnTo>
                      <a:pt x="1595756" y="1635495"/>
                    </a:lnTo>
                    <a:lnTo>
                      <a:pt x="1612428" y="1619622"/>
                    </a:lnTo>
                    <a:lnTo>
                      <a:pt x="1629100" y="1603750"/>
                    </a:lnTo>
                    <a:lnTo>
                      <a:pt x="1646566" y="1588671"/>
                    </a:lnTo>
                    <a:lnTo>
                      <a:pt x="1665620" y="1573592"/>
                    </a:lnTo>
                    <a:lnTo>
                      <a:pt x="1683086" y="1560100"/>
                    </a:lnTo>
                    <a:lnTo>
                      <a:pt x="1702140" y="1547402"/>
                    </a:lnTo>
                    <a:lnTo>
                      <a:pt x="1721987" y="1534704"/>
                    </a:lnTo>
                    <a:lnTo>
                      <a:pt x="1742629" y="1522006"/>
                    </a:lnTo>
                    <a:lnTo>
                      <a:pt x="1762477" y="1510895"/>
                    </a:lnTo>
                    <a:lnTo>
                      <a:pt x="1783912" y="1500577"/>
                    </a:lnTo>
                    <a:lnTo>
                      <a:pt x="1805348" y="1491054"/>
                    </a:lnTo>
                    <a:lnTo>
                      <a:pt x="1828371" y="1481530"/>
                    </a:lnTo>
                    <a:lnTo>
                      <a:pt x="1850600" y="1472800"/>
                    </a:lnTo>
                    <a:lnTo>
                      <a:pt x="1873624" y="1465658"/>
                    </a:lnTo>
                    <a:lnTo>
                      <a:pt x="1895853" y="1457721"/>
                    </a:lnTo>
                    <a:lnTo>
                      <a:pt x="1927609" y="1450579"/>
                    </a:lnTo>
                    <a:lnTo>
                      <a:pt x="1959366" y="1444229"/>
                    </a:lnTo>
                    <a:lnTo>
                      <a:pt x="1989534" y="1440261"/>
                    </a:lnTo>
                    <a:lnTo>
                      <a:pt x="2021291" y="1436293"/>
                    </a:lnTo>
                    <a:close/>
                    <a:moveTo>
                      <a:pt x="1547613" y="0"/>
                    </a:moveTo>
                    <a:cubicBezTo>
                      <a:pt x="1912452" y="0"/>
                      <a:pt x="2208213" y="295761"/>
                      <a:pt x="2208213" y="660600"/>
                    </a:cubicBezTo>
                    <a:cubicBezTo>
                      <a:pt x="2208213" y="1025439"/>
                      <a:pt x="1912452" y="1321200"/>
                      <a:pt x="1547613" y="1321200"/>
                    </a:cubicBezTo>
                    <a:cubicBezTo>
                      <a:pt x="1182774" y="1321200"/>
                      <a:pt x="887013" y="1025439"/>
                      <a:pt x="887013" y="660600"/>
                    </a:cubicBezTo>
                    <a:cubicBezTo>
                      <a:pt x="887013" y="295761"/>
                      <a:pt x="1182774" y="0"/>
                      <a:pt x="1547613" y="0"/>
                    </a:cubicBezTo>
                    <a:close/>
                  </a:path>
                </a:pathLst>
              </a:custGeom>
              <a:grpFill/>
              <a:ln w="9525">
                <a:noFill/>
                <a:round/>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sp>
            <p:nvSpPr>
              <p:cNvPr id="65" name="任意多边形 64"/>
              <p:cNvSpPr/>
              <p:nvPr/>
            </p:nvSpPr>
            <p:spPr>
              <a:xfrm>
                <a:off x="2203450" y="770309"/>
                <a:ext cx="3981450" cy="6856812"/>
              </a:xfrm>
              <a:custGeom>
                <a:avLst/>
                <a:gdLst>
                  <a:gd name="connsiteX0" fmla="*/ 1899029 w 3981450"/>
                  <a:gd name="connsiteY0" fmla="*/ 1433912 h 6856812"/>
                  <a:gd name="connsiteX1" fmla="*/ 1929991 w 3981450"/>
                  <a:gd name="connsiteY1" fmla="*/ 1433912 h 6856812"/>
                  <a:gd name="connsiteX2" fmla="*/ 1960160 w 3981450"/>
                  <a:gd name="connsiteY2" fmla="*/ 1436293 h 6856812"/>
                  <a:gd name="connsiteX3" fmla="*/ 1991916 w 3981450"/>
                  <a:gd name="connsiteY3" fmla="*/ 1440261 h 6856812"/>
                  <a:gd name="connsiteX4" fmla="*/ 2022085 w 3981450"/>
                  <a:gd name="connsiteY4" fmla="*/ 1444229 h 6856812"/>
                  <a:gd name="connsiteX5" fmla="*/ 2053841 w 3981450"/>
                  <a:gd name="connsiteY5" fmla="*/ 1450579 h 6856812"/>
                  <a:gd name="connsiteX6" fmla="*/ 2084009 w 3981450"/>
                  <a:gd name="connsiteY6" fmla="*/ 1457721 h 6856812"/>
                  <a:gd name="connsiteX7" fmla="*/ 2107827 w 3981450"/>
                  <a:gd name="connsiteY7" fmla="*/ 1465658 h 6856812"/>
                  <a:gd name="connsiteX8" fmla="*/ 2130850 w 3981450"/>
                  <a:gd name="connsiteY8" fmla="*/ 1472800 h 6856812"/>
                  <a:gd name="connsiteX9" fmla="*/ 2153079 w 3981450"/>
                  <a:gd name="connsiteY9" fmla="*/ 1481530 h 6856812"/>
                  <a:gd name="connsiteX10" fmla="*/ 2176103 w 3981450"/>
                  <a:gd name="connsiteY10" fmla="*/ 1491054 h 6856812"/>
                  <a:gd name="connsiteX11" fmla="*/ 2197538 w 3981450"/>
                  <a:gd name="connsiteY11" fmla="*/ 1500577 h 6856812"/>
                  <a:gd name="connsiteX12" fmla="*/ 2218974 w 3981450"/>
                  <a:gd name="connsiteY12" fmla="*/ 1510895 h 6856812"/>
                  <a:gd name="connsiteX13" fmla="*/ 2238821 w 3981450"/>
                  <a:gd name="connsiteY13" fmla="*/ 1522006 h 6856812"/>
                  <a:gd name="connsiteX14" fmla="*/ 2259463 w 3981450"/>
                  <a:gd name="connsiteY14" fmla="*/ 1534704 h 6856812"/>
                  <a:gd name="connsiteX15" fmla="*/ 2278517 w 3981450"/>
                  <a:gd name="connsiteY15" fmla="*/ 1547402 h 6856812"/>
                  <a:gd name="connsiteX16" fmla="*/ 2298365 w 3981450"/>
                  <a:gd name="connsiteY16" fmla="*/ 1560100 h 6856812"/>
                  <a:gd name="connsiteX17" fmla="*/ 2315831 w 3981450"/>
                  <a:gd name="connsiteY17" fmla="*/ 1573592 h 6856812"/>
                  <a:gd name="connsiteX18" fmla="*/ 2334884 w 3981450"/>
                  <a:gd name="connsiteY18" fmla="*/ 1588671 h 6856812"/>
                  <a:gd name="connsiteX19" fmla="*/ 2351556 w 3981450"/>
                  <a:gd name="connsiteY19" fmla="*/ 1603750 h 6856812"/>
                  <a:gd name="connsiteX20" fmla="*/ 2369022 w 3981450"/>
                  <a:gd name="connsiteY20" fmla="*/ 1619622 h 6856812"/>
                  <a:gd name="connsiteX21" fmla="*/ 2385694 w 3981450"/>
                  <a:gd name="connsiteY21" fmla="*/ 1635495 h 6856812"/>
                  <a:gd name="connsiteX22" fmla="*/ 2400779 w 3981450"/>
                  <a:gd name="connsiteY22" fmla="*/ 1652161 h 6856812"/>
                  <a:gd name="connsiteX23" fmla="*/ 2419833 w 3981450"/>
                  <a:gd name="connsiteY23" fmla="*/ 1665653 h 6856812"/>
                  <a:gd name="connsiteX24" fmla="*/ 2437299 w 3981450"/>
                  <a:gd name="connsiteY24" fmla="*/ 1680732 h 6856812"/>
                  <a:gd name="connsiteX25" fmla="*/ 2453177 w 3981450"/>
                  <a:gd name="connsiteY25" fmla="*/ 1698986 h 6856812"/>
                  <a:gd name="connsiteX26" fmla="*/ 2469849 w 3981450"/>
                  <a:gd name="connsiteY26" fmla="*/ 1717239 h 6856812"/>
                  <a:gd name="connsiteX27" fmla="*/ 3037493 w 3981450"/>
                  <a:gd name="connsiteY27" fmla="*/ 2496588 h 6856812"/>
                  <a:gd name="connsiteX28" fmla="*/ 3059723 w 3981450"/>
                  <a:gd name="connsiteY28" fmla="*/ 2525159 h 6856812"/>
                  <a:gd name="connsiteX29" fmla="*/ 3082746 w 3981450"/>
                  <a:gd name="connsiteY29" fmla="*/ 2552142 h 6856812"/>
                  <a:gd name="connsiteX30" fmla="*/ 3108151 w 3981450"/>
                  <a:gd name="connsiteY30" fmla="*/ 2578332 h 6856812"/>
                  <a:gd name="connsiteX31" fmla="*/ 3134350 w 3981450"/>
                  <a:gd name="connsiteY31" fmla="*/ 2603728 h 6856812"/>
                  <a:gd name="connsiteX32" fmla="*/ 3162137 w 3981450"/>
                  <a:gd name="connsiteY32" fmla="*/ 2625950 h 6856812"/>
                  <a:gd name="connsiteX33" fmla="*/ 3189924 w 3981450"/>
                  <a:gd name="connsiteY33" fmla="*/ 2647378 h 6856812"/>
                  <a:gd name="connsiteX34" fmla="*/ 3220092 w 3981450"/>
                  <a:gd name="connsiteY34" fmla="*/ 2668806 h 6856812"/>
                  <a:gd name="connsiteX35" fmla="*/ 3251848 w 3981450"/>
                  <a:gd name="connsiteY35" fmla="*/ 2686267 h 6856812"/>
                  <a:gd name="connsiteX36" fmla="*/ 3835371 w 3981450"/>
                  <a:gd name="connsiteY36" fmla="*/ 3019593 h 6856812"/>
                  <a:gd name="connsiteX37" fmla="*/ 3848074 w 3981450"/>
                  <a:gd name="connsiteY37" fmla="*/ 3026735 h 6856812"/>
                  <a:gd name="connsiteX38" fmla="*/ 3860776 w 3981450"/>
                  <a:gd name="connsiteY38" fmla="*/ 3034672 h 6856812"/>
                  <a:gd name="connsiteX39" fmla="*/ 3883005 w 3981450"/>
                  <a:gd name="connsiteY39" fmla="*/ 3053719 h 6856812"/>
                  <a:gd name="connsiteX40" fmla="*/ 3903647 w 3981450"/>
                  <a:gd name="connsiteY40" fmla="*/ 3073560 h 6856812"/>
                  <a:gd name="connsiteX41" fmla="*/ 3922701 w 3981450"/>
                  <a:gd name="connsiteY41" fmla="*/ 3094988 h 6856812"/>
                  <a:gd name="connsiteX42" fmla="*/ 3937785 w 3981450"/>
                  <a:gd name="connsiteY42" fmla="*/ 3118003 h 6856812"/>
                  <a:gd name="connsiteX43" fmla="*/ 3951282 w 3981450"/>
                  <a:gd name="connsiteY43" fmla="*/ 3141812 h 6856812"/>
                  <a:gd name="connsiteX44" fmla="*/ 3962396 w 3981450"/>
                  <a:gd name="connsiteY44" fmla="*/ 3168002 h 6856812"/>
                  <a:gd name="connsiteX45" fmla="*/ 3971129 w 3981450"/>
                  <a:gd name="connsiteY45" fmla="*/ 3194192 h 6856812"/>
                  <a:gd name="connsiteX46" fmla="*/ 3977481 w 3981450"/>
                  <a:gd name="connsiteY46" fmla="*/ 3221176 h 6856812"/>
                  <a:gd name="connsiteX47" fmla="*/ 3981450 w 3981450"/>
                  <a:gd name="connsiteY47" fmla="*/ 3248953 h 6856812"/>
                  <a:gd name="connsiteX48" fmla="*/ 3981450 w 3981450"/>
                  <a:gd name="connsiteY48" fmla="*/ 3276730 h 6856812"/>
                  <a:gd name="connsiteX49" fmla="*/ 3980656 w 3981450"/>
                  <a:gd name="connsiteY49" fmla="*/ 3305301 h 6856812"/>
                  <a:gd name="connsiteX50" fmla="*/ 3975099 w 3981450"/>
                  <a:gd name="connsiteY50" fmla="*/ 3333078 h 6856812"/>
                  <a:gd name="connsiteX51" fmla="*/ 3967954 w 3981450"/>
                  <a:gd name="connsiteY51" fmla="*/ 3360855 h 6856812"/>
                  <a:gd name="connsiteX52" fmla="*/ 3957633 w 3981450"/>
                  <a:gd name="connsiteY52" fmla="*/ 3387045 h 6856812"/>
                  <a:gd name="connsiteX53" fmla="*/ 3951282 w 3981450"/>
                  <a:gd name="connsiteY53" fmla="*/ 3401331 h 6856812"/>
                  <a:gd name="connsiteX54" fmla="*/ 3944136 w 3981450"/>
                  <a:gd name="connsiteY54" fmla="*/ 3414822 h 6856812"/>
                  <a:gd name="connsiteX55" fmla="*/ 3933816 w 3981450"/>
                  <a:gd name="connsiteY55" fmla="*/ 3431489 h 6856812"/>
                  <a:gd name="connsiteX56" fmla="*/ 3922701 w 3981450"/>
                  <a:gd name="connsiteY56" fmla="*/ 3448155 h 6856812"/>
                  <a:gd name="connsiteX57" fmla="*/ 3909998 w 3981450"/>
                  <a:gd name="connsiteY57" fmla="*/ 3463234 h 6856812"/>
                  <a:gd name="connsiteX58" fmla="*/ 3895708 w 3981450"/>
                  <a:gd name="connsiteY58" fmla="*/ 3476726 h 6856812"/>
                  <a:gd name="connsiteX59" fmla="*/ 3882212 w 3981450"/>
                  <a:gd name="connsiteY59" fmla="*/ 3491011 h 6856812"/>
                  <a:gd name="connsiteX60" fmla="*/ 3867127 w 3981450"/>
                  <a:gd name="connsiteY60" fmla="*/ 3502122 h 6856812"/>
                  <a:gd name="connsiteX61" fmla="*/ 3852043 w 3981450"/>
                  <a:gd name="connsiteY61" fmla="*/ 3513233 h 6856812"/>
                  <a:gd name="connsiteX62" fmla="*/ 3835371 w 3981450"/>
                  <a:gd name="connsiteY62" fmla="*/ 3523550 h 6856812"/>
                  <a:gd name="connsiteX63" fmla="*/ 3818699 w 3981450"/>
                  <a:gd name="connsiteY63" fmla="*/ 3532280 h 6856812"/>
                  <a:gd name="connsiteX64" fmla="*/ 3801233 w 3981450"/>
                  <a:gd name="connsiteY64" fmla="*/ 3540216 h 6856812"/>
                  <a:gd name="connsiteX65" fmla="*/ 3783767 w 3981450"/>
                  <a:gd name="connsiteY65" fmla="*/ 3545772 h 6856812"/>
                  <a:gd name="connsiteX66" fmla="*/ 3766301 w 3981450"/>
                  <a:gd name="connsiteY66" fmla="*/ 3551327 h 6856812"/>
                  <a:gd name="connsiteX67" fmla="*/ 3747247 w 3981450"/>
                  <a:gd name="connsiteY67" fmla="*/ 3556089 h 6856812"/>
                  <a:gd name="connsiteX68" fmla="*/ 3729781 w 3981450"/>
                  <a:gd name="connsiteY68" fmla="*/ 3558470 h 6856812"/>
                  <a:gd name="connsiteX69" fmla="*/ 3710727 w 3981450"/>
                  <a:gd name="connsiteY69" fmla="*/ 3561644 h 6856812"/>
                  <a:gd name="connsiteX70" fmla="*/ 3691674 w 3981450"/>
                  <a:gd name="connsiteY70" fmla="*/ 3561644 h 6856812"/>
                  <a:gd name="connsiteX71" fmla="*/ 3672620 w 3981450"/>
                  <a:gd name="connsiteY71" fmla="*/ 3561644 h 6856812"/>
                  <a:gd name="connsiteX72" fmla="*/ 3655154 w 3981450"/>
                  <a:gd name="connsiteY72" fmla="*/ 3558470 h 6856812"/>
                  <a:gd name="connsiteX73" fmla="*/ 3636100 w 3981450"/>
                  <a:gd name="connsiteY73" fmla="*/ 3556089 h 6856812"/>
                  <a:gd name="connsiteX74" fmla="*/ 3618634 w 3981450"/>
                  <a:gd name="connsiteY74" fmla="*/ 3552121 h 6856812"/>
                  <a:gd name="connsiteX75" fmla="*/ 3601168 w 3981450"/>
                  <a:gd name="connsiteY75" fmla="*/ 3545772 h 6856812"/>
                  <a:gd name="connsiteX76" fmla="*/ 3582908 w 3981450"/>
                  <a:gd name="connsiteY76" fmla="*/ 3540216 h 6856812"/>
                  <a:gd name="connsiteX77" fmla="*/ 3565442 w 3981450"/>
                  <a:gd name="connsiteY77" fmla="*/ 3532280 h 6856812"/>
                  <a:gd name="connsiteX78" fmla="*/ 3547976 w 3981450"/>
                  <a:gd name="connsiteY78" fmla="*/ 3523550 h 6856812"/>
                  <a:gd name="connsiteX79" fmla="*/ 2964454 w 3981450"/>
                  <a:gd name="connsiteY79" fmla="*/ 3191811 h 6856812"/>
                  <a:gd name="connsiteX80" fmla="*/ 2935079 w 3981450"/>
                  <a:gd name="connsiteY80" fmla="*/ 3174351 h 6856812"/>
                  <a:gd name="connsiteX81" fmla="*/ 2907292 w 3981450"/>
                  <a:gd name="connsiteY81" fmla="*/ 3156891 h 6856812"/>
                  <a:gd name="connsiteX82" fmla="*/ 2878712 w 3981450"/>
                  <a:gd name="connsiteY82" fmla="*/ 3137844 h 6856812"/>
                  <a:gd name="connsiteX83" fmla="*/ 2851719 w 3981450"/>
                  <a:gd name="connsiteY83" fmla="*/ 3118797 h 6856812"/>
                  <a:gd name="connsiteX84" fmla="*/ 2823932 w 3981450"/>
                  <a:gd name="connsiteY84" fmla="*/ 3098956 h 6856812"/>
                  <a:gd name="connsiteX85" fmla="*/ 2797733 w 3981450"/>
                  <a:gd name="connsiteY85" fmla="*/ 3078321 h 6856812"/>
                  <a:gd name="connsiteX86" fmla="*/ 2772328 w 3981450"/>
                  <a:gd name="connsiteY86" fmla="*/ 3056893 h 6856812"/>
                  <a:gd name="connsiteX87" fmla="*/ 2746923 w 3981450"/>
                  <a:gd name="connsiteY87" fmla="*/ 3035465 h 6856812"/>
                  <a:gd name="connsiteX88" fmla="*/ 2723106 w 3981450"/>
                  <a:gd name="connsiteY88" fmla="*/ 3013244 h 6856812"/>
                  <a:gd name="connsiteX89" fmla="*/ 2699288 w 3981450"/>
                  <a:gd name="connsiteY89" fmla="*/ 2990228 h 6856812"/>
                  <a:gd name="connsiteX90" fmla="*/ 2675471 w 3981450"/>
                  <a:gd name="connsiteY90" fmla="*/ 2966419 h 6856812"/>
                  <a:gd name="connsiteX91" fmla="*/ 2652448 w 3981450"/>
                  <a:gd name="connsiteY91" fmla="*/ 2942610 h 6856812"/>
                  <a:gd name="connsiteX92" fmla="*/ 2630218 w 3981450"/>
                  <a:gd name="connsiteY92" fmla="*/ 2917214 h 6856812"/>
                  <a:gd name="connsiteX93" fmla="*/ 2608783 w 3981450"/>
                  <a:gd name="connsiteY93" fmla="*/ 2891024 h 6856812"/>
                  <a:gd name="connsiteX94" fmla="*/ 2588141 w 3981450"/>
                  <a:gd name="connsiteY94" fmla="*/ 2864040 h 6856812"/>
                  <a:gd name="connsiteX95" fmla="*/ 2568293 w 3981450"/>
                  <a:gd name="connsiteY95" fmla="*/ 2837851 h 6856812"/>
                  <a:gd name="connsiteX96" fmla="*/ 2450795 w 3981450"/>
                  <a:gd name="connsiteY96" fmla="*/ 2676743 h 6856812"/>
                  <a:gd name="connsiteX97" fmla="*/ 2251524 w 3981450"/>
                  <a:gd name="connsiteY97" fmla="*/ 3396569 h 6856812"/>
                  <a:gd name="connsiteX98" fmla="*/ 2244379 w 3981450"/>
                  <a:gd name="connsiteY98" fmla="*/ 3420378 h 6856812"/>
                  <a:gd name="connsiteX99" fmla="*/ 2235646 w 3981450"/>
                  <a:gd name="connsiteY99" fmla="*/ 3442599 h 6856812"/>
                  <a:gd name="connsiteX100" fmla="*/ 2226913 w 3981450"/>
                  <a:gd name="connsiteY100" fmla="*/ 3466408 h 6856812"/>
                  <a:gd name="connsiteX101" fmla="*/ 2217386 w 3981450"/>
                  <a:gd name="connsiteY101" fmla="*/ 3489424 h 6856812"/>
                  <a:gd name="connsiteX102" fmla="*/ 2904911 w 3981450"/>
                  <a:gd name="connsiteY102" fmla="*/ 4429880 h 6856812"/>
                  <a:gd name="connsiteX103" fmla="*/ 2930316 w 3981450"/>
                  <a:gd name="connsiteY103" fmla="*/ 4466387 h 6856812"/>
                  <a:gd name="connsiteX104" fmla="*/ 2954927 w 3981450"/>
                  <a:gd name="connsiteY104" fmla="*/ 4502894 h 6856812"/>
                  <a:gd name="connsiteX105" fmla="*/ 2979538 w 3981450"/>
                  <a:gd name="connsiteY105" fmla="*/ 4540195 h 6856812"/>
                  <a:gd name="connsiteX106" fmla="*/ 3003355 w 3981450"/>
                  <a:gd name="connsiteY106" fmla="*/ 4579877 h 6856812"/>
                  <a:gd name="connsiteX107" fmla="*/ 3024791 w 3981450"/>
                  <a:gd name="connsiteY107" fmla="*/ 4617177 h 6856812"/>
                  <a:gd name="connsiteX108" fmla="*/ 3046226 w 3981450"/>
                  <a:gd name="connsiteY108" fmla="*/ 4656065 h 6856812"/>
                  <a:gd name="connsiteX109" fmla="*/ 3065280 w 3981450"/>
                  <a:gd name="connsiteY109" fmla="*/ 4696541 h 6856812"/>
                  <a:gd name="connsiteX110" fmla="*/ 3083540 w 3981450"/>
                  <a:gd name="connsiteY110" fmla="*/ 4737016 h 6856812"/>
                  <a:gd name="connsiteX111" fmla="*/ 3102594 w 3981450"/>
                  <a:gd name="connsiteY111" fmla="*/ 4777491 h 6856812"/>
                  <a:gd name="connsiteX112" fmla="*/ 3119266 w 3981450"/>
                  <a:gd name="connsiteY112" fmla="*/ 4818760 h 6856812"/>
                  <a:gd name="connsiteX113" fmla="*/ 3134350 w 3981450"/>
                  <a:gd name="connsiteY113" fmla="*/ 4860823 h 6856812"/>
                  <a:gd name="connsiteX114" fmla="*/ 3149434 w 3981450"/>
                  <a:gd name="connsiteY114" fmla="*/ 4902092 h 6856812"/>
                  <a:gd name="connsiteX115" fmla="*/ 3163725 w 3981450"/>
                  <a:gd name="connsiteY115" fmla="*/ 4944948 h 6856812"/>
                  <a:gd name="connsiteX116" fmla="*/ 3175633 w 3981450"/>
                  <a:gd name="connsiteY116" fmla="*/ 4987804 h 6856812"/>
                  <a:gd name="connsiteX117" fmla="*/ 3187542 w 3981450"/>
                  <a:gd name="connsiteY117" fmla="*/ 5032248 h 6856812"/>
                  <a:gd name="connsiteX118" fmla="*/ 3197069 w 3981450"/>
                  <a:gd name="connsiteY118" fmla="*/ 5075104 h 6856812"/>
                  <a:gd name="connsiteX119" fmla="*/ 3497166 w 3981450"/>
                  <a:gd name="connsiteY119" fmla="*/ 6414758 h 6856812"/>
                  <a:gd name="connsiteX120" fmla="*/ 3501136 w 3981450"/>
                  <a:gd name="connsiteY120" fmla="*/ 6433012 h 6856812"/>
                  <a:gd name="connsiteX121" fmla="*/ 3503517 w 3981450"/>
                  <a:gd name="connsiteY121" fmla="*/ 6451265 h 6856812"/>
                  <a:gd name="connsiteX122" fmla="*/ 3505105 w 3981450"/>
                  <a:gd name="connsiteY122" fmla="*/ 6470313 h 6856812"/>
                  <a:gd name="connsiteX123" fmla="*/ 3505899 w 3981450"/>
                  <a:gd name="connsiteY123" fmla="*/ 6487773 h 6856812"/>
                  <a:gd name="connsiteX124" fmla="*/ 3505899 w 3981450"/>
                  <a:gd name="connsiteY124" fmla="*/ 6506820 h 6856812"/>
                  <a:gd name="connsiteX125" fmla="*/ 3505105 w 3981450"/>
                  <a:gd name="connsiteY125" fmla="*/ 6524280 h 6856812"/>
                  <a:gd name="connsiteX126" fmla="*/ 3503517 w 3981450"/>
                  <a:gd name="connsiteY126" fmla="*/ 6541740 h 6856812"/>
                  <a:gd name="connsiteX127" fmla="*/ 3500342 w 3981450"/>
                  <a:gd name="connsiteY127" fmla="*/ 6559200 h 6856812"/>
                  <a:gd name="connsiteX128" fmla="*/ 3497166 w 3981450"/>
                  <a:gd name="connsiteY128" fmla="*/ 6575866 h 6856812"/>
                  <a:gd name="connsiteX129" fmla="*/ 3492403 w 3981450"/>
                  <a:gd name="connsiteY129" fmla="*/ 6593326 h 6856812"/>
                  <a:gd name="connsiteX130" fmla="*/ 3487639 w 3981450"/>
                  <a:gd name="connsiteY130" fmla="*/ 6609992 h 6856812"/>
                  <a:gd name="connsiteX131" fmla="*/ 3481288 w 3981450"/>
                  <a:gd name="connsiteY131" fmla="*/ 6625865 h 6856812"/>
                  <a:gd name="connsiteX132" fmla="*/ 3474937 w 3981450"/>
                  <a:gd name="connsiteY132" fmla="*/ 6642531 h 6856812"/>
                  <a:gd name="connsiteX133" fmla="*/ 3466998 w 3981450"/>
                  <a:gd name="connsiteY133" fmla="*/ 6657610 h 6856812"/>
                  <a:gd name="connsiteX134" fmla="*/ 3458265 w 3981450"/>
                  <a:gd name="connsiteY134" fmla="*/ 6672689 h 6856812"/>
                  <a:gd name="connsiteX135" fmla="*/ 3449532 w 3981450"/>
                  <a:gd name="connsiteY135" fmla="*/ 6687768 h 6856812"/>
                  <a:gd name="connsiteX136" fmla="*/ 3440799 w 3981450"/>
                  <a:gd name="connsiteY136" fmla="*/ 6702847 h 6856812"/>
                  <a:gd name="connsiteX137" fmla="*/ 3429684 w 3981450"/>
                  <a:gd name="connsiteY137" fmla="*/ 6717133 h 6856812"/>
                  <a:gd name="connsiteX138" fmla="*/ 3419363 w 3981450"/>
                  <a:gd name="connsiteY138" fmla="*/ 6730624 h 6856812"/>
                  <a:gd name="connsiteX139" fmla="*/ 3406661 w 3981450"/>
                  <a:gd name="connsiteY139" fmla="*/ 6743323 h 6856812"/>
                  <a:gd name="connsiteX140" fmla="*/ 3395546 w 3981450"/>
                  <a:gd name="connsiteY140" fmla="*/ 6756021 h 6856812"/>
                  <a:gd name="connsiteX141" fmla="*/ 3381255 w 3981450"/>
                  <a:gd name="connsiteY141" fmla="*/ 6767132 h 6856812"/>
                  <a:gd name="connsiteX142" fmla="*/ 3368553 w 3981450"/>
                  <a:gd name="connsiteY142" fmla="*/ 6779036 h 6856812"/>
                  <a:gd name="connsiteX143" fmla="*/ 3353469 w 3981450"/>
                  <a:gd name="connsiteY143" fmla="*/ 6788560 h 6856812"/>
                  <a:gd name="connsiteX144" fmla="*/ 3339972 w 3981450"/>
                  <a:gd name="connsiteY144" fmla="*/ 6798877 h 6856812"/>
                  <a:gd name="connsiteX145" fmla="*/ 3324888 w 3981450"/>
                  <a:gd name="connsiteY145" fmla="*/ 6809194 h 6856812"/>
                  <a:gd name="connsiteX146" fmla="*/ 3308216 w 3981450"/>
                  <a:gd name="connsiteY146" fmla="*/ 6816337 h 6856812"/>
                  <a:gd name="connsiteX147" fmla="*/ 3291544 w 3981450"/>
                  <a:gd name="connsiteY147" fmla="*/ 6825067 h 6856812"/>
                  <a:gd name="connsiteX148" fmla="*/ 3275666 w 3981450"/>
                  <a:gd name="connsiteY148" fmla="*/ 6831416 h 6856812"/>
                  <a:gd name="connsiteX149" fmla="*/ 3258994 w 3981450"/>
                  <a:gd name="connsiteY149" fmla="*/ 6837765 h 6856812"/>
                  <a:gd name="connsiteX150" fmla="*/ 3241528 w 3981450"/>
                  <a:gd name="connsiteY150" fmla="*/ 6843320 h 6856812"/>
                  <a:gd name="connsiteX151" fmla="*/ 3222474 w 3981450"/>
                  <a:gd name="connsiteY151" fmla="*/ 6848082 h 6856812"/>
                  <a:gd name="connsiteX152" fmla="*/ 3202626 w 3981450"/>
                  <a:gd name="connsiteY152" fmla="*/ 6852050 h 6856812"/>
                  <a:gd name="connsiteX153" fmla="*/ 3181984 w 3981450"/>
                  <a:gd name="connsiteY153" fmla="*/ 6854431 h 6856812"/>
                  <a:gd name="connsiteX154" fmla="*/ 3163725 w 3981450"/>
                  <a:gd name="connsiteY154" fmla="*/ 6856812 h 6856812"/>
                  <a:gd name="connsiteX155" fmla="*/ 3143083 w 3981450"/>
                  <a:gd name="connsiteY155" fmla="*/ 6856812 h 6856812"/>
                  <a:gd name="connsiteX156" fmla="*/ 3111327 w 3981450"/>
                  <a:gd name="connsiteY156" fmla="*/ 6855225 h 6856812"/>
                  <a:gd name="connsiteX157" fmla="*/ 3081158 w 3981450"/>
                  <a:gd name="connsiteY157" fmla="*/ 6852050 h 6856812"/>
                  <a:gd name="connsiteX158" fmla="*/ 3052577 w 3981450"/>
                  <a:gd name="connsiteY158" fmla="*/ 6845701 h 6856812"/>
                  <a:gd name="connsiteX159" fmla="*/ 3023203 w 3981450"/>
                  <a:gd name="connsiteY159" fmla="*/ 6836971 h 6856812"/>
                  <a:gd name="connsiteX160" fmla="*/ 2995416 w 3981450"/>
                  <a:gd name="connsiteY160" fmla="*/ 6825067 h 6856812"/>
                  <a:gd name="connsiteX161" fmla="*/ 2967629 w 3981450"/>
                  <a:gd name="connsiteY161" fmla="*/ 6811575 h 6856812"/>
                  <a:gd name="connsiteX162" fmla="*/ 2943018 w 3981450"/>
                  <a:gd name="connsiteY162" fmla="*/ 6796496 h 6856812"/>
                  <a:gd name="connsiteX163" fmla="*/ 2918407 w 3981450"/>
                  <a:gd name="connsiteY163" fmla="*/ 6779036 h 6856812"/>
                  <a:gd name="connsiteX164" fmla="*/ 2896178 w 3981450"/>
                  <a:gd name="connsiteY164" fmla="*/ 6758402 h 6856812"/>
                  <a:gd name="connsiteX165" fmla="*/ 2874742 w 3981450"/>
                  <a:gd name="connsiteY165" fmla="*/ 6736974 h 6856812"/>
                  <a:gd name="connsiteX166" fmla="*/ 2854100 w 3981450"/>
                  <a:gd name="connsiteY166" fmla="*/ 6714752 h 6856812"/>
                  <a:gd name="connsiteX167" fmla="*/ 2838222 w 3981450"/>
                  <a:gd name="connsiteY167" fmla="*/ 6689356 h 6856812"/>
                  <a:gd name="connsiteX168" fmla="*/ 2821550 w 3981450"/>
                  <a:gd name="connsiteY168" fmla="*/ 6662372 h 6856812"/>
                  <a:gd name="connsiteX169" fmla="*/ 2808848 w 3981450"/>
                  <a:gd name="connsiteY169" fmla="*/ 6633801 h 6856812"/>
                  <a:gd name="connsiteX170" fmla="*/ 2797733 w 3981450"/>
                  <a:gd name="connsiteY170" fmla="*/ 6604437 h 6856812"/>
                  <a:gd name="connsiteX171" fmla="*/ 2789794 w 3981450"/>
                  <a:gd name="connsiteY171" fmla="*/ 6573485 h 6856812"/>
                  <a:gd name="connsiteX172" fmla="*/ 2489696 w 3981450"/>
                  <a:gd name="connsiteY172" fmla="*/ 5233831 h 6856812"/>
                  <a:gd name="connsiteX173" fmla="*/ 2476200 w 3981450"/>
                  <a:gd name="connsiteY173" fmla="*/ 5183038 h 6856812"/>
                  <a:gd name="connsiteX174" fmla="*/ 2461116 w 3981450"/>
                  <a:gd name="connsiteY174" fmla="*/ 5133039 h 6856812"/>
                  <a:gd name="connsiteX175" fmla="*/ 2443650 w 3981450"/>
                  <a:gd name="connsiteY175" fmla="*/ 5083834 h 6856812"/>
                  <a:gd name="connsiteX176" fmla="*/ 2423008 w 3981450"/>
                  <a:gd name="connsiteY176" fmla="*/ 5037010 h 6856812"/>
                  <a:gd name="connsiteX177" fmla="*/ 2400779 w 3981450"/>
                  <a:gd name="connsiteY177" fmla="*/ 4990185 h 6856812"/>
                  <a:gd name="connsiteX178" fmla="*/ 2375374 w 3981450"/>
                  <a:gd name="connsiteY178" fmla="*/ 4944155 h 6856812"/>
                  <a:gd name="connsiteX179" fmla="*/ 2349175 w 3981450"/>
                  <a:gd name="connsiteY179" fmla="*/ 4899711 h 6856812"/>
                  <a:gd name="connsiteX180" fmla="*/ 2318212 w 3981450"/>
                  <a:gd name="connsiteY180" fmla="*/ 4856855 h 6856812"/>
                  <a:gd name="connsiteX181" fmla="*/ 1612428 w 3981450"/>
                  <a:gd name="connsiteY181" fmla="*/ 3891796 h 6856812"/>
                  <a:gd name="connsiteX182" fmla="*/ 1607664 w 3981450"/>
                  <a:gd name="connsiteY182" fmla="*/ 3891796 h 6856812"/>
                  <a:gd name="connsiteX183" fmla="*/ 1565587 w 3981450"/>
                  <a:gd name="connsiteY183" fmla="*/ 4665589 h 6856812"/>
                  <a:gd name="connsiteX184" fmla="*/ 1562411 w 3981450"/>
                  <a:gd name="connsiteY184" fmla="*/ 4717175 h 6856812"/>
                  <a:gd name="connsiteX185" fmla="*/ 1558442 w 3981450"/>
                  <a:gd name="connsiteY185" fmla="*/ 4769555 h 6856812"/>
                  <a:gd name="connsiteX186" fmla="*/ 1552090 w 3981450"/>
                  <a:gd name="connsiteY186" fmla="*/ 4821141 h 6856812"/>
                  <a:gd name="connsiteX187" fmla="*/ 1544151 w 3981450"/>
                  <a:gd name="connsiteY187" fmla="*/ 4871934 h 6856812"/>
                  <a:gd name="connsiteX188" fmla="*/ 1537006 w 3981450"/>
                  <a:gd name="connsiteY188" fmla="*/ 4923520 h 6856812"/>
                  <a:gd name="connsiteX189" fmla="*/ 1526685 w 3981450"/>
                  <a:gd name="connsiteY189" fmla="*/ 4974313 h 6856812"/>
                  <a:gd name="connsiteX190" fmla="*/ 1516365 w 3981450"/>
                  <a:gd name="connsiteY190" fmla="*/ 5024312 h 6856812"/>
                  <a:gd name="connsiteX191" fmla="*/ 1504456 w 3981450"/>
                  <a:gd name="connsiteY191" fmla="*/ 5075104 h 6856812"/>
                  <a:gd name="connsiteX192" fmla="*/ 1491753 w 3981450"/>
                  <a:gd name="connsiteY192" fmla="*/ 5125103 h 6856812"/>
                  <a:gd name="connsiteX193" fmla="*/ 1476669 w 3981450"/>
                  <a:gd name="connsiteY193" fmla="*/ 5174308 h 6856812"/>
                  <a:gd name="connsiteX194" fmla="*/ 1461585 w 3981450"/>
                  <a:gd name="connsiteY194" fmla="*/ 5225101 h 6856812"/>
                  <a:gd name="connsiteX195" fmla="*/ 1444913 w 3981450"/>
                  <a:gd name="connsiteY195" fmla="*/ 5274306 h 6856812"/>
                  <a:gd name="connsiteX196" fmla="*/ 1427447 w 3981450"/>
                  <a:gd name="connsiteY196" fmla="*/ 5321924 h 6856812"/>
                  <a:gd name="connsiteX197" fmla="*/ 1406805 w 3981450"/>
                  <a:gd name="connsiteY197" fmla="*/ 5371130 h 6856812"/>
                  <a:gd name="connsiteX198" fmla="*/ 1386958 w 3981450"/>
                  <a:gd name="connsiteY198" fmla="*/ 5418748 h 6856812"/>
                  <a:gd name="connsiteX199" fmla="*/ 1365522 w 3981450"/>
                  <a:gd name="connsiteY199" fmla="*/ 5465572 h 6856812"/>
                  <a:gd name="connsiteX200" fmla="*/ 1357583 w 3981450"/>
                  <a:gd name="connsiteY200" fmla="*/ 5480651 h 6856812"/>
                  <a:gd name="connsiteX201" fmla="*/ 739922 w 3981450"/>
                  <a:gd name="connsiteY201" fmla="*/ 6662372 h 6856812"/>
                  <a:gd name="connsiteX202" fmla="*/ 727220 w 3981450"/>
                  <a:gd name="connsiteY202" fmla="*/ 6683800 h 6856812"/>
                  <a:gd name="connsiteX203" fmla="*/ 713723 w 3981450"/>
                  <a:gd name="connsiteY203" fmla="*/ 6705228 h 6856812"/>
                  <a:gd name="connsiteX204" fmla="*/ 698639 w 3981450"/>
                  <a:gd name="connsiteY204" fmla="*/ 6725863 h 6856812"/>
                  <a:gd name="connsiteX205" fmla="*/ 681173 w 3981450"/>
                  <a:gd name="connsiteY205" fmla="*/ 6744910 h 6856812"/>
                  <a:gd name="connsiteX206" fmla="*/ 662913 w 3981450"/>
                  <a:gd name="connsiteY206" fmla="*/ 6762370 h 6856812"/>
                  <a:gd name="connsiteX207" fmla="*/ 644653 w 3981450"/>
                  <a:gd name="connsiteY207" fmla="*/ 6779036 h 6856812"/>
                  <a:gd name="connsiteX208" fmla="*/ 625600 w 3981450"/>
                  <a:gd name="connsiteY208" fmla="*/ 6792528 h 6856812"/>
                  <a:gd name="connsiteX209" fmla="*/ 604164 w 3981450"/>
                  <a:gd name="connsiteY209" fmla="*/ 6806020 h 6856812"/>
                  <a:gd name="connsiteX210" fmla="*/ 582729 w 3981450"/>
                  <a:gd name="connsiteY210" fmla="*/ 6817924 h 6856812"/>
                  <a:gd name="connsiteX211" fmla="*/ 561293 w 3981450"/>
                  <a:gd name="connsiteY211" fmla="*/ 6827448 h 6856812"/>
                  <a:gd name="connsiteX212" fmla="*/ 538270 w 3981450"/>
                  <a:gd name="connsiteY212" fmla="*/ 6836971 h 6856812"/>
                  <a:gd name="connsiteX213" fmla="*/ 516040 w 3981450"/>
                  <a:gd name="connsiteY213" fmla="*/ 6844114 h 6856812"/>
                  <a:gd name="connsiteX214" fmla="*/ 491429 w 3981450"/>
                  <a:gd name="connsiteY214" fmla="*/ 6848876 h 6856812"/>
                  <a:gd name="connsiteX215" fmla="*/ 467612 w 3981450"/>
                  <a:gd name="connsiteY215" fmla="*/ 6852844 h 6856812"/>
                  <a:gd name="connsiteX216" fmla="*/ 442207 w 3981450"/>
                  <a:gd name="connsiteY216" fmla="*/ 6855225 h 6856812"/>
                  <a:gd name="connsiteX217" fmla="*/ 418390 w 3981450"/>
                  <a:gd name="connsiteY217" fmla="*/ 6856812 h 6856812"/>
                  <a:gd name="connsiteX218" fmla="*/ 396954 w 3981450"/>
                  <a:gd name="connsiteY218" fmla="*/ 6856812 h 6856812"/>
                  <a:gd name="connsiteX219" fmla="*/ 375518 w 3981450"/>
                  <a:gd name="connsiteY219" fmla="*/ 6854431 h 6856812"/>
                  <a:gd name="connsiteX220" fmla="*/ 354083 w 3981450"/>
                  <a:gd name="connsiteY220" fmla="*/ 6850463 h 6856812"/>
                  <a:gd name="connsiteX221" fmla="*/ 334235 w 3981450"/>
                  <a:gd name="connsiteY221" fmla="*/ 6846495 h 6856812"/>
                  <a:gd name="connsiteX222" fmla="*/ 312800 w 3981450"/>
                  <a:gd name="connsiteY222" fmla="*/ 6840146 h 6856812"/>
                  <a:gd name="connsiteX223" fmla="*/ 291364 w 3981450"/>
                  <a:gd name="connsiteY223" fmla="*/ 6833797 h 6856812"/>
                  <a:gd name="connsiteX224" fmla="*/ 270723 w 3981450"/>
                  <a:gd name="connsiteY224" fmla="*/ 6825067 h 6856812"/>
                  <a:gd name="connsiteX225" fmla="*/ 250875 w 3981450"/>
                  <a:gd name="connsiteY225" fmla="*/ 6815543 h 6856812"/>
                  <a:gd name="connsiteX226" fmla="*/ 234203 w 3981450"/>
                  <a:gd name="connsiteY226" fmla="*/ 6806020 h 6856812"/>
                  <a:gd name="connsiteX227" fmla="*/ 219119 w 3981450"/>
                  <a:gd name="connsiteY227" fmla="*/ 6796496 h 6856812"/>
                  <a:gd name="connsiteX228" fmla="*/ 204034 w 3981450"/>
                  <a:gd name="connsiteY228" fmla="*/ 6786179 h 6856812"/>
                  <a:gd name="connsiteX229" fmla="*/ 188950 w 3981450"/>
                  <a:gd name="connsiteY229" fmla="*/ 6775068 h 6856812"/>
                  <a:gd name="connsiteX230" fmla="*/ 176248 w 3981450"/>
                  <a:gd name="connsiteY230" fmla="*/ 6763163 h 6856812"/>
                  <a:gd name="connsiteX231" fmla="*/ 162751 w 3981450"/>
                  <a:gd name="connsiteY231" fmla="*/ 6751259 h 6856812"/>
                  <a:gd name="connsiteX232" fmla="*/ 150049 w 3981450"/>
                  <a:gd name="connsiteY232" fmla="*/ 6738561 h 6856812"/>
                  <a:gd name="connsiteX233" fmla="*/ 138934 w 3981450"/>
                  <a:gd name="connsiteY233" fmla="*/ 6724275 h 6856812"/>
                  <a:gd name="connsiteX234" fmla="*/ 128613 w 3981450"/>
                  <a:gd name="connsiteY234" fmla="*/ 6710784 h 6856812"/>
                  <a:gd name="connsiteX235" fmla="*/ 118292 w 3981450"/>
                  <a:gd name="connsiteY235" fmla="*/ 6696498 h 6856812"/>
                  <a:gd name="connsiteX236" fmla="*/ 108765 w 3981450"/>
                  <a:gd name="connsiteY236" fmla="*/ 6681419 h 6856812"/>
                  <a:gd name="connsiteX237" fmla="*/ 99238 w 3981450"/>
                  <a:gd name="connsiteY237" fmla="*/ 6666340 h 6856812"/>
                  <a:gd name="connsiteX238" fmla="*/ 92093 w 3981450"/>
                  <a:gd name="connsiteY238" fmla="*/ 6651261 h 6856812"/>
                  <a:gd name="connsiteX239" fmla="*/ 84154 w 3981450"/>
                  <a:gd name="connsiteY239" fmla="*/ 6635388 h 6856812"/>
                  <a:gd name="connsiteX240" fmla="*/ 77803 w 3981450"/>
                  <a:gd name="connsiteY240" fmla="*/ 6618722 h 6856812"/>
                  <a:gd name="connsiteX241" fmla="*/ 73039 w 3981450"/>
                  <a:gd name="connsiteY241" fmla="*/ 6602056 h 6856812"/>
                  <a:gd name="connsiteX242" fmla="*/ 68276 w 3981450"/>
                  <a:gd name="connsiteY242" fmla="*/ 6586183 h 6856812"/>
                  <a:gd name="connsiteX243" fmla="*/ 64306 w 3981450"/>
                  <a:gd name="connsiteY243" fmla="*/ 6569517 h 6856812"/>
                  <a:gd name="connsiteX244" fmla="*/ 60337 w 3981450"/>
                  <a:gd name="connsiteY244" fmla="*/ 6552057 h 6856812"/>
                  <a:gd name="connsiteX245" fmla="*/ 57955 w 3981450"/>
                  <a:gd name="connsiteY245" fmla="*/ 6533803 h 6856812"/>
                  <a:gd name="connsiteX246" fmla="*/ 56367 w 3981450"/>
                  <a:gd name="connsiteY246" fmla="*/ 6516343 h 6856812"/>
                  <a:gd name="connsiteX247" fmla="*/ 56367 w 3981450"/>
                  <a:gd name="connsiteY247" fmla="*/ 6500471 h 6856812"/>
                  <a:gd name="connsiteX248" fmla="*/ 56367 w 3981450"/>
                  <a:gd name="connsiteY248" fmla="*/ 6482217 h 6856812"/>
                  <a:gd name="connsiteX249" fmla="*/ 56367 w 3981450"/>
                  <a:gd name="connsiteY249" fmla="*/ 6464757 h 6856812"/>
                  <a:gd name="connsiteX250" fmla="*/ 59543 w 3981450"/>
                  <a:gd name="connsiteY250" fmla="*/ 6447297 h 6856812"/>
                  <a:gd name="connsiteX251" fmla="*/ 61925 w 3981450"/>
                  <a:gd name="connsiteY251" fmla="*/ 6429837 h 6856812"/>
                  <a:gd name="connsiteX252" fmla="*/ 65894 w 3981450"/>
                  <a:gd name="connsiteY252" fmla="*/ 6411584 h 6856812"/>
                  <a:gd name="connsiteX253" fmla="*/ 70658 w 3981450"/>
                  <a:gd name="connsiteY253" fmla="*/ 6394124 h 6856812"/>
                  <a:gd name="connsiteX254" fmla="*/ 75421 w 3981450"/>
                  <a:gd name="connsiteY254" fmla="*/ 6376664 h 6856812"/>
                  <a:gd name="connsiteX255" fmla="*/ 81772 w 3981450"/>
                  <a:gd name="connsiteY255" fmla="*/ 6359997 h 6856812"/>
                  <a:gd name="connsiteX256" fmla="*/ 89712 w 3981450"/>
                  <a:gd name="connsiteY256" fmla="*/ 6342538 h 6856812"/>
                  <a:gd name="connsiteX257" fmla="*/ 96857 w 3981450"/>
                  <a:gd name="connsiteY257" fmla="*/ 6325871 h 6856812"/>
                  <a:gd name="connsiteX258" fmla="*/ 711342 w 3981450"/>
                  <a:gd name="connsiteY258" fmla="*/ 5152880 h 6856812"/>
                  <a:gd name="connsiteX259" fmla="*/ 724838 w 3981450"/>
                  <a:gd name="connsiteY259" fmla="*/ 5121135 h 6856812"/>
                  <a:gd name="connsiteX260" fmla="*/ 739128 w 3981450"/>
                  <a:gd name="connsiteY260" fmla="*/ 5090183 h 6856812"/>
                  <a:gd name="connsiteX261" fmla="*/ 751037 w 3981450"/>
                  <a:gd name="connsiteY261" fmla="*/ 5058438 h 6856812"/>
                  <a:gd name="connsiteX262" fmla="*/ 762946 w 3981450"/>
                  <a:gd name="connsiteY262" fmla="*/ 5025899 h 6856812"/>
                  <a:gd name="connsiteX263" fmla="*/ 772473 w 3981450"/>
                  <a:gd name="connsiteY263" fmla="*/ 4994154 h 6856812"/>
                  <a:gd name="connsiteX264" fmla="*/ 782793 w 3981450"/>
                  <a:gd name="connsiteY264" fmla="*/ 4961615 h 6856812"/>
                  <a:gd name="connsiteX265" fmla="*/ 793114 w 3981450"/>
                  <a:gd name="connsiteY265" fmla="*/ 4928282 h 6856812"/>
                  <a:gd name="connsiteX266" fmla="*/ 801847 w 3981450"/>
                  <a:gd name="connsiteY266" fmla="*/ 4895743 h 6856812"/>
                  <a:gd name="connsiteX267" fmla="*/ 809786 w 3981450"/>
                  <a:gd name="connsiteY267" fmla="*/ 4863204 h 6856812"/>
                  <a:gd name="connsiteX268" fmla="*/ 815344 w 3981450"/>
                  <a:gd name="connsiteY268" fmla="*/ 4829078 h 6856812"/>
                  <a:gd name="connsiteX269" fmla="*/ 821695 w 3981450"/>
                  <a:gd name="connsiteY269" fmla="*/ 4796539 h 6856812"/>
                  <a:gd name="connsiteX270" fmla="*/ 828046 w 3981450"/>
                  <a:gd name="connsiteY270" fmla="*/ 4762412 h 6856812"/>
                  <a:gd name="connsiteX271" fmla="*/ 832016 w 3981450"/>
                  <a:gd name="connsiteY271" fmla="*/ 4728286 h 6856812"/>
                  <a:gd name="connsiteX272" fmla="*/ 835985 w 3981450"/>
                  <a:gd name="connsiteY272" fmla="*/ 4694160 h 6856812"/>
                  <a:gd name="connsiteX273" fmla="*/ 839955 w 3981450"/>
                  <a:gd name="connsiteY273" fmla="*/ 4660034 h 6856812"/>
                  <a:gd name="connsiteX274" fmla="*/ 840749 w 3981450"/>
                  <a:gd name="connsiteY274" fmla="*/ 4625907 h 6856812"/>
                  <a:gd name="connsiteX275" fmla="*/ 919346 w 3981450"/>
                  <a:gd name="connsiteY275" fmla="*/ 3193399 h 6856812"/>
                  <a:gd name="connsiteX276" fmla="*/ 921727 w 3981450"/>
                  <a:gd name="connsiteY276" fmla="*/ 3178319 h 6856812"/>
                  <a:gd name="connsiteX277" fmla="*/ 924109 w 3981450"/>
                  <a:gd name="connsiteY277" fmla="*/ 3163240 h 6856812"/>
                  <a:gd name="connsiteX278" fmla="*/ 926491 w 3981450"/>
                  <a:gd name="connsiteY278" fmla="*/ 3131495 h 6856812"/>
                  <a:gd name="connsiteX279" fmla="*/ 932048 w 3981450"/>
                  <a:gd name="connsiteY279" fmla="*/ 3098956 h 6856812"/>
                  <a:gd name="connsiteX280" fmla="*/ 938399 w 3981450"/>
                  <a:gd name="connsiteY280" fmla="*/ 3067211 h 6856812"/>
                  <a:gd name="connsiteX281" fmla="*/ 945545 w 3981450"/>
                  <a:gd name="connsiteY281" fmla="*/ 3035465 h 6856812"/>
                  <a:gd name="connsiteX282" fmla="*/ 1071776 w 3981450"/>
                  <a:gd name="connsiteY282" fmla="*/ 2580713 h 6856812"/>
                  <a:gd name="connsiteX283" fmla="*/ 893941 w 3981450"/>
                  <a:gd name="connsiteY283" fmla="*/ 2707694 h 6856812"/>
                  <a:gd name="connsiteX284" fmla="*/ 882826 w 3981450"/>
                  <a:gd name="connsiteY284" fmla="*/ 2715631 h 6856812"/>
                  <a:gd name="connsiteX285" fmla="*/ 872505 w 3981450"/>
                  <a:gd name="connsiteY285" fmla="*/ 2723567 h 6856812"/>
                  <a:gd name="connsiteX286" fmla="*/ 863772 w 3981450"/>
                  <a:gd name="connsiteY286" fmla="*/ 2733091 h 6856812"/>
                  <a:gd name="connsiteX287" fmla="*/ 855833 w 3981450"/>
                  <a:gd name="connsiteY287" fmla="*/ 2743408 h 6856812"/>
                  <a:gd name="connsiteX288" fmla="*/ 848688 w 3981450"/>
                  <a:gd name="connsiteY288" fmla="*/ 2753725 h 6856812"/>
                  <a:gd name="connsiteX289" fmla="*/ 842337 w 3981450"/>
                  <a:gd name="connsiteY289" fmla="*/ 2764836 h 6856812"/>
                  <a:gd name="connsiteX290" fmla="*/ 836779 w 3981450"/>
                  <a:gd name="connsiteY290" fmla="*/ 2777534 h 6856812"/>
                  <a:gd name="connsiteX291" fmla="*/ 833604 w 3981450"/>
                  <a:gd name="connsiteY291" fmla="*/ 2790233 h 6856812"/>
                  <a:gd name="connsiteX292" fmla="*/ 570026 w 3981450"/>
                  <a:gd name="connsiteY292" fmla="*/ 3772751 h 6856812"/>
                  <a:gd name="connsiteX293" fmla="*/ 562087 w 3981450"/>
                  <a:gd name="connsiteY293" fmla="*/ 3796560 h 6856812"/>
                  <a:gd name="connsiteX294" fmla="*/ 553354 w 3981450"/>
                  <a:gd name="connsiteY294" fmla="*/ 3819575 h 6856812"/>
                  <a:gd name="connsiteX295" fmla="*/ 542239 w 3981450"/>
                  <a:gd name="connsiteY295" fmla="*/ 3841004 h 6856812"/>
                  <a:gd name="connsiteX296" fmla="*/ 529537 w 3981450"/>
                  <a:gd name="connsiteY296" fmla="*/ 3860844 h 6856812"/>
                  <a:gd name="connsiteX297" fmla="*/ 516040 w 3981450"/>
                  <a:gd name="connsiteY297" fmla="*/ 3879892 h 6856812"/>
                  <a:gd name="connsiteX298" fmla="*/ 500162 w 3981450"/>
                  <a:gd name="connsiteY298" fmla="*/ 3898145 h 6856812"/>
                  <a:gd name="connsiteX299" fmla="*/ 482696 w 3981450"/>
                  <a:gd name="connsiteY299" fmla="*/ 3914018 h 6856812"/>
                  <a:gd name="connsiteX300" fmla="*/ 465230 w 3981450"/>
                  <a:gd name="connsiteY300" fmla="*/ 3929097 h 6856812"/>
                  <a:gd name="connsiteX301" fmla="*/ 446176 w 3981450"/>
                  <a:gd name="connsiteY301" fmla="*/ 3943382 h 6856812"/>
                  <a:gd name="connsiteX302" fmla="*/ 426329 w 3981450"/>
                  <a:gd name="connsiteY302" fmla="*/ 3954493 h 6856812"/>
                  <a:gd name="connsiteX303" fmla="*/ 404893 w 3981450"/>
                  <a:gd name="connsiteY303" fmla="*/ 3964810 h 6856812"/>
                  <a:gd name="connsiteX304" fmla="*/ 383458 w 3981450"/>
                  <a:gd name="connsiteY304" fmla="*/ 3973540 h 6856812"/>
                  <a:gd name="connsiteX305" fmla="*/ 360434 w 3981450"/>
                  <a:gd name="connsiteY305" fmla="*/ 3979889 h 6856812"/>
                  <a:gd name="connsiteX306" fmla="*/ 338205 w 3981450"/>
                  <a:gd name="connsiteY306" fmla="*/ 3984651 h 6856812"/>
                  <a:gd name="connsiteX307" fmla="*/ 313594 w 3981450"/>
                  <a:gd name="connsiteY307" fmla="*/ 3987032 h 6856812"/>
                  <a:gd name="connsiteX308" fmla="*/ 289776 w 3981450"/>
                  <a:gd name="connsiteY308" fmla="*/ 3988619 h 6856812"/>
                  <a:gd name="connsiteX309" fmla="*/ 270723 w 3981450"/>
                  <a:gd name="connsiteY309" fmla="*/ 3987032 h 6856812"/>
                  <a:gd name="connsiteX310" fmla="*/ 252463 w 3981450"/>
                  <a:gd name="connsiteY310" fmla="*/ 3986239 h 6856812"/>
                  <a:gd name="connsiteX311" fmla="*/ 233409 w 3981450"/>
                  <a:gd name="connsiteY311" fmla="*/ 3982270 h 6856812"/>
                  <a:gd name="connsiteX312" fmla="*/ 214355 w 3981450"/>
                  <a:gd name="connsiteY312" fmla="*/ 3978302 h 6856812"/>
                  <a:gd name="connsiteX313" fmla="*/ 200859 w 3981450"/>
                  <a:gd name="connsiteY313" fmla="*/ 3974334 h 6856812"/>
                  <a:gd name="connsiteX314" fmla="*/ 186568 w 3981450"/>
                  <a:gd name="connsiteY314" fmla="*/ 3969572 h 6856812"/>
                  <a:gd name="connsiteX315" fmla="*/ 160369 w 3981450"/>
                  <a:gd name="connsiteY315" fmla="*/ 3956874 h 6856812"/>
                  <a:gd name="connsiteX316" fmla="*/ 134964 w 3981450"/>
                  <a:gd name="connsiteY316" fmla="*/ 3943382 h 6856812"/>
                  <a:gd name="connsiteX317" fmla="*/ 111941 w 3981450"/>
                  <a:gd name="connsiteY317" fmla="*/ 3926716 h 6856812"/>
                  <a:gd name="connsiteX318" fmla="*/ 90505 w 3981450"/>
                  <a:gd name="connsiteY318" fmla="*/ 3909256 h 6856812"/>
                  <a:gd name="connsiteX319" fmla="*/ 70658 w 3981450"/>
                  <a:gd name="connsiteY319" fmla="*/ 3888622 h 6856812"/>
                  <a:gd name="connsiteX320" fmla="*/ 53986 w 3981450"/>
                  <a:gd name="connsiteY320" fmla="*/ 3866400 h 6856812"/>
                  <a:gd name="connsiteX321" fmla="*/ 38901 w 3981450"/>
                  <a:gd name="connsiteY321" fmla="*/ 3843384 h 6856812"/>
                  <a:gd name="connsiteX322" fmla="*/ 26199 w 3981450"/>
                  <a:gd name="connsiteY322" fmla="*/ 3817988 h 6856812"/>
                  <a:gd name="connsiteX323" fmla="*/ 15084 w 3981450"/>
                  <a:gd name="connsiteY323" fmla="*/ 3793386 h 6856812"/>
                  <a:gd name="connsiteX324" fmla="*/ 7939 w 3981450"/>
                  <a:gd name="connsiteY324" fmla="*/ 3765608 h 6856812"/>
                  <a:gd name="connsiteX325" fmla="*/ 2382 w 3981450"/>
                  <a:gd name="connsiteY325" fmla="*/ 3737831 h 6856812"/>
                  <a:gd name="connsiteX326" fmla="*/ 0 w 3981450"/>
                  <a:gd name="connsiteY326" fmla="*/ 3710054 h 6856812"/>
                  <a:gd name="connsiteX327" fmla="*/ 0 w 3981450"/>
                  <a:gd name="connsiteY327" fmla="*/ 3680690 h 6856812"/>
                  <a:gd name="connsiteX328" fmla="*/ 3969 w 3981450"/>
                  <a:gd name="connsiteY328" fmla="*/ 3652119 h 6856812"/>
                  <a:gd name="connsiteX329" fmla="*/ 6351 w 3981450"/>
                  <a:gd name="connsiteY329" fmla="*/ 3637833 h 6856812"/>
                  <a:gd name="connsiteX330" fmla="*/ 10321 w 3981450"/>
                  <a:gd name="connsiteY330" fmla="*/ 3622754 h 6856812"/>
                  <a:gd name="connsiteX331" fmla="*/ 272310 w 3981450"/>
                  <a:gd name="connsiteY331" fmla="*/ 2640236 h 6856812"/>
                  <a:gd name="connsiteX332" fmla="*/ 282631 w 3981450"/>
                  <a:gd name="connsiteY332" fmla="*/ 2606903 h 6856812"/>
                  <a:gd name="connsiteX333" fmla="*/ 292158 w 3981450"/>
                  <a:gd name="connsiteY333" fmla="*/ 2576745 h 6856812"/>
                  <a:gd name="connsiteX334" fmla="*/ 304861 w 3981450"/>
                  <a:gd name="connsiteY334" fmla="*/ 2545793 h 6856812"/>
                  <a:gd name="connsiteX335" fmla="*/ 319151 w 3981450"/>
                  <a:gd name="connsiteY335" fmla="*/ 2516429 h 6856812"/>
                  <a:gd name="connsiteX336" fmla="*/ 332647 w 3981450"/>
                  <a:gd name="connsiteY336" fmla="*/ 2487858 h 6856812"/>
                  <a:gd name="connsiteX337" fmla="*/ 349320 w 3981450"/>
                  <a:gd name="connsiteY337" fmla="*/ 2458493 h 6856812"/>
                  <a:gd name="connsiteX338" fmla="*/ 366785 w 3981450"/>
                  <a:gd name="connsiteY338" fmla="*/ 2430716 h 6856812"/>
                  <a:gd name="connsiteX339" fmla="*/ 384251 w 3981450"/>
                  <a:gd name="connsiteY339" fmla="*/ 2404526 h 6856812"/>
                  <a:gd name="connsiteX340" fmla="*/ 404893 w 3981450"/>
                  <a:gd name="connsiteY340" fmla="*/ 2377543 h 6856812"/>
                  <a:gd name="connsiteX341" fmla="*/ 424741 w 3981450"/>
                  <a:gd name="connsiteY341" fmla="*/ 2352940 h 6856812"/>
                  <a:gd name="connsiteX342" fmla="*/ 447764 w 3981450"/>
                  <a:gd name="connsiteY342" fmla="*/ 2329131 h 6856812"/>
                  <a:gd name="connsiteX343" fmla="*/ 469994 w 3981450"/>
                  <a:gd name="connsiteY343" fmla="*/ 2306116 h 6856812"/>
                  <a:gd name="connsiteX344" fmla="*/ 494605 w 3981450"/>
                  <a:gd name="connsiteY344" fmla="*/ 2283101 h 6856812"/>
                  <a:gd name="connsiteX345" fmla="*/ 519216 w 3981450"/>
                  <a:gd name="connsiteY345" fmla="*/ 2263260 h 6856812"/>
                  <a:gd name="connsiteX346" fmla="*/ 546209 w 3981450"/>
                  <a:gd name="connsiteY346" fmla="*/ 2243419 h 6856812"/>
                  <a:gd name="connsiteX347" fmla="*/ 572408 w 3981450"/>
                  <a:gd name="connsiteY347" fmla="*/ 2224371 h 6856812"/>
                  <a:gd name="connsiteX348" fmla="*/ 1540976 w 3981450"/>
                  <a:gd name="connsiteY348" fmla="*/ 1537085 h 6856812"/>
                  <a:gd name="connsiteX349" fmla="*/ 1556854 w 3981450"/>
                  <a:gd name="connsiteY349" fmla="*/ 1527561 h 6856812"/>
                  <a:gd name="connsiteX350" fmla="*/ 1573526 w 3981450"/>
                  <a:gd name="connsiteY350" fmla="*/ 1517244 h 6856812"/>
                  <a:gd name="connsiteX351" fmla="*/ 1590992 w 3981450"/>
                  <a:gd name="connsiteY351" fmla="*/ 1509307 h 6856812"/>
                  <a:gd name="connsiteX352" fmla="*/ 1608458 w 3981450"/>
                  <a:gd name="connsiteY352" fmla="*/ 1502958 h 6856812"/>
                  <a:gd name="connsiteX353" fmla="*/ 1635451 w 3981450"/>
                  <a:gd name="connsiteY353" fmla="*/ 1491054 h 6856812"/>
                  <a:gd name="connsiteX354" fmla="*/ 1663238 w 3981450"/>
                  <a:gd name="connsiteY354" fmla="*/ 1479149 h 6856812"/>
                  <a:gd name="connsiteX355" fmla="*/ 1691818 w 3981450"/>
                  <a:gd name="connsiteY355" fmla="*/ 1469626 h 6856812"/>
                  <a:gd name="connsiteX356" fmla="*/ 1719605 w 3981450"/>
                  <a:gd name="connsiteY356" fmla="*/ 1460102 h 6856812"/>
                  <a:gd name="connsiteX357" fmla="*/ 1748980 w 3981450"/>
                  <a:gd name="connsiteY357" fmla="*/ 1452959 h 6856812"/>
                  <a:gd name="connsiteX358" fmla="*/ 1779149 w 3981450"/>
                  <a:gd name="connsiteY358" fmla="*/ 1446610 h 6856812"/>
                  <a:gd name="connsiteX359" fmla="*/ 1807729 w 3981450"/>
                  <a:gd name="connsiteY359" fmla="*/ 1441849 h 6856812"/>
                  <a:gd name="connsiteX360" fmla="*/ 1837898 w 3981450"/>
                  <a:gd name="connsiteY360" fmla="*/ 1437880 h 6856812"/>
                  <a:gd name="connsiteX361" fmla="*/ 1868860 w 3981450"/>
                  <a:gd name="connsiteY361" fmla="*/ 1435499 h 6856812"/>
                  <a:gd name="connsiteX362" fmla="*/ 2433438 w 3981450"/>
                  <a:gd name="connsiteY362" fmla="*/ 0 h 6856812"/>
                  <a:gd name="connsiteX363" fmla="*/ 3094038 w 3981450"/>
                  <a:gd name="connsiteY363" fmla="*/ 660600 h 6856812"/>
                  <a:gd name="connsiteX364" fmla="*/ 2433438 w 3981450"/>
                  <a:gd name="connsiteY364" fmla="*/ 1321200 h 6856812"/>
                  <a:gd name="connsiteX365" fmla="*/ 1772838 w 3981450"/>
                  <a:gd name="connsiteY365" fmla="*/ 660600 h 6856812"/>
                  <a:gd name="connsiteX366" fmla="*/ 2433438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1899029" y="1433912"/>
                    </a:moveTo>
                    <a:lnTo>
                      <a:pt x="1929991" y="1433912"/>
                    </a:lnTo>
                    <a:lnTo>
                      <a:pt x="1960160" y="1436293"/>
                    </a:lnTo>
                    <a:lnTo>
                      <a:pt x="1991916" y="1440261"/>
                    </a:lnTo>
                    <a:lnTo>
                      <a:pt x="2022085" y="1444229"/>
                    </a:lnTo>
                    <a:lnTo>
                      <a:pt x="2053841" y="1450579"/>
                    </a:lnTo>
                    <a:lnTo>
                      <a:pt x="2084009" y="1457721"/>
                    </a:lnTo>
                    <a:lnTo>
                      <a:pt x="2107827" y="1465658"/>
                    </a:lnTo>
                    <a:lnTo>
                      <a:pt x="2130850" y="1472800"/>
                    </a:lnTo>
                    <a:lnTo>
                      <a:pt x="2153079" y="1481530"/>
                    </a:lnTo>
                    <a:lnTo>
                      <a:pt x="2176103" y="1491054"/>
                    </a:lnTo>
                    <a:lnTo>
                      <a:pt x="2197538" y="1500577"/>
                    </a:lnTo>
                    <a:lnTo>
                      <a:pt x="2218974" y="1510895"/>
                    </a:lnTo>
                    <a:lnTo>
                      <a:pt x="2238821" y="1522006"/>
                    </a:lnTo>
                    <a:lnTo>
                      <a:pt x="2259463" y="1534704"/>
                    </a:lnTo>
                    <a:lnTo>
                      <a:pt x="2278517" y="1547402"/>
                    </a:lnTo>
                    <a:lnTo>
                      <a:pt x="2298365" y="1560100"/>
                    </a:lnTo>
                    <a:lnTo>
                      <a:pt x="2315831" y="1573592"/>
                    </a:lnTo>
                    <a:lnTo>
                      <a:pt x="2334884" y="1588671"/>
                    </a:lnTo>
                    <a:lnTo>
                      <a:pt x="2351556" y="1603750"/>
                    </a:lnTo>
                    <a:lnTo>
                      <a:pt x="2369022" y="1619622"/>
                    </a:lnTo>
                    <a:lnTo>
                      <a:pt x="2385694" y="1635495"/>
                    </a:lnTo>
                    <a:lnTo>
                      <a:pt x="2400779" y="1652161"/>
                    </a:lnTo>
                    <a:lnTo>
                      <a:pt x="2419833" y="1665653"/>
                    </a:lnTo>
                    <a:lnTo>
                      <a:pt x="2437299" y="1680732"/>
                    </a:lnTo>
                    <a:lnTo>
                      <a:pt x="2453177" y="1698986"/>
                    </a:lnTo>
                    <a:lnTo>
                      <a:pt x="2469849" y="1717239"/>
                    </a:lnTo>
                    <a:lnTo>
                      <a:pt x="3037493" y="2496588"/>
                    </a:lnTo>
                    <a:lnTo>
                      <a:pt x="3059723" y="2525159"/>
                    </a:lnTo>
                    <a:lnTo>
                      <a:pt x="3082746" y="2552142"/>
                    </a:lnTo>
                    <a:lnTo>
                      <a:pt x="3108151" y="2578332"/>
                    </a:lnTo>
                    <a:lnTo>
                      <a:pt x="3134350" y="2603728"/>
                    </a:lnTo>
                    <a:lnTo>
                      <a:pt x="3162137" y="2625950"/>
                    </a:lnTo>
                    <a:lnTo>
                      <a:pt x="3189924" y="2647378"/>
                    </a:lnTo>
                    <a:lnTo>
                      <a:pt x="3220092" y="2668806"/>
                    </a:lnTo>
                    <a:lnTo>
                      <a:pt x="3251848" y="2686267"/>
                    </a:lnTo>
                    <a:lnTo>
                      <a:pt x="3835371" y="3019593"/>
                    </a:lnTo>
                    <a:lnTo>
                      <a:pt x="3848074" y="3026735"/>
                    </a:lnTo>
                    <a:lnTo>
                      <a:pt x="3860776" y="3034672"/>
                    </a:lnTo>
                    <a:lnTo>
                      <a:pt x="3883005" y="3053719"/>
                    </a:lnTo>
                    <a:lnTo>
                      <a:pt x="3903647" y="3073560"/>
                    </a:lnTo>
                    <a:lnTo>
                      <a:pt x="3922701" y="3094988"/>
                    </a:lnTo>
                    <a:lnTo>
                      <a:pt x="3937785" y="3118003"/>
                    </a:lnTo>
                    <a:lnTo>
                      <a:pt x="3951282" y="3141812"/>
                    </a:lnTo>
                    <a:lnTo>
                      <a:pt x="3962396" y="3168002"/>
                    </a:lnTo>
                    <a:lnTo>
                      <a:pt x="3971129" y="3194192"/>
                    </a:lnTo>
                    <a:lnTo>
                      <a:pt x="3977481" y="3221176"/>
                    </a:lnTo>
                    <a:lnTo>
                      <a:pt x="3981450" y="3248953"/>
                    </a:lnTo>
                    <a:lnTo>
                      <a:pt x="3981450" y="3276730"/>
                    </a:lnTo>
                    <a:lnTo>
                      <a:pt x="3980656" y="3305301"/>
                    </a:lnTo>
                    <a:lnTo>
                      <a:pt x="3975099" y="3333078"/>
                    </a:lnTo>
                    <a:lnTo>
                      <a:pt x="3967954" y="3360855"/>
                    </a:lnTo>
                    <a:lnTo>
                      <a:pt x="3957633" y="3387045"/>
                    </a:lnTo>
                    <a:lnTo>
                      <a:pt x="3951282" y="3401331"/>
                    </a:lnTo>
                    <a:lnTo>
                      <a:pt x="3944136" y="3414822"/>
                    </a:lnTo>
                    <a:lnTo>
                      <a:pt x="3933816" y="3431489"/>
                    </a:lnTo>
                    <a:lnTo>
                      <a:pt x="3922701" y="3448155"/>
                    </a:lnTo>
                    <a:lnTo>
                      <a:pt x="3909998" y="3463234"/>
                    </a:lnTo>
                    <a:lnTo>
                      <a:pt x="3895708" y="3476726"/>
                    </a:lnTo>
                    <a:lnTo>
                      <a:pt x="3882212" y="3491011"/>
                    </a:lnTo>
                    <a:lnTo>
                      <a:pt x="3867127" y="3502122"/>
                    </a:lnTo>
                    <a:lnTo>
                      <a:pt x="3852043" y="3513233"/>
                    </a:lnTo>
                    <a:lnTo>
                      <a:pt x="3835371" y="3523550"/>
                    </a:lnTo>
                    <a:lnTo>
                      <a:pt x="3818699" y="3532280"/>
                    </a:lnTo>
                    <a:lnTo>
                      <a:pt x="3801233" y="3540216"/>
                    </a:lnTo>
                    <a:lnTo>
                      <a:pt x="3783767" y="3545772"/>
                    </a:lnTo>
                    <a:lnTo>
                      <a:pt x="3766301" y="3551327"/>
                    </a:lnTo>
                    <a:lnTo>
                      <a:pt x="3747247" y="3556089"/>
                    </a:lnTo>
                    <a:lnTo>
                      <a:pt x="3729781" y="3558470"/>
                    </a:lnTo>
                    <a:lnTo>
                      <a:pt x="3710727" y="3561644"/>
                    </a:lnTo>
                    <a:lnTo>
                      <a:pt x="3691674" y="3561644"/>
                    </a:lnTo>
                    <a:lnTo>
                      <a:pt x="3672620" y="3561644"/>
                    </a:lnTo>
                    <a:lnTo>
                      <a:pt x="3655154" y="3558470"/>
                    </a:lnTo>
                    <a:lnTo>
                      <a:pt x="3636100" y="3556089"/>
                    </a:lnTo>
                    <a:lnTo>
                      <a:pt x="3618634" y="3552121"/>
                    </a:lnTo>
                    <a:lnTo>
                      <a:pt x="3601168" y="3545772"/>
                    </a:lnTo>
                    <a:lnTo>
                      <a:pt x="3582908" y="3540216"/>
                    </a:lnTo>
                    <a:lnTo>
                      <a:pt x="3565442" y="3532280"/>
                    </a:lnTo>
                    <a:lnTo>
                      <a:pt x="3547976" y="3523550"/>
                    </a:lnTo>
                    <a:lnTo>
                      <a:pt x="2964454" y="3191811"/>
                    </a:lnTo>
                    <a:lnTo>
                      <a:pt x="2935079" y="3174351"/>
                    </a:lnTo>
                    <a:lnTo>
                      <a:pt x="2907292" y="3156891"/>
                    </a:lnTo>
                    <a:lnTo>
                      <a:pt x="2878712" y="3137844"/>
                    </a:lnTo>
                    <a:lnTo>
                      <a:pt x="2851719" y="3118797"/>
                    </a:lnTo>
                    <a:lnTo>
                      <a:pt x="2823932" y="3098956"/>
                    </a:lnTo>
                    <a:lnTo>
                      <a:pt x="2797733" y="3078321"/>
                    </a:lnTo>
                    <a:lnTo>
                      <a:pt x="2772328" y="3056893"/>
                    </a:lnTo>
                    <a:lnTo>
                      <a:pt x="2746923" y="3035465"/>
                    </a:lnTo>
                    <a:lnTo>
                      <a:pt x="2723106" y="3013244"/>
                    </a:lnTo>
                    <a:lnTo>
                      <a:pt x="2699288" y="2990228"/>
                    </a:lnTo>
                    <a:lnTo>
                      <a:pt x="2675471" y="2966419"/>
                    </a:lnTo>
                    <a:lnTo>
                      <a:pt x="2652448" y="2942610"/>
                    </a:lnTo>
                    <a:lnTo>
                      <a:pt x="2630218" y="2917214"/>
                    </a:lnTo>
                    <a:lnTo>
                      <a:pt x="2608783" y="2891024"/>
                    </a:lnTo>
                    <a:lnTo>
                      <a:pt x="2588141" y="2864040"/>
                    </a:lnTo>
                    <a:lnTo>
                      <a:pt x="2568293" y="2837851"/>
                    </a:lnTo>
                    <a:lnTo>
                      <a:pt x="2450795" y="2676743"/>
                    </a:lnTo>
                    <a:lnTo>
                      <a:pt x="2251524" y="3396569"/>
                    </a:lnTo>
                    <a:lnTo>
                      <a:pt x="2244379" y="3420378"/>
                    </a:lnTo>
                    <a:lnTo>
                      <a:pt x="2235646" y="3442599"/>
                    </a:lnTo>
                    <a:lnTo>
                      <a:pt x="2226913" y="3466408"/>
                    </a:lnTo>
                    <a:lnTo>
                      <a:pt x="2217386" y="3489424"/>
                    </a:lnTo>
                    <a:lnTo>
                      <a:pt x="2904911" y="4429880"/>
                    </a:lnTo>
                    <a:lnTo>
                      <a:pt x="2930316" y="4466387"/>
                    </a:lnTo>
                    <a:lnTo>
                      <a:pt x="2954927" y="4502894"/>
                    </a:lnTo>
                    <a:lnTo>
                      <a:pt x="2979538" y="4540195"/>
                    </a:lnTo>
                    <a:lnTo>
                      <a:pt x="3003355" y="4579877"/>
                    </a:lnTo>
                    <a:lnTo>
                      <a:pt x="3024791" y="4617177"/>
                    </a:lnTo>
                    <a:lnTo>
                      <a:pt x="3046226" y="4656065"/>
                    </a:lnTo>
                    <a:lnTo>
                      <a:pt x="3065280" y="4696541"/>
                    </a:lnTo>
                    <a:lnTo>
                      <a:pt x="3083540" y="4737016"/>
                    </a:lnTo>
                    <a:lnTo>
                      <a:pt x="3102594" y="4777491"/>
                    </a:lnTo>
                    <a:lnTo>
                      <a:pt x="3119266" y="4818760"/>
                    </a:lnTo>
                    <a:lnTo>
                      <a:pt x="3134350" y="4860823"/>
                    </a:lnTo>
                    <a:lnTo>
                      <a:pt x="3149434" y="4902092"/>
                    </a:lnTo>
                    <a:lnTo>
                      <a:pt x="3163725" y="4944948"/>
                    </a:lnTo>
                    <a:lnTo>
                      <a:pt x="3175633" y="4987804"/>
                    </a:lnTo>
                    <a:lnTo>
                      <a:pt x="3187542" y="5032248"/>
                    </a:lnTo>
                    <a:lnTo>
                      <a:pt x="3197069" y="5075104"/>
                    </a:lnTo>
                    <a:lnTo>
                      <a:pt x="3497166" y="6414758"/>
                    </a:lnTo>
                    <a:lnTo>
                      <a:pt x="3501136" y="6433012"/>
                    </a:lnTo>
                    <a:lnTo>
                      <a:pt x="3503517" y="6451265"/>
                    </a:lnTo>
                    <a:lnTo>
                      <a:pt x="3505105" y="6470313"/>
                    </a:lnTo>
                    <a:lnTo>
                      <a:pt x="3505899" y="6487773"/>
                    </a:lnTo>
                    <a:lnTo>
                      <a:pt x="3505899" y="6506820"/>
                    </a:lnTo>
                    <a:lnTo>
                      <a:pt x="3505105" y="6524280"/>
                    </a:lnTo>
                    <a:lnTo>
                      <a:pt x="3503517" y="6541740"/>
                    </a:lnTo>
                    <a:lnTo>
                      <a:pt x="3500342" y="6559200"/>
                    </a:lnTo>
                    <a:lnTo>
                      <a:pt x="3497166" y="6575866"/>
                    </a:lnTo>
                    <a:lnTo>
                      <a:pt x="3492403" y="6593326"/>
                    </a:lnTo>
                    <a:lnTo>
                      <a:pt x="3487639" y="6609992"/>
                    </a:lnTo>
                    <a:lnTo>
                      <a:pt x="3481288" y="6625865"/>
                    </a:lnTo>
                    <a:lnTo>
                      <a:pt x="3474937" y="6642531"/>
                    </a:lnTo>
                    <a:lnTo>
                      <a:pt x="3466998" y="6657610"/>
                    </a:lnTo>
                    <a:lnTo>
                      <a:pt x="3458265" y="6672689"/>
                    </a:lnTo>
                    <a:lnTo>
                      <a:pt x="3449532" y="6687768"/>
                    </a:lnTo>
                    <a:lnTo>
                      <a:pt x="3440799" y="6702847"/>
                    </a:lnTo>
                    <a:lnTo>
                      <a:pt x="3429684" y="6717133"/>
                    </a:lnTo>
                    <a:lnTo>
                      <a:pt x="3419363" y="6730624"/>
                    </a:lnTo>
                    <a:lnTo>
                      <a:pt x="3406661" y="6743323"/>
                    </a:lnTo>
                    <a:lnTo>
                      <a:pt x="3395546" y="6756021"/>
                    </a:lnTo>
                    <a:lnTo>
                      <a:pt x="3381255" y="6767132"/>
                    </a:lnTo>
                    <a:lnTo>
                      <a:pt x="3368553" y="6779036"/>
                    </a:lnTo>
                    <a:lnTo>
                      <a:pt x="3353469" y="6788560"/>
                    </a:lnTo>
                    <a:lnTo>
                      <a:pt x="3339972" y="6798877"/>
                    </a:lnTo>
                    <a:lnTo>
                      <a:pt x="3324888" y="6809194"/>
                    </a:lnTo>
                    <a:lnTo>
                      <a:pt x="3308216" y="6816337"/>
                    </a:lnTo>
                    <a:lnTo>
                      <a:pt x="3291544" y="6825067"/>
                    </a:lnTo>
                    <a:lnTo>
                      <a:pt x="3275666" y="6831416"/>
                    </a:lnTo>
                    <a:lnTo>
                      <a:pt x="3258994" y="6837765"/>
                    </a:lnTo>
                    <a:lnTo>
                      <a:pt x="3241528" y="6843320"/>
                    </a:lnTo>
                    <a:lnTo>
                      <a:pt x="3222474" y="6848082"/>
                    </a:lnTo>
                    <a:lnTo>
                      <a:pt x="3202626" y="6852050"/>
                    </a:lnTo>
                    <a:lnTo>
                      <a:pt x="3181984" y="6854431"/>
                    </a:lnTo>
                    <a:lnTo>
                      <a:pt x="3163725" y="6856812"/>
                    </a:lnTo>
                    <a:lnTo>
                      <a:pt x="3143083" y="6856812"/>
                    </a:lnTo>
                    <a:lnTo>
                      <a:pt x="3111327" y="6855225"/>
                    </a:lnTo>
                    <a:lnTo>
                      <a:pt x="3081158" y="6852050"/>
                    </a:lnTo>
                    <a:lnTo>
                      <a:pt x="3052577" y="6845701"/>
                    </a:lnTo>
                    <a:lnTo>
                      <a:pt x="3023203" y="6836971"/>
                    </a:lnTo>
                    <a:lnTo>
                      <a:pt x="2995416" y="6825067"/>
                    </a:lnTo>
                    <a:lnTo>
                      <a:pt x="2967629" y="6811575"/>
                    </a:lnTo>
                    <a:lnTo>
                      <a:pt x="2943018" y="6796496"/>
                    </a:lnTo>
                    <a:lnTo>
                      <a:pt x="2918407" y="6779036"/>
                    </a:lnTo>
                    <a:lnTo>
                      <a:pt x="2896178" y="6758402"/>
                    </a:lnTo>
                    <a:lnTo>
                      <a:pt x="2874742" y="6736974"/>
                    </a:lnTo>
                    <a:lnTo>
                      <a:pt x="2854100" y="6714752"/>
                    </a:lnTo>
                    <a:lnTo>
                      <a:pt x="2838222" y="6689356"/>
                    </a:lnTo>
                    <a:lnTo>
                      <a:pt x="2821550" y="6662372"/>
                    </a:lnTo>
                    <a:lnTo>
                      <a:pt x="2808848" y="6633801"/>
                    </a:lnTo>
                    <a:lnTo>
                      <a:pt x="2797733" y="6604437"/>
                    </a:lnTo>
                    <a:lnTo>
                      <a:pt x="2789794" y="6573485"/>
                    </a:lnTo>
                    <a:lnTo>
                      <a:pt x="2489696" y="5233831"/>
                    </a:lnTo>
                    <a:lnTo>
                      <a:pt x="2476200" y="5183038"/>
                    </a:lnTo>
                    <a:lnTo>
                      <a:pt x="2461116" y="5133039"/>
                    </a:lnTo>
                    <a:lnTo>
                      <a:pt x="2443650" y="5083834"/>
                    </a:lnTo>
                    <a:lnTo>
                      <a:pt x="2423008" y="5037010"/>
                    </a:lnTo>
                    <a:lnTo>
                      <a:pt x="2400779" y="4990185"/>
                    </a:lnTo>
                    <a:lnTo>
                      <a:pt x="2375374" y="4944155"/>
                    </a:lnTo>
                    <a:lnTo>
                      <a:pt x="2349175" y="4899711"/>
                    </a:lnTo>
                    <a:lnTo>
                      <a:pt x="2318212" y="4856855"/>
                    </a:lnTo>
                    <a:lnTo>
                      <a:pt x="1612428" y="3891796"/>
                    </a:lnTo>
                    <a:lnTo>
                      <a:pt x="1607664" y="3891796"/>
                    </a:lnTo>
                    <a:lnTo>
                      <a:pt x="1565587" y="4665589"/>
                    </a:lnTo>
                    <a:lnTo>
                      <a:pt x="1562411" y="4717175"/>
                    </a:lnTo>
                    <a:lnTo>
                      <a:pt x="1558442" y="4769555"/>
                    </a:lnTo>
                    <a:lnTo>
                      <a:pt x="1552090" y="4821141"/>
                    </a:lnTo>
                    <a:lnTo>
                      <a:pt x="1544151" y="4871934"/>
                    </a:lnTo>
                    <a:lnTo>
                      <a:pt x="1537006" y="4923520"/>
                    </a:lnTo>
                    <a:lnTo>
                      <a:pt x="1526685" y="4974313"/>
                    </a:lnTo>
                    <a:lnTo>
                      <a:pt x="1516365" y="5024312"/>
                    </a:lnTo>
                    <a:lnTo>
                      <a:pt x="1504456" y="5075104"/>
                    </a:lnTo>
                    <a:lnTo>
                      <a:pt x="1491753" y="5125103"/>
                    </a:lnTo>
                    <a:lnTo>
                      <a:pt x="1476669" y="5174308"/>
                    </a:lnTo>
                    <a:lnTo>
                      <a:pt x="1461585" y="5225101"/>
                    </a:lnTo>
                    <a:lnTo>
                      <a:pt x="1444913" y="5274306"/>
                    </a:lnTo>
                    <a:lnTo>
                      <a:pt x="1427447" y="5321924"/>
                    </a:lnTo>
                    <a:lnTo>
                      <a:pt x="1406805" y="5371130"/>
                    </a:lnTo>
                    <a:lnTo>
                      <a:pt x="1386958" y="5418748"/>
                    </a:lnTo>
                    <a:lnTo>
                      <a:pt x="1365522" y="5465572"/>
                    </a:lnTo>
                    <a:lnTo>
                      <a:pt x="1357583" y="5480651"/>
                    </a:lnTo>
                    <a:lnTo>
                      <a:pt x="739922" y="6662372"/>
                    </a:lnTo>
                    <a:lnTo>
                      <a:pt x="727220" y="6683800"/>
                    </a:lnTo>
                    <a:lnTo>
                      <a:pt x="713723" y="6705228"/>
                    </a:lnTo>
                    <a:lnTo>
                      <a:pt x="698639" y="6725863"/>
                    </a:lnTo>
                    <a:lnTo>
                      <a:pt x="681173" y="6744910"/>
                    </a:lnTo>
                    <a:lnTo>
                      <a:pt x="662913" y="6762370"/>
                    </a:lnTo>
                    <a:lnTo>
                      <a:pt x="644653" y="6779036"/>
                    </a:lnTo>
                    <a:lnTo>
                      <a:pt x="625600" y="6792528"/>
                    </a:lnTo>
                    <a:lnTo>
                      <a:pt x="604164" y="6806020"/>
                    </a:lnTo>
                    <a:lnTo>
                      <a:pt x="582729" y="6817924"/>
                    </a:lnTo>
                    <a:lnTo>
                      <a:pt x="561293" y="6827448"/>
                    </a:lnTo>
                    <a:lnTo>
                      <a:pt x="538270" y="6836971"/>
                    </a:lnTo>
                    <a:lnTo>
                      <a:pt x="516040" y="6844114"/>
                    </a:lnTo>
                    <a:lnTo>
                      <a:pt x="491429" y="6848876"/>
                    </a:lnTo>
                    <a:lnTo>
                      <a:pt x="467612" y="6852844"/>
                    </a:lnTo>
                    <a:lnTo>
                      <a:pt x="442207" y="6855225"/>
                    </a:lnTo>
                    <a:lnTo>
                      <a:pt x="418390" y="6856812"/>
                    </a:lnTo>
                    <a:lnTo>
                      <a:pt x="396954" y="6856812"/>
                    </a:lnTo>
                    <a:lnTo>
                      <a:pt x="375518" y="6854431"/>
                    </a:lnTo>
                    <a:lnTo>
                      <a:pt x="354083" y="6850463"/>
                    </a:lnTo>
                    <a:lnTo>
                      <a:pt x="334235" y="6846495"/>
                    </a:lnTo>
                    <a:lnTo>
                      <a:pt x="312800" y="6840146"/>
                    </a:lnTo>
                    <a:lnTo>
                      <a:pt x="291364" y="6833797"/>
                    </a:lnTo>
                    <a:lnTo>
                      <a:pt x="270723" y="6825067"/>
                    </a:lnTo>
                    <a:lnTo>
                      <a:pt x="250875" y="6815543"/>
                    </a:lnTo>
                    <a:lnTo>
                      <a:pt x="234203" y="6806020"/>
                    </a:lnTo>
                    <a:lnTo>
                      <a:pt x="219119" y="6796496"/>
                    </a:lnTo>
                    <a:lnTo>
                      <a:pt x="204034" y="6786179"/>
                    </a:lnTo>
                    <a:lnTo>
                      <a:pt x="188950" y="6775068"/>
                    </a:lnTo>
                    <a:lnTo>
                      <a:pt x="176248" y="6763163"/>
                    </a:lnTo>
                    <a:lnTo>
                      <a:pt x="162751" y="6751259"/>
                    </a:lnTo>
                    <a:lnTo>
                      <a:pt x="150049" y="6738561"/>
                    </a:lnTo>
                    <a:lnTo>
                      <a:pt x="138934" y="6724275"/>
                    </a:lnTo>
                    <a:lnTo>
                      <a:pt x="128613" y="6710784"/>
                    </a:lnTo>
                    <a:lnTo>
                      <a:pt x="118292" y="6696498"/>
                    </a:lnTo>
                    <a:lnTo>
                      <a:pt x="108765" y="6681419"/>
                    </a:lnTo>
                    <a:lnTo>
                      <a:pt x="99238" y="6666340"/>
                    </a:lnTo>
                    <a:lnTo>
                      <a:pt x="92093" y="6651261"/>
                    </a:lnTo>
                    <a:lnTo>
                      <a:pt x="84154" y="6635388"/>
                    </a:lnTo>
                    <a:lnTo>
                      <a:pt x="77803" y="6618722"/>
                    </a:lnTo>
                    <a:lnTo>
                      <a:pt x="73039" y="6602056"/>
                    </a:lnTo>
                    <a:lnTo>
                      <a:pt x="68276" y="6586183"/>
                    </a:lnTo>
                    <a:lnTo>
                      <a:pt x="64306" y="6569517"/>
                    </a:lnTo>
                    <a:lnTo>
                      <a:pt x="60337" y="6552057"/>
                    </a:lnTo>
                    <a:lnTo>
                      <a:pt x="57955" y="6533803"/>
                    </a:lnTo>
                    <a:lnTo>
                      <a:pt x="56367" y="6516343"/>
                    </a:lnTo>
                    <a:lnTo>
                      <a:pt x="56367" y="6500471"/>
                    </a:lnTo>
                    <a:lnTo>
                      <a:pt x="56367" y="6482217"/>
                    </a:lnTo>
                    <a:lnTo>
                      <a:pt x="56367" y="6464757"/>
                    </a:lnTo>
                    <a:lnTo>
                      <a:pt x="59543" y="6447297"/>
                    </a:lnTo>
                    <a:lnTo>
                      <a:pt x="61925" y="6429837"/>
                    </a:lnTo>
                    <a:lnTo>
                      <a:pt x="65894" y="6411584"/>
                    </a:lnTo>
                    <a:lnTo>
                      <a:pt x="70658" y="6394124"/>
                    </a:lnTo>
                    <a:lnTo>
                      <a:pt x="75421" y="6376664"/>
                    </a:lnTo>
                    <a:lnTo>
                      <a:pt x="81772" y="6359997"/>
                    </a:lnTo>
                    <a:lnTo>
                      <a:pt x="89712" y="6342538"/>
                    </a:lnTo>
                    <a:lnTo>
                      <a:pt x="96857" y="6325871"/>
                    </a:lnTo>
                    <a:lnTo>
                      <a:pt x="711342" y="5152880"/>
                    </a:lnTo>
                    <a:lnTo>
                      <a:pt x="724838" y="5121135"/>
                    </a:lnTo>
                    <a:lnTo>
                      <a:pt x="739128" y="5090183"/>
                    </a:lnTo>
                    <a:lnTo>
                      <a:pt x="751037" y="5058438"/>
                    </a:lnTo>
                    <a:lnTo>
                      <a:pt x="762946" y="5025899"/>
                    </a:lnTo>
                    <a:lnTo>
                      <a:pt x="772473" y="4994154"/>
                    </a:lnTo>
                    <a:lnTo>
                      <a:pt x="782793" y="4961615"/>
                    </a:lnTo>
                    <a:lnTo>
                      <a:pt x="793114" y="4928282"/>
                    </a:lnTo>
                    <a:lnTo>
                      <a:pt x="801847" y="4895743"/>
                    </a:lnTo>
                    <a:lnTo>
                      <a:pt x="809786" y="4863204"/>
                    </a:lnTo>
                    <a:lnTo>
                      <a:pt x="815344" y="4829078"/>
                    </a:lnTo>
                    <a:lnTo>
                      <a:pt x="821695" y="4796539"/>
                    </a:lnTo>
                    <a:lnTo>
                      <a:pt x="828046" y="4762412"/>
                    </a:lnTo>
                    <a:lnTo>
                      <a:pt x="832016" y="4728286"/>
                    </a:lnTo>
                    <a:lnTo>
                      <a:pt x="835985" y="4694160"/>
                    </a:lnTo>
                    <a:lnTo>
                      <a:pt x="839955" y="4660034"/>
                    </a:lnTo>
                    <a:lnTo>
                      <a:pt x="840749" y="4625907"/>
                    </a:lnTo>
                    <a:lnTo>
                      <a:pt x="919346" y="3193399"/>
                    </a:lnTo>
                    <a:lnTo>
                      <a:pt x="921727" y="3178319"/>
                    </a:lnTo>
                    <a:lnTo>
                      <a:pt x="924109" y="3163240"/>
                    </a:lnTo>
                    <a:lnTo>
                      <a:pt x="926491" y="3131495"/>
                    </a:lnTo>
                    <a:lnTo>
                      <a:pt x="932048" y="3098956"/>
                    </a:lnTo>
                    <a:lnTo>
                      <a:pt x="938399" y="3067211"/>
                    </a:lnTo>
                    <a:lnTo>
                      <a:pt x="945545" y="3035465"/>
                    </a:lnTo>
                    <a:lnTo>
                      <a:pt x="1071776" y="2580713"/>
                    </a:lnTo>
                    <a:lnTo>
                      <a:pt x="893941" y="2707694"/>
                    </a:lnTo>
                    <a:lnTo>
                      <a:pt x="882826" y="2715631"/>
                    </a:lnTo>
                    <a:lnTo>
                      <a:pt x="872505" y="2723567"/>
                    </a:lnTo>
                    <a:lnTo>
                      <a:pt x="863772" y="2733091"/>
                    </a:lnTo>
                    <a:lnTo>
                      <a:pt x="855833" y="2743408"/>
                    </a:lnTo>
                    <a:lnTo>
                      <a:pt x="848688" y="2753725"/>
                    </a:lnTo>
                    <a:lnTo>
                      <a:pt x="842337" y="2764836"/>
                    </a:lnTo>
                    <a:lnTo>
                      <a:pt x="836779" y="2777534"/>
                    </a:lnTo>
                    <a:lnTo>
                      <a:pt x="833604" y="2790233"/>
                    </a:lnTo>
                    <a:lnTo>
                      <a:pt x="570026" y="3772751"/>
                    </a:lnTo>
                    <a:lnTo>
                      <a:pt x="562087" y="3796560"/>
                    </a:lnTo>
                    <a:lnTo>
                      <a:pt x="553354" y="3819575"/>
                    </a:lnTo>
                    <a:lnTo>
                      <a:pt x="542239" y="3841004"/>
                    </a:lnTo>
                    <a:lnTo>
                      <a:pt x="529537" y="3860844"/>
                    </a:lnTo>
                    <a:lnTo>
                      <a:pt x="516040" y="3879892"/>
                    </a:lnTo>
                    <a:lnTo>
                      <a:pt x="500162" y="3898145"/>
                    </a:lnTo>
                    <a:lnTo>
                      <a:pt x="482696" y="3914018"/>
                    </a:lnTo>
                    <a:lnTo>
                      <a:pt x="465230" y="3929097"/>
                    </a:lnTo>
                    <a:lnTo>
                      <a:pt x="446176" y="3943382"/>
                    </a:lnTo>
                    <a:lnTo>
                      <a:pt x="426329" y="3954493"/>
                    </a:lnTo>
                    <a:lnTo>
                      <a:pt x="404893" y="3964810"/>
                    </a:lnTo>
                    <a:lnTo>
                      <a:pt x="383458" y="3973540"/>
                    </a:lnTo>
                    <a:lnTo>
                      <a:pt x="360434" y="3979889"/>
                    </a:lnTo>
                    <a:lnTo>
                      <a:pt x="338205" y="3984651"/>
                    </a:lnTo>
                    <a:lnTo>
                      <a:pt x="313594" y="3987032"/>
                    </a:lnTo>
                    <a:lnTo>
                      <a:pt x="289776" y="3988619"/>
                    </a:lnTo>
                    <a:lnTo>
                      <a:pt x="270723" y="3987032"/>
                    </a:lnTo>
                    <a:lnTo>
                      <a:pt x="252463" y="3986239"/>
                    </a:lnTo>
                    <a:lnTo>
                      <a:pt x="233409" y="3982270"/>
                    </a:lnTo>
                    <a:lnTo>
                      <a:pt x="214355" y="3978302"/>
                    </a:lnTo>
                    <a:lnTo>
                      <a:pt x="200859" y="3974334"/>
                    </a:lnTo>
                    <a:lnTo>
                      <a:pt x="186568" y="3969572"/>
                    </a:lnTo>
                    <a:lnTo>
                      <a:pt x="160369" y="3956874"/>
                    </a:lnTo>
                    <a:lnTo>
                      <a:pt x="134964" y="3943382"/>
                    </a:lnTo>
                    <a:lnTo>
                      <a:pt x="111941" y="3926716"/>
                    </a:lnTo>
                    <a:lnTo>
                      <a:pt x="90505" y="3909256"/>
                    </a:lnTo>
                    <a:lnTo>
                      <a:pt x="70658" y="3888622"/>
                    </a:lnTo>
                    <a:lnTo>
                      <a:pt x="53986" y="3866400"/>
                    </a:lnTo>
                    <a:lnTo>
                      <a:pt x="38901" y="3843384"/>
                    </a:lnTo>
                    <a:lnTo>
                      <a:pt x="26199" y="3817988"/>
                    </a:lnTo>
                    <a:lnTo>
                      <a:pt x="15084" y="3793386"/>
                    </a:lnTo>
                    <a:lnTo>
                      <a:pt x="7939" y="3765608"/>
                    </a:lnTo>
                    <a:lnTo>
                      <a:pt x="2382" y="3737831"/>
                    </a:lnTo>
                    <a:lnTo>
                      <a:pt x="0" y="3710054"/>
                    </a:lnTo>
                    <a:lnTo>
                      <a:pt x="0" y="3680690"/>
                    </a:lnTo>
                    <a:lnTo>
                      <a:pt x="3969" y="3652119"/>
                    </a:lnTo>
                    <a:lnTo>
                      <a:pt x="6351" y="3637833"/>
                    </a:lnTo>
                    <a:lnTo>
                      <a:pt x="10321" y="3622754"/>
                    </a:lnTo>
                    <a:lnTo>
                      <a:pt x="272310" y="2640236"/>
                    </a:lnTo>
                    <a:lnTo>
                      <a:pt x="282631" y="2606903"/>
                    </a:lnTo>
                    <a:lnTo>
                      <a:pt x="292158" y="2576745"/>
                    </a:lnTo>
                    <a:lnTo>
                      <a:pt x="304861" y="2545793"/>
                    </a:lnTo>
                    <a:lnTo>
                      <a:pt x="319151" y="2516429"/>
                    </a:lnTo>
                    <a:lnTo>
                      <a:pt x="332647" y="2487858"/>
                    </a:lnTo>
                    <a:lnTo>
                      <a:pt x="349320" y="2458493"/>
                    </a:lnTo>
                    <a:lnTo>
                      <a:pt x="366785" y="2430716"/>
                    </a:lnTo>
                    <a:lnTo>
                      <a:pt x="384251" y="2404526"/>
                    </a:lnTo>
                    <a:lnTo>
                      <a:pt x="404893" y="2377543"/>
                    </a:lnTo>
                    <a:lnTo>
                      <a:pt x="424741" y="2352940"/>
                    </a:lnTo>
                    <a:lnTo>
                      <a:pt x="447764" y="2329131"/>
                    </a:lnTo>
                    <a:lnTo>
                      <a:pt x="469994" y="2306116"/>
                    </a:lnTo>
                    <a:lnTo>
                      <a:pt x="494605" y="2283101"/>
                    </a:lnTo>
                    <a:lnTo>
                      <a:pt x="519216" y="2263260"/>
                    </a:lnTo>
                    <a:lnTo>
                      <a:pt x="546209" y="2243419"/>
                    </a:lnTo>
                    <a:lnTo>
                      <a:pt x="572408" y="2224371"/>
                    </a:lnTo>
                    <a:lnTo>
                      <a:pt x="1540976" y="1537085"/>
                    </a:lnTo>
                    <a:lnTo>
                      <a:pt x="1556854" y="1527561"/>
                    </a:lnTo>
                    <a:lnTo>
                      <a:pt x="1573526" y="1517244"/>
                    </a:lnTo>
                    <a:lnTo>
                      <a:pt x="1590992" y="1509307"/>
                    </a:lnTo>
                    <a:lnTo>
                      <a:pt x="1608458" y="1502958"/>
                    </a:lnTo>
                    <a:lnTo>
                      <a:pt x="1635451" y="1491054"/>
                    </a:lnTo>
                    <a:lnTo>
                      <a:pt x="1663238" y="1479149"/>
                    </a:lnTo>
                    <a:lnTo>
                      <a:pt x="1691818" y="1469626"/>
                    </a:lnTo>
                    <a:lnTo>
                      <a:pt x="1719605" y="1460102"/>
                    </a:lnTo>
                    <a:lnTo>
                      <a:pt x="1748980" y="1452959"/>
                    </a:lnTo>
                    <a:lnTo>
                      <a:pt x="1779149" y="1446610"/>
                    </a:lnTo>
                    <a:lnTo>
                      <a:pt x="1807729" y="1441849"/>
                    </a:lnTo>
                    <a:lnTo>
                      <a:pt x="1837898" y="1437880"/>
                    </a:lnTo>
                    <a:lnTo>
                      <a:pt x="1868860" y="1435499"/>
                    </a:lnTo>
                    <a:close/>
                    <a:moveTo>
                      <a:pt x="2433438" y="0"/>
                    </a:moveTo>
                    <a:cubicBezTo>
                      <a:pt x="2798277" y="0"/>
                      <a:pt x="3094038" y="295761"/>
                      <a:pt x="3094038" y="660600"/>
                    </a:cubicBezTo>
                    <a:cubicBezTo>
                      <a:pt x="3094038" y="1025439"/>
                      <a:pt x="2798277" y="1321200"/>
                      <a:pt x="2433438" y="1321200"/>
                    </a:cubicBezTo>
                    <a:cubicBezTo>
                      <a:pt x="2068599" y="1321200"/>
                      <a:pt x="1772838" y="1025439"/>
                      <a:pt x="1772838" y="660600"/>
                    </a:cubicBezTo>
                    <a:cubicBezTo>
                      <a:pt x="1772838" y="295761"/>
                      <a:pt x="2068599" y="0"/>
                      <a:pt x="2433438"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grpSp>
      <p:grpSp>
        <p:nvGrpSpPr>
          <p:cNvPr id="68" name="组合 67"/>
          <p:cNvGrpSpPr/>
          <p:nvPr/>
        </p:nvGrpSpPr>
        <p:grpSpPr>
          <a:xfrm>
            <a:off x="2939280" y="4610731"/>
            <a:ext cx="900766" cy="900766"/>
            <a:chOff x="2939280" y="4610731"/>
            <a:chExt cx="900766" cy="900766"/>
          </a:xfrm>
        </p:grpSpPr>
        <p:grpSp>
          <p:nvGrpSpPr>
            <p:cNvPr id="69" name="组合 68"/>
            <p:cNvGrpSpPr/>
            <p:nvPr/>
          </p:nvGrpSpPr>
          <p:grpSpPr>
            <a:xfrm>
              <a:off x="2939280" y="4610731"/>
              <a:ext cx="900766" cy="900766"/>
              <a:chOff x="4489450" y="2618448"/>
              <a:chExt cx="2209800" cy="2209800"/>
            </a:xfrm>
          </p:grpSpPr>
          <p:sp>
            <p:nvSpPr>
              <p:cNvPr id="71" name="椭圆 70"/>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72" name="椭圆 71"/>
              <p:cNvSpPr/>
              <p:nvPr/>
            </p:nvSpPr>
            <p:spPr>
              <a:xfrm>
                <a:off x="4740142" y="2869140"/>
                <a:ext cx="1708416" cy="1708416"/>
              </a:xfrm>
              <a:prstGeom prst="ellipse">
                <a:avLst/>
              </a:prstGeom>
              <a:solidFill>
                <a:srgbClr val="1F3A79"/>
              </a:solidFill>
              <a:ln w="285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70" name="Freeform 52"/>
            <p:cNvSpPr>
              <a:spLocks noEditPoints="1"/>
            </p:cNvSpPr>
            <p:nvPr/>
          </p:nvSpPr>
          <p:spPr bwMode="auto">
            <a:xfrm>
              <a:off x="3227738" y="4924589"/>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73" name="组合 72"/>
          <p:cNvGrpSpPr/>
          <p:nvPr/>
        </p:nvGrpSpPr>
        <p:grpSpPr>
          <a:xfrm>
            <a:off x="7832135" y="3331028"/>
            <a:ext cx="900766" cy="900766"/>
            <a:chOff x="7832136" y="3331028"/>
            <a:chExt cx="900766" cy="900766"/>
          </a:xfrm>
        </p:grpSpPr>
        <p:grpSp>
          <p:nvGrpSpPr>
            <p:cNvPr id="74" name="组合 73"/>
            <p:cNvGrpSpPr/>
            <p:nvPr/>
          </p:nvGrpSpPr>
          <p:grpSpPr>
            <a:xfrm>
              <a:off x="7832136" y="3331028"/>
              <a:ext cx="900766" cy="900766"/>
              <a:chOff x="4489450" y="2618448"/>
              <a:chExt cx="2209800" cy="2209800"/>
            </a:xfrm>
          </p:grpSpPr>
          <p:sp>
            <p:nvSpPr>
              <p:cNvPr id="76" name="椭圆 75"/>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77" name="椭圆 76"/>
              <p:cNvSpPr/>
              <p:nvPr/>
            </p:nvSpPr>
            <p:spPr>
              <a:xfrm>
                <a:off x="4740142" y="2869140"/>
                <a:ext cx="1708416" cy="1708416"/>
              </a:xfrm>
              <a:prstGeom prst="ellipse">
                <a:avLst/>
              </a:prstGeom>
              <a:solidFill>
                <a:srgbClr val="1F3A79"/>
              </a:solidFill>
              <a:ln w="285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75" name="Freeform 61"/>
            <p:cNvSpPr>
              <a:spLocks noEditPoints="1"/>
            </p:cNvSpPr>
            <p:nvPr/>
          </p:nvSpPr>
          <p:spPr bwMode="auto">
            <a:xfrm>
              <a:off x="8121388" y="3620280"/>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78" name="组合 77"/>
          <p:cNvGrpSpPr/>
          <p:nvPr/>
        </p:nvGrpSpPr>
        <p:grpSpPr>
          <a:xfrm>
            <a:off x="7832135" y="4867836"/>
            <a:ext cx="900766" cy="900766"/>
            <a:chOff x="7832136" y="4867836"/>
            <a:chExt cx="900766" cy="900766"/>
          </a:xfrm>
        </p:grpSpPr>
        <p:grpSp>
          <p:nvGrpSpPr>
            <p:cNvPr id="79" name="组合 78"/>
            <p:cNvGrpSpPr/>
            <p:nvPr/>
          </p:nvGrpSpPr>
          <p:grpSpPr>
            <a:xfrm>
              <a:off x="7832136" y="4867836"/>
              <a:ext cx="900766" cy="900766"/>
              <a:chOff x="4489450" y="2618448"/>
              <a:chExt cx="2209800" cy="2209800"/>
            </a:xfrm>
          </p:grpSpPr>
          <p:sp>
            <p:nvSpPr>
              <p:cNvPr id="81" name="椭圆 80"/>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82" name="椭圆 81"/>
              <p:cNvSpPr/>
              <p:nvPr/>
            </p:nvSpPr>
            <p:spPr>
              <a:xfrm>
                <a:off x="4740142" y="2869140"/>
                <a:ext cx="1708416" cy="1708416"/>
              </a:xfrm>
              <a:prstGeom prst="ellipse">
                <a:avLst/>
              </a:prstGeom>
              <a:solidFill>
                <a:srgbClr val="1F3A79"/>
              </a:solidFill>
              <a:ln w="28575"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80" name="Freeform 80"/>
            <p:cNvSpPr>
              <a:spLocks noEditPoints="1"/>
            </p:cNvSpPr>
            <p:nvPr/>
          </p:nvSpPr>
          <p:spPr bwMode="auto">
            <a:xfrm>
              <a:off x="8121388" y="5156294"/>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83" name="组合 82"/>
          <p:cNvGrpSpPr/>
          <p:nvPr/>
        </p:nvGrpSpPr>
        <p:grpSpPr>
          <a:xfrm>
            <a:off x="7832135" y="1779250"/>
            <a:ext cx="900766" cy="900766"/>
            <a:chOff x="7832136" y="1779250"/>
            <a:chExt cx="900766" cy="900766"/>
          </a:xfrm>
        </p:grpSpPr>
        <p:grpSp>
          <p:nvGrpSpPr>
            <p:cNvPr id="84" name="组合 83"/>
            <p:cNvGrpSpPr/>
            <p:nvPr/>
          </p:nvGrpSpPr>
          <p:grpSpPr>
            <a:xfrm>
              <a:off x="7832136" y="1779250"/>
              <a:ext cx="900766" cy="900766"/>
              <a:chOff x="4489450" y="2618448"/>
              <a:chExt cx="2209800" cy="2209800"/>
            </a:xfrm>
          </p:grpSpPr>
          <p:sp>
            <p:nvSpPr>
              <p:cNvPr id="86" name="椭圆 85"/>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87" name="椭圆 86"/>
              <p:cNvSpPr/>
              <p:nvPr/>
            </p:nvSpPr>
            <p:spPr>
              <a:xfrm>
                <a:off x="4740142" y="2869140"/>
                <a:ext cx="1708416" cy="1708416"/>
              </a:xfrm>
              <a:prstGeom prst="ellipse">
                <a:avLst/>
              </a:prstGeom>
              <a:solidFill>
                <a:srgbClr val="1F3A79"/>
              </a:solidFill>
              <a:ln w="28575"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85" name="Freeform 84"/>
            <p:cNvSpPr>
              <a:spLocks noEditPoints="1"/>
            </p:cNvSpPr>
            <p:nvPr/>
          </p:nvSpPr>
          <p:spPr bwMode="auto">
            <a:xfrm>
              <a:off x="8121388" y="206850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88" name="组合 87"/>
          <p:cNvGrpSpPr/>
          <p:nvPr/>
        </p:nvGrpSpPr>
        <p:grpSpPr>
          <a:xfrm>
            <a:off x="9309934" y="1779250"/>
            <a:ext cx="900766" cy="900766"/>
            <a:chOff x="9309761" y="1779250"/>
            <a:chExt cx="900766" cy="900766"/>
          </a:xfrm>
        </p:grpSpPr>
        <p:grpSp>
          <p:nvGrpSpPr>
            <p:cNvPr id="89" name="组合 88"/>
            <p:cNvGrpSpPr/>
            <p:nvPr/>
          </p:nvGrpSpPr>
          <p:grpSpPr>
            <a:xfrm>
              <a:off x="9309761" y="1779250"/>
              <a:ext cx="900766" cy="900766"/>
              <a:chOff x="4489450" y="2618448"/>
              <a:chExt cx="2209800" cy="2209800"/>
            </a:xfrm>
          </p:grpSpPr>
          <p:sp>
            <p:nvSpPr>
              <p:cNvPr id="91" name="椭圆 90"/>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92" name="椭圆 91"/>
              <p:cNvSpPr/>
              <p:nvPr/>
            </p:nvSpPr>
            <p:spPr>
              <a:xfrm>
                <a:off x="4740142" y="2869140"/>
                <a:ext cx="1708416" cy="1708416"/>
              </a:xfrm>
              <a:prstGeom prst="ellipse">
                <a:avLst/>
              </a:prstGeom>
              <a:solidFill>
                <a:srgbClr val="1F3A79"/>
              </a:solidFill>
              <a:ln w="28575"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90" name="Freeform 96"/>
            <p:cNvSpPr>
              <a:spLocks noEditPoints="1"/>
            </p:cNvSpPr>
            <p:nvPr/>
          </p:nvSpPr>
          <p:spPr bwMode="auto">
            <a:xfrm>
              <a:off x="9599013" y="206850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93" name="组合 92"/>
          <p:cNvGrpSpPr/>
          <p:nvPr/>
        </p:nvGrpSpPr>
        <p:grpSpPr>
          <a:xfrm>
            <a:off x="9309934" y="4867836"/>
            <a:ext cx="900766" cy="900766"/>
            <a:chOff x="9309761" y="4867836"/>
            <a:chExt cx="900766" cy="900766"/>
          </a:xfrm>
        </p:grpSpPr>
        <p:grpSp>
          <p:nvGrpSpPr>
            <p:cNvPr id="94" name="组合 93"/>
            <p:cNvGrpSpPr/>
            <p:nvPr/>
          </p:nvGrpSpPr>
          <p:grpSpPr>
            <a:xfrm>
              <a:off x="9309761" y="4867836"/>
              <a:ext cx="900766" cy="900766"/>
              <a:chOff x="4489450" y="2618448"/>
              <a:chExt cx="2209800" cy="2209800"/>
            </a:xfrm>
          </p:grpSpPr>
          <p:sp>
            <p:nvSpPr>
              <p:cNvPr id="96" name="椭圆 95"/>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97" name="椭圆 96"/>
              <p:cNvSpPr/>
              <p:nvPr/>
            </p:nvSpPr>
            <p:spPr>
              <a:xfrm>
                <a:off x="4740142" y="2869140"/>
                <a:ext cx="1708416" cy="1708416"/>
              </a:xfrm>
              <a:prstGeom prst="ellipse">
                <a:avLst/>
              </a:prstGeom>
              <a:solidFill>
                <a:srgbClr val="1F3A79"/>
              </a:solidFill>
              <a:ln w="28575"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95" name="Freeform 104"/>
            <p:cNvSpPr>
              <a:spLocks noEditPoints="1"/>
            </p:cNvSpPr>
            <p:nvPr/>
          </p:nvSpPr>
          <p:spPr bwMode="auto">
            <a:xfrm>
              <a:off x="9598219" y="5156294"/>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98" name="组合 97"/>
          <p:cNvGrpSpPr/>
          <p:nvPr/>
        </p:nvGrpSpPr>
        <p:grpSpPr>
          <a:xfrm>
            <a:off x="9309934" y="3331028"/>
            <a:ext cx="900766" cy="900766"/>
            <a:chOff x="9309761" y="3331028"/>
            <a:chExt cx="900766" cy="900766"/>
          </a:xfrm>
        </p:grpSpPr>
        <p:grpSp>
          <p:nvGrpSpPr>
            <p:cNvPr id="99" name="组合 98"/>
            <p:cNvGrpSpPr/>
            <p:nvPr/>
          </p:nvGrpSpPr>
          <p:grpSpPr>
            <a:xfrm>
              <a:off x="9309761" y="3331028"/>
              <a:ext cx="900766" cy="900766"/>
              <a:chOff x="4489450" y="2618448"/>
              <a:chExt cx="2209800" cy="2209800"/>
            </a:xfrm>
          </p:grpSpPr>
          <p:sp>
            <p:nvSpPr>
              <p:cNvPr id="101" name="椭圆 100"/>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102" name="椭圆 101"/>
              <p:cNvSpPr/>
              <p:nvPr/>
            </p:nvSpPr>
            <p:spPr>
              <a:xfrm>
                <a:off x="4740142" y="2869140"/>
                <a:ext cx="1708416" cy="1708416"/>
              </a:xfrm>
              <a:prstGeom prst="ellipse">
                <a:avLst/>
              </a:prstGeom>
              <a:solidFill>
                <a:srgbClr val="1F3A79"/>
              </a:solidFill>
              <a:ln w="2857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100" name="Freeform 112"/>
            <p:cNvSpPr>
              <a:spLocks noEditPoints="1"/>
            </p:cNvSpPr>
            <p:nvPr/>
          </p:nvSpPr>
          <p:spPr bwMode="auto">
            <a:xfrm>
              <a:off x="9599013" y="3620280"/>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grpSp>
        <p:nvGrpSpPr>
          <p:cNvPr id="103" name="组合 102"/>
          <p:cNvGrpSpPr/>
          <p:nvPr/>
        </p:nvGrpSpPr>
        <p:grpSpPr>
          <a:xfrm>
            <a:off x="4555905" y="4610731"/>
            <a:ext cx="900766" cy="900766"/>
            <a:chOff x="4555905" y="4610731"/>
            <a:chExt cx="900766" cy="900766"/>
          </a:xfrm>
        </p:grpSpPr>
        <p:grpSp>
          <p:nvGrpSpPr>
            <p:cNvPr id="104" name="组合 103"/>
            <p:cNvGrpSpPr/>
            <p:nvPr/>
          </p:nvGrpSpPr>
          <p:grpSpPr>
            <a:xfrm>
              <a:off x="4555905" y="4610731"/>
              <a:ext cx="900766" cy="900766"/>
              <a:chOff x="4489450" y="2618448"/>
              <a:chExt cx="2209800" cy="2209800"/>
            </a:xfrm>
          </p:grpSpPr>
          <p:sp>
            <p:nvSpPr>
              <p:cNvPr id="106" name="椭圆 105"/>
              <p:cNvSpPr/>
              <p:nvPr/>
            </p:nvSpPr>
            <p:spPr>
              <a:xfrm>
                <a:off x="4489450" y="2618448"/>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sp>
            <p:nvSpPr>
              <p:cNvPr id="107" name="椭圆 106"/>
              <p:cNvSpPr/>
              <p:nvPr/>
            </p:nvSpPr>
            <p:spPr>
              <a:xfrm>
                <a:off x="4740142" y="2869140"/>
                <a:ext cx="1708416" cy="1708416"/>
              </a:xfrm>
              <a:prstGeom prst="ellipse">
                <a:avLst/>
              </a:prstGeom>
              <a:solidFill>
                <a:srgbClr val="1F3A79"/>
              </a:solidFill>
              <a:ln w="28575" cap="flat" cmpd="sng" algn="ctr">
                <a:solidFill>
                  <a:srgbClr val="A5A5A5">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a typeface="微软雅黑" panose="020B0503020204020204" charset="-122"/>
                </a:endParaRPr>
              </a:p>
            </p:txBody>
          </p:sp>
        </p:grpSp>
        <p:sp>
          <p:nvSpPr>
            <p:cNvPr id="105" name="Freeform 115"/>
            <p:cNvSpPr>
              <a:spLocks noEditPoints="1"/>
            </p:cNvSpPr>
            <p:nvPr/>
          </p:nvSpPr>
          <p:spPr bwMode="auto">
            <a:xfrm>
              <a:off x="4865853" y="489998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Calibri" panose="020F0502020204030204"/>
              </a:endParaRPr>
            </a:p>
          </p:txBody>
        </p:sp>
      </p:grpSp>
      <p:sp>
        <p:nvSpPr>
          <p:cNvPr id="108" name="矩形 107"/>
          <p:cNvSpPr/>
          <p:nvPr/>
        </p:nvSpPr>
        <p:spPr>
          <a:xfrm>
            <a:off x="2942646" y="4130188"/>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09" name="矩形 108"/>
          <p:cNvSpPr/>
          <p:nvPr/>
        </p:nvSpPr>
        <p:spPr>
          <a:xfrm>
            <a:off x="4559965" y="4088913"/>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0" name="矩形 109"/>
          <p:cNvSpPr/>
          <p:nvPr/>
        </p:nvSpPr>
        <p:spPr>
          <a:xfrm>
            <a:off x="7829764" y="4402207"/>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1" name="矩形 110"/>
          <p:cNvSpPr/>
          <p:nvPr/>
        </p:nvSpPr>
        <p:spPr>
          <a:xfrm>
            <a:off x="9313278" y="4402207"/>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2" name="矩形 111"/>
          <p:cNvSpPr/>
          <p:nvPr/>
        </p:nvSpPr>
        <p:spPr>
          <a:xfrm>
            <a:off x="7829764" y="2866309"/>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3" name="矩形 112"/>
          <p:cNvSpPr/>
          <p:nvPr/>
        </p:nvSpPr>
        <p:spPr>
          <a:xfrm>
            <a:off x="9313278" y="2866309"/>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4" name="矩形 113"/>
          <p:cNvSpPr/>
          <p:nvPr/>
        </p:nvSpPr>
        <p:spPr>
          <a:xfrm>
            <a:off x="7778964" y="1312574"/>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5" name="矩形 114"/>
          <p:cNvSpPr/>
          <p:nvPr/>
        </p:nvSpPr>
        <p:spPr>
          <a:xfrm>
            <a:off x="9313278" y="1312574"/>
            <a:ext cx="894080" cy="521970"/>
          </a:xfrm>
          <a:prstGeom prst="rect">
            <a:avLst/>
          </a:prstGeom>
        </p:spPr>
        <p:txBody>
          <a:bodyPr wrap="none">
            <a:spAutoFit/>
          </a:bodyPr>
          <a:lstStyle/>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a:t>
            </a:r>
          </a:p>
          <a:p>
            <a:pPr algn="ctr" defTabSz="914400">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输入标题</a:t>
            </a:r>
            <a:endParaRPr lang="en-US" altLang="zh-CN" sz="1000" dirty="0">
              <a:solidFill>
                <a:prstClr val="black">
                  <a:lumMod val="65000"/>
                  <a:lumOff val="35000"/>
                </a:prstClr>
              </a:solidFill>
              <a:latin typeface="微软雅黑" panose="020B0503020204020204" charset="-122"/>
            </a:endParaRPr>
          </a:p>
        </p:txBody>
      </p:sp>
      <p:sp>
        <p:nvSpPr>
          <p:cNvPr id="116" name="矩形 115"/>
          <p:cNvSpPr/>
          <p:nvPr/>
        </p:nvSpPr>
        <p:spPr>
          <a:xfrm>
            <a:off x="3280410" y="2241550"/>
            <a:ext cx="3495040" cy="1245235"/>
          </a:xfrm>
          <a:prstGeom prst="rect">
            <a:avLst/>
          </a:prstGeom>
        </p:spPr>
        <p:txBody>
          <a:bodyPr wrap="square">
            <a:spAutoFit/>
          </a:bodyPr>
          <a:lstStyle/>
          <a:p>
            <a:pPr algn="l" defTabSz="914400">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others.No one indebted for others,while many people don't know how to cherish others.</a:t>
            </a:r>
            <a:endParaRPr lang="zh-CN" altLang="en-US" sz="1000" dirty="0">
              <a:solidFill>
                <a:prstClr val="black">
                  <a:lumMod val="65000"/>
                  <a:lumOff val="35000"/>
                </a:prstClr>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900" decel="100000" fill="hold"/>
                                        <p:tgtEl>
                                          <p:spTgt spid="6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500" fill="hold"/>
                                        <p:tgtEl>
                                          <p:spTgt spid="73"/>
                                        </p:tgtEl>
                                        <p:attrNameLst>
                                          <p:attrName>ppt_w</p:attrName>
                                        </p:attrNameLst>
                                      </p:cBhvr>
                                      <p:tavLst>
                                        <p:tav tm="0">
                                          <p:val>
                                            <p:fltVal val="0"/>
                                          </p:val>
                                        </p:tav>
                                        <p:tav tm="100000">
                                          <p:val>
                                            <p:strVal val="#ppt_w"/>
                                          </p:val>
                                        </p:tav>
                                      </p:tavLst>
                                    </p:anim>
                                    <p:anim calcmode="lin" valueType="num">
                                      <p:cBhvr>
                                        <p:cTn id="47" dur="500" fill="hold"/>
                                        <p:tgtEl>
                                          <p:spTgt spid="73"/>
                                        </p:tgtEl>
                                        <p:attrNameLst>
                                          <p:attrName>ppt_h</p:attrName>
                                        </p:attrNameLst>
                                      </p:cBhvr>
                                      <p:tavLst>
                                        <p:tav tm="0">
                                          <p:val>
                                            <p:fltVal val="0"/>
                                          </p:val>
                                        </p:tav>
                                        <p:tav tm="100000">
                                          <p:val>
                                            <p:strVal val="#ppt_h"/>
                                          </p:val>
                                        </p:tav>
                                      </p:tavLst>
                                    </p:anim>
                                    <p:animEffect transition="in" filter="fade">
                                      <p:cBhvr>
                                        <p:cTn id="48" dur="500"/>
                                        <p:tgtEl>
                                          <p:spTgt spid="7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par>
                                <p:cTn id="65" presetID="53" presetClass="entr" presetSubtype="16"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Effect transition="in" filter="fade">
                                      <p:cBhvr>
                                        <p:cTn id="74" dur="500"/>
                                        <p:tgtEl>
                                          <p:spTgt spid="78"/>
                                        </p:tgtEl>
                                      </p:cBhvr>
                                    </p:animEffect>
                                  </p:childTnLst>
                                </p:cTn>
                              </p:par>
                              <p:par>
                                <p:cTn id="75" presetID="53" presetClass="entr" presetSubtype="16"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p:cTn id="77" dur="500" fill="hold"/>
                                        <p:tgtEl>
                                          <p:spTgt spid="93"/>
                                        </p:tgtEl>
                                        <p:attrNameLst>
                                          <p:attrName>ppt_w</p:attrName>
                                        </p:attrNameLst>
                                      </p:cBhvr>
                                      <p:tavLst>
                                        <p:tav tm="0">
                                          <p:val>
                                            <p:fltVal val="0"/>
                                          </p:val>
                                        </p:tav>
                                        <p:tav tm="100000">
                                          <p:val>
                                            <p:strVal val="#ppt_w"/>
                                          </p:val>
                                        </p:tav>
                                      </p:tavLst>
                                    </p:anim>
                                    <p:anim calcmode="lin" valueType="num">
                                      <p:cBhvr>
                                        <p:cTn id="78" dur="500" fill="hold"/>
                                        <p:tgtEl>
                                          <p:spTgt spid="93"/>
                                        </p:tgtEl>
                                        <p:attrNameLst>
                                          <p:attrName>ppt_h</p:attrName>
                                        </p:attrNameLst>
                                      </p:cBhvr>
                                      <p:tavLst>
                                        <p:tav tm="0">
                                          <p:val>
                                            <p:fltVal val="0"/>
                                          </p:val>
                                        </p:tav>
                                        <p:tav tm="100000">
                                          <p:val>
                                            <p:strVal val="#ppt_h"/>
                                          </p:val>
                                        </p:tav>
                                      </p:tavLst>
                                    </p:anim>
                                    <p:animEffect transition="in" filter="fade">
                                      <p:cBhvr>
                                        <p:cTn id="79" dur="500"/>
                                        <p:tgtEl>
                                          <p:spTgt spid="93"/>
                                        </p:tgtEl>
                                      </p:cBhvr>
                                    </p:animEffect>
                                  </p:childTnLst>
                                </p:cTn>
                              </p:par>
                            </p:childTnLst>
                          </p:cTn>
                        </p:par>
                        <p:par>
                          <p:cTn id="80" fill="hold">
                            <p:stCondLst>
                              <p:cond delay="5500"/>
                            </p:stCondLst>
                            <p:childTnLst>
                              <p:par>
                                <p:cTn id="81" presetID="47" presetClass="entr" presetSubtype="0" fill="hold" grpId="0" nodeType="after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1000"/>
                                        <p:tgtEl>
                                          <p:spTgt spid="116"/>
                                        </p:tgtEl>
                                      </p:cBhvr>
                                    </p:animEffect>
                                    <p:anim calcmode="lin" valueType="num">
                                      <p:cBhvr>
                                        <p:cTn id="84" dur="1000" fill="hold"/>
                                        <p:tgtEl>
                                          <p:spTgt spid="116"/>
                                        </p:tgtEl>
                                        <p:attrNameLst>
                                          <p:attrName>ppt_x</p:attrName>
                                        </p:attrNameLst>
                                      </p:cBhvr>
                                      <p:tavLst>
                                        <p:tav tm="0">
                                          <p:val>
                                            <p:strVal val="#ppt_x"/>
                                          </p:val>
                                        </p:tav>
                                        <p:tav tm="100000">
                                          <p:val>
                                            <p:strVal val="#ppt_x"/>
                                          </p:val>
                                        </p:tav>
                                      </p:tavLst>
                                    </p:anim>
                                    <p:anim calcmode="lin" valueType="num">
                                      <p:cBhvr>
                                        <p:cTn id="85" dur="1000" fill="hold"/>
                                        <p:tgtEl>
                                          <p:spTgt spid="116"/>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500"/>
                                        <p:tgtEl>
                                          <p:spTgt spid="10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fade">
                                      <p:cBhvr>
                                        <p:cTn id="92" dur="500"/>
                                        <p:tgtEl>
                                          <p:spTgt spid="10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500"/>
                                        <p:tgtEl>
                                          <p:spTgt spid="11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1"/>
                                        </p:tgtEl>
                                        <p:attrNameLst>
                                          <p:attrName>style.visibility</p:attrName>
                                        </p:attrNameLst>
                                      </p:cBhvr>
                                      <p:to>
                                        <p:strVal val="visible"/>
                                      </p:to>
                                    </p:set>
                                    <p:animEffect transition="in" filter="fade">
                                      <p:cBhvr>
                                        <p:cTn id="98" dur="500"/>
                                        <p:tgtEl>
                                          <p:spTgt spid="11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fade">
                                      <p:cBhvr>
                                        <p:cTn id="101" dur="500"/>
                                        <p:tgtEl>
                                          <p:spTgt spid="11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2"/>
                                        </p:tgtEl>
                                        <p:attrNameLst>
                                          <p:attrName>style.visibility</p:attrName>
                                        </p:attrNameLst>
                                      </p:cBhvr>
                                      <p:to>
                                        <p:strVal val="visible"/>
                                      </p:to>
                                    </p:set>
                                    <p:animEffect transition="in" filter="fade">
                                      <p:cBhvr>
                                        <p:cTn id="104" dur="500"/>
                                        <p:tgtEl>
                                          <p:spTgt spid="1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4"/>
                                        </p:tgtEl>
                                        <p:attrNameLst>
                                          <p:attrName>style.visibility</p:attrName>
                                        </p:attrNameLst>
                                      </p:cBhvr>
                                      <p:to>
                                        <p:strVal val="visible"/>
                                      </p:to>
                                    </p:set>
                                    <p:animEffect transition="in" filter="fade">
                                      <p:cBhvr>
                                        <p:cTn id="107" dur="500"/>
                                        <p:tgtEl>
                                          <p:spTgt spid="11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Effect transition="in" filter="fade">
                                      <p:cBhvr>
                                        <p:cTn id="11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bldLvl="0" animBg="1"/>
      <p:bldP spid="60" grpId="0" bldLvl="0" animBg="1"/>
      <p:bldP spid="108" grpId="0"/>
      <p:bldP spid="109" grpId="0"/>
      <p:bldP spid="110" grpId="0"/>
      <p:bldP spid="111" grpId="0"/>
      <p:bldP spid="112" grpId="0"/>
      <p:bldP spid="113" grpId="0"/>
      <p:bldP spid="114" grpId="0"/>
      <p:bldP spid="115" grpId="0"/>
      <p:bldP spid="1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7" name="文本框 6"/>
          <p:cNvSpPr txBox="1"/>
          <p:nvPr/>
        </p:nvSpPr>
        <p:spPr>
          <a:xfrm>
            <a:off x="934720" y="3724910"/>
            <a:ext cx="2597150" cy="460375"/>
          </a:xfrm>
          <a:prstGeom prst="rect">
            <a:avLst/>
          </a:prstGeom>
          <a:noFill/>
        </p:spPr>
        <p:txBody>
          <a:bodyPr wrap="square" rtlCol="0">
            <a:spAutoFit/>
          </a:bodyPr>
          <a:lstStyle/>
          <a:p>
            <a:pPr algn="l" fontAlgn="auto">
              <a:lnSpc>
                <a:spcPct val="150000"/>
              </a:lnSpc>
            </a:pPr>
            <a:r>
              <a:rPr lang="zh-CN" altLang="en-US" sz="1600" b="1">
                <a:solidFill>
                  <a:schemeClr val="tx1">
                    <a:lumMod val="65000"/>
                    <a:lumOff val="35000"/>
                  </a:schemeClr>
                </a:solidFill>
                <a:latin typeface="微软雅黑" panose="020B0503020204020204" charset="-122"/>
                <a:ea typeface="微软雅黑" panose="020B0503020204020204" charset="-122"/>
              </a:rPr>
              <a:t>单击此处输入标题</a:t>
            </a:r>
          </a:p>
        </p:txBody>
      </p:sp>
      <p:sp>
        <p:nvSpPr>
          <p:cNvPr id="8" name="文本框 7"/>
          <p:cNvSpPr txBox="1"/>
          <p:nvPr/>
        </p:nvSpPr>
        <p:spPr>
          <a:xfrm>
            <a:off x="934720" y="4234180"/>
            <a:ext cx="3358515" cy="1706880"/>
          </a:xfrm>
          <a:prstGeom prst="rect">
            <a:avLst/>
          </a:prstGeom>
          <a:noFill/>
        </p:spPr>
        <p:txBody>
          <a:bodyPr wrap="square" rtlCol="0">
            <a:spAutoFit/>
          </a:bodyPr>
          <a:lstStyle/>
          <a:p>
            <a:pPr algn="l"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矩形 8"/>
          <p:cNvSpPr/>
          <p:nvPr/>
        </p:nvSpPr>
        <p:spPr>
          <a:xfrm>
            <a:off x="4509770" y="1132205"/>
            <a:ext cx="2995930" cy="519239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684135" y="3813810"/>
            <a:ext cx="3424555" cy="251079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74"/>
          <p:cNvGrpSpPr/>
          <p:nvPr/>
        </p:nvGrpSpPr>
        <p:grpSpPr>
          <a:xfrm>
            <a:off x="7684135" y="1894840"/>
            <a:ext cx="3424555" cy="1291590"/>
            <a:chOff x="-1282465" y="2984337"/>
            <a:chExt cx="4092920" cy="968944"/>
          </a:xfrm>
        </p:grpSpPr>
        <p:sp>
          <p:nvSpPr>
            <p:cNvPr id="11" name="文本框 11"/>
            <p:cNvSpPr txBox="1"/>
            <p:nvPr/>
          </p:nvSpPr>
          <p:spPr>
            <a:xfrm>
              <a:off x="-1282465" y="2984337"/>
              <a:ext cx="2174171" cy="230088"/>
            </a:xfrm>
            <a:prstGeom prst="rect">
              <a:avLst/>
            </a:prstGeom>
            <a:noFill/>
          </p:spPr>
          <p:txBody>
            <a:bodyPr wrap="squar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2" name="矩形 9"/>
            <p:cNvSpPr/>
            <p:nvPr/>
          </p:nvSpPr>
          <p:spPr>
            <a:xfrm>
              <a:off x="-1282465" y="3192036"/>
              <a:ext cx="4092920" cy="761245"/>
            </a:xfrm>
            <a:prstGeom prst="rect">
              <a:avLst/>
            </a:prstGeom>
          </p:spPr>
          <p:txBody>
            <a:bodyPr wrap="square">
              <a:spAutoFit/>
            </a:bodyPr>
            <a:lstStyle/>
            <a:p>
              <a:pPr algn="l"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500"/>
                                        <p:tgtEl>
                                          <p:spTgt spid="7"/>
                                        </p:tgtEl>
                                      </p:cBhvr>
                                    </p:animEffect>
                                  </p:childTnLst>
                                </p:cTn>
                              </p:par>
                            </p:childTnLst>
                          </p:cTn>
                        </p:par>
                        <p:par>
                          <p:cTn id="26" fill="hold">
                            <p:stCondLst>
                              <p:cond delay="1500"/>
                            </p:stCondLst>
                            <p:childTnLst>
                              <p:par>
                                <p:cTn id="27" presetID="2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2"/>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500"/>
                                        <p:tgtEl>
                                          <p:spTgt spid="8"/>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Right)">
                                      <p:cBhvr>
                                        <p:cTn id="35" dur="500"/>
                                        <p:tgtEl>
                                          <p:spTgt spid="9"/>
                                        </p:tgtEl>
                                      </p:cBhvr>
                                    </p:animEffect>
                                  </p:childTnLst>
                                </p:cTn>
                              </p:par>
                            </p:childTnLst>
                          </p:cTn>
                        </p:par>
                        <p:par>
                          <p:cTn id="36" fill="hold">
                            <p:stCondLst>
                              <p:cond delay="2500"/>
                            </p:stCondLst>
                            <p:childTnLst>
                              <p:par>
                                <p:cTn id="37" presetID="2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500"/>
                                        <p:tgtEl>
                                          <p:spTgt spid="10"/>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5" name="椭圆 4"/>
          <p:cNvSpPr/>
          <p:nvPr/>
        </p:nvSpPr>
        <p:spPr>
          <a:xfrm>
            <a:off x="3308179" y="1512704"/>
            <a:ext cx="1371407" cy="1371406"/>
          </a:xfrm>
          <a:prstGeom prst="ellipse">
            <a:avLst/>
          </a:prstGeom>
          <a:solidFill>
            <a:srgbClr val="1F3A79"/>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方正正纤黑简体"/>
              <a:ea typeface="方正正纤黑简体"/>
              <a:cs typeface="+mn-ea"/>
              <a:sym typeface="+mn-lt"/>
            </a:endParaRPr>
          </a:p>
        </p:txBody>
      </p:sp>
      <p:sp>
        <p:nvSpPr>
          <p:cNvPr id="6" name="椭圆 5"/>
          <p:cNvSpPr/>
          <p:nvPr/>
        </p:nvSpPr>
        <p:spPr>
          <a:xfrm>
            <a:off x="4672641" y="1512704"/>
            <a:ext cx="1371407" cy="1371406"/>
          </a:xfrm>
          <a:prstGeom prst="ellipse">
            <a:avLst/>
          </a:prstGeom>
          <a:solidFill>
            <a:srgbClr val="1F3A79"/>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方正正纤黑简体"/>
              <a:ea typeface="方正正纤黑简体"/>
              <a:cs typeface="+mn-ea"/>
              <a:sym typeface="+mn-lt"/>
            </a:endParaRPr>
          </a:p>
        </p:txBody>
      </p:sp>
      <p:sp>
        <p:nvSpPr>
          <p:cNvPr id="7" name="椭圆 6"/>
          <p:cNvSpPr/>
          <p:nvPr/>
        </p:nvSpPr>
        <p:spPr>
          <a:xfrm>
            <a:off x="6046641" y="1512703"/>
            <a:ext cx="1371407" cy="1371404"/>
          </a:xfrm>
          <a:prstGeom prst="ellipse">
            <a:avLst/>
          </a:prstGeom>
          <a:solidFill>
            <a:srgbClr val="1F3A79"/>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方正正纤黑简体"/>
              <a:ea typeface="方正正纤黑简体"/>
              <a:cs typeface="+mn-ea"/>
              <a:sym typeface="+mn-lt"/>
            </a:endParaRPr>
          </a:p>
        </p:txBody>
      </p:sp>
      <p:sp>
        <p:nvSpPr>
          <p:cNvPr id="8" name="椭圆 7"/>
          <p:cNvSpPr/>
          <p:nvPr/>
        </p:nvSpPr>
        <p:spPr>
          <a:xfrm>
            <a:off x="7408511" y="1512704"/>
            <a:ext cx="1371407" cy="1371406"/>
          </a:xfrm>
          <a:prstGeom prst="ellipse">
            <a:avLst/>
          </a:prstGeom>
          <a:solidFill>
            <a:srgbClr val="1F3A79"/>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prstClr val="white"/>
              </a:solidFill>
              <a:latin typeface="方正正纤黑简体"/>
              <a:ea typeface="方正正纤黑简体"/>
              <a:cs typeface="+mn-ea"/>
              <a:sym typeface="+mn-lt"/>
            </a:endParaRPr>
          </a:p>
        </p:txBody>
      </p:sp>
      <p:sp>
        <p:nvSpPr>
          <p:cNvPr id="9" name="文本框 8"/>
          <p:cNvSpPr txBox="1"/>
          <p:nvPr/>
        </p:nvSpPr>
        <p:spPr>
          <a:xfrm>
            <a:off x="3244262" y="172242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prstClr val="white"/>
                </a:solidFill>
                <a:latin typeface="方正正纤黑简体"/>
                <a:ea typeface="方正正纤黑简体"/>
                <a:cs typeface="+mn-ea"/>
                <a:sym typeface="+mn-lt"/>
              </a:rPr>
              <a:t>S</a:t>
            </a:r>
            <a:endParaRPr lang="zh-CN" altLang="en-US" sz="6000" dirty="0">
              <a:solidFill>
                <a:prstClr val="white"/>
              </a:solidFill>
              <a:latin typeface="方正正纤黑简体"/>
              <a:ea typeface="方正正纤黑简体"/>
              <a:cs typeface="+mn-ea"/>
              <a:sym typeface="+mn-lt"/>
            </a:endParaRPr>
          </a:p>
        </p:txBody>
      </p:sp>
      <p:sp>
        <p:nvSpPr>
          <p:cNvPr id="10" name="文本框 9"/>
          <p:cNvSpPr txBox="1"/>
          <p:nvPr/>
        </p:nvSpPr>
        <p:spPr>
          <a:xfrm>
            <a:off x="4606136" y="172242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prstClr val="white"/>
                </a:solidFill>
                <a:latin typeface="方正正纤黑简体"/>
                <a:ea typeface="方正正纤黑简体"/>
                <a:cs typeface="+mn-ea"/>
                <a:sym typeface="+mn-lt"/>
              </a:rPr>
              <a:t>W</a:t>
            </a:r>
            <a:endParaRPr lang="zh-CN" altLang="en-US" sz="6000" dirty="0">
              <a:solidFill>
                <a:prstClr val="white"/>
              </a:solidFill>
              <a:latin typeface="方正正纤黑简体"/>
              <a:ea typeface="方正正纤黑简体"/>
              <a:cs typeface="+mn-ea"/>
              <a:sym typeface="+mn-lt"/>
            </a:endParaRPr>
          </a:p>
        </p:txBody>
      </p:sp>
      <p:sp>
        <p:nvSpPr>
          <p:cNvPr id="11" name="文本框 10"/>
          <p:cNvSpPr txBox="1"/>
          <p:nvPr/>
        </p:nvSpPr>
        <p:spPr>
          <a:xfrm>
            <a:off x="5986192" y="172242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prstClr val="white"/>
                </a:solidFill>
                <a:latin typeface="方正正纤黑简体"/>
                <a:ea typeface="方正正纤黑简体"/>
                <a:cs typeface="+mn-ea"/>
                <a:sym typeface="+mn-lt"/>
              </a:rPr>
              <a:t>O</a:t>
            </a:r>
            <a:endParaRPr lang="zh-CN" altLang="en-US" sz="6000" dirty="0">
              <a:solidFill>
                <a:prstClr val="white"/>
              </a:solidFill>
              <a:latin typeface="方正正纤黑简体"/>
              <a:ea typeface="方正正纤黑简体"/>
              <a:cs typeface="+mn-ea"/>
              <a:sym typeface="+mn-lt"/>
            </a:endParaRPr>
          </a:p>
        </p:txBody>
      </p:sp>
      <p:sp>
        <p:nvSpPr>
          <p:cNvPr id="12" name="文本框 11"/>
          <p:cNvSpPr txBox="1"/>
          <p:nvPr/>
        </p:nvSpPr>
        <p:spPr>
          <a:xfrm>
            <a:off x="7348066" y="172242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prstClr val="white"/>
                </a:solidFill>
                <a:latin typeface="方正正纤黑简体"/>
                <a:ea typeface="方正正纤黑简体"/>
                <a:cs typeface="+mn-ea"/>
                <a:sym typeface="+mn-lt"/>
              </a:rPr>
              <a:t>T</a:t>
            </a:r>
            <a:endParaRPr lang="zh-CN" altLang="en-US" sz="6000" dirty="0">
              <a:solidFill>
                <a:prstClr val="white"/>
              </a:solidFill>
              <a:latin typeface="方正正纤黑简体"/>
              <a:ea typeface="方正正纤黑简体"/>
              <a:cs typeface="+mn-ea"/>
              <a:sym typeface="+mn-lt"/>
            </a:endParaRPr>
          </a:p>
        </p:txBody>
      </p:sp>
      <p:sp>
        <p:nvSpPr>
          <p:cNvPr id="13" name="矩形 12"/>
          <p:cNvSpPr/>
          <p:nvPr/>
        </p:nvSpPr>
        <p:spPr>
          <a:xfrm>
            <a:off x="3594364" y="3006145"/>
            <a:ext cx="792480" cy="275590"/>
          </a:xfrm>
          <a:prstGeom prst="rect">
            <a:avLst/>
          </a:prstGeom>
        </p:spPr>
        <p:txBody>
          <a:bodyPr wrap="none">
            <a:spAutoFit/>
          </a:bodyPr>
          <a:lstStyle/>
          <a:p>
            <a:pPr fontAlgn="auto">
              <a:spcBef>
                <a:spcPts val="0"/>
              </a:spcBef>
              <a:spcAft>
                <a:spcPts val="0"/>
              </a:spcAft>
            </a:pPr>
            <a:r>
              <a:rPr lang="zh-CN" altLang="en-US" sz="1200" b="1" dirty="0">
                <a:solidFill>
                  <a:schemeClr val="tx1">
                    <a:lumMod val="65000"/>
                    <a:lumOff val="35000"/>
                  </a:schemeClr>
                </a:solidFill>
                <a:latin typeface="微软雅黑" panose="020B0503020204020204" charset="-122"/>
                <a:ea typeface="微软雅黑" panose="020B0503020204020204" charset="-122"/>
                <a:cs typeface="+mn-ea"/>
                <a:sym typeface="+mn-lt"/>
              </a:rPr>
              <a:t>输入标题</a:t>
            </a:r>
          </a:p>
        </p:txBody>
      </p:sp>
      <p:sp>
        <p:nvSpPr>
          <p:cNvPr id="14" name="矩形 13"/>
          <p:cNvSpPr/>
          <p:nvPr/>
        </p:nvSpPr>
        <p:spPr>
          <a:xfrm>
            <a:off x="4961596" y="3006145"/>
            <a:ext cx="792480" cy="275590"/>
          </a:xfrm>
          <a:prstGeom prst="rect">
            <a:avLst/>
          </a:prstGeom>
        </p:spPr>
        <p:txBody>
          <a:bodyPr wrap="none">
            <a:spAutoFit/>
          </a:bodyPr>
          <a:lstStyle/>
          <a:p>
            <a:pPr algn="l" fontAlgn="auto">
              <a:spcBef>
                <a:spcPts val="0"/>
              </a:spcBef>
              <a:spcAft>
                <a:spcPts val="0"/>
              </a:spcAft>
            </a:pPr>
            <a:r>
              <a:rPr lang="zh-CN" altLang="en-US" sz="1200" b="1" dirty="0">
                <a:solidFill>
                  <a:schemeClr val="tx1">
                    <a:lumMod val="65000"/>
                    <a:lumOff val="35000"/>
                  </a:schemeClr>
                </a:solidFill>
                <a:latin typeface="微软雅黑" panose="020B0503020204020204" charset="-122"/>
                <a:ea typeface="微软雅黑" panose="020B0503020204020204" charset="-122"/>
                <a:cs typeface="+mn-ea"/>
                <a:sym typeface="+mn-lt"/>
              </a:rPr>
              <a:t>输入标题</a:t>
            </a:r>
            <a:endParaRPr lang="zh-CN" altLang="en-US" sz="1200" dirty="0">
              <a:solidFill>
                <a:prstClr val="black">
                  <a:lumMod val="75000"/>
                  <a:lumOff val="25000"/>
                </a:prstClr>
              </a:solidFill>
              <a:latin typeface="方正正纤黑简体"/>
              <a:ea typeface="方正正纤黑简体"/>
              <a:cs typeface="+mn-ea"/>
              <a:sym typeface="+mn-lt"/>
            </a:endParaRPr>
          </a:p>
        </p:txBody>
      </p:sp>
      <p:sp>
        <p:nvSpPr>
          <p:cNvPr id="15" name="矩形 14"/>
          <p:cNvSpPr/>
          <p:nvPr/>
        </p:nvSpPr>
        <p:spPr>
          <a:xfrm>
            <a:off x="6336260" y="3006145"/>
            <a:ext cx="792480" cy="275590"/>
          </a:xfrm>
          <a:prstGeom prst="rect">
            <a:avLst/>
          </a:prstGeom>
        </p:spPr>
        <p:txBody>
          <a:bodyPr wrap="none">
            <a:spAutoFit/>
          </a:bodyPr>
          <a:lstStyle/>
          <a:p>
            <a:pPr algn="l" fontAlgn="auto">
              <a:spcBef>
                <a:spcPts val="0"/>
              </a:spcBef>
              <a:spcAft>
                <a:spcPts val="0"/>
              </a:spcAft>
            </a:pPr>
            <a:r>
              <a:rPr lang="zh-CN" altLang="en-US" sz="1200" b="1" dirty="0">
                <a:solidFill>
                  <a:schemeClr val="tx1">
                    <a:lumMod val="65000"/>
                    <a:lumOff val="35000"/>
                  </a:schemeClr>
                </a:solidFill>
                <a:latin typeface="微软雅黑" panose="020B0503020204020204" charset="-122"/>
                <a:ea typeface="微软雅黑" panose="020B0503020204020204" charset="-122"/>
                <a:cs typeface="+mn-ea"/>
                <a:sym typeface="+mn-lt"/>
              </a:rPr>
              <a:t>输入标题</a:t>
            </a:r>
            <a:endParaRPr lang="zh-CN" altLang="en-US" sz="1200" dirty="0">
              <a:solidFill>
                <a:prstClr val="black">
                  <a:lumMod val="75000"/>
                  <a:lumOff val="25000"/>
                </a:prstClr>
              </a:solidFill>
              <a:latin typeface="方正正纤黑简体"/>
              <a:ea typeface="方正正纤黑简体"/>
              <a:cs typeface="+mn-ea"/>
              <a:sym typeface="+mn-lt"/>
            </a:endParaRPr>
          </a:p>
        </p:txBody>
      </p:sp>
      <p:sp>
        <p:nvSpPr>
          <p:cNvPr id="16" name="矩形 15"/>
          <p:cNvSpPr/>
          <p:nvPr/>
        </p:nvSpPr>
        <p:spPr>
          <a:xfrm>
            <a:off x="7698125" y="3006145"/>
            <a:ext cx="792480" cy="275590"/>
          </a:xfrm>
          <a:prstGeom prst="rect">
            <a:avLst/>
          </a:prstGeom>
        </p:spPr>
        <p:txBody>
          <a:bodyPr wrap="none">
            <a:spAutoFit/>
          </a:bodyPr>
          <a:lstStyle/>
          <a:p>
            <a:pPr algn="l" fontAlgn="auto">
              <a:spcBef>
                <a:spcPts val="0"/>
              </a:spcBef>
              <a:spcAft>
                <a:spcPts val="0"/>
              </a:spcAft>
            </a:pPr>
            <a:r>
              <a:rPr lang="zh-CN" altLang="en-US" sz="1200" b="1" dirty="0">
                <a:solidFill>
                  <a:schemeClr val="tx1">
                    <a:lumMod val="65000"/>
                    <a:lumOff val="35000"/>
                  </a:schemeClr>
                </a:solidFill>
                <a:latin typeface="微软雅黑" panose="020B0503020204020204" charset="-122"/>
                <a:ea typeface="微软雅黑" panose="020B0503020204020204" charset="-122"/>
                <a:cs typeface="+mn-ea"/>
                <a:sym typeface="+mn-lt"/>
              </a:rPr>
              <a:t>输入标题</a:t>
            </a:r>
            <a:endParaRPr lang="zh-CN" altLang="en-US" sz="1200" dirty="0">
              <a:solidFill>
                <a:prstClr val="black">
                  <a:lumMod val="75000"/>
                  <a:lumOff val="25000"/>
                </a:prstClr>
              </a:solidFill>
              <a:latin typeface="方正正纤黑简体"/>
              <a:ea typeface="方正正纤黑简体"/>
              <a:cs typeface="+mn-ea"/>
              <a:sym typeface="+mn-lt"/>
            </a:endParaRPr>
          </a:p>
        </p:txBody>
      </p:sp>
      <p:sp>
        <p:nvSpPr>
          <p:cNvPr id="17" name="文本框 16"/>
          <p:cNvSpPr txBox="1"/>
          <p:nvPr/>
        </p:nvSpPr>
        <p:spPr bwMode="auto">
          <a:xfrm>
            <a:off x="1011743" y="4170613"/>
            <a:ext cx="2147194" cy="1245235"/>
          </a:xfrm>
          <a:prstGeom prst="rect">
            <a:avLst/>
          </a:prstGeom>
          <a:noFill/>
        </p:spPr>
        <p:txBody>
          <a:bodyPr wrap="square">
            <a:spAutoFit/>
          </a:bodyPr>
          <a:lstStyle/>
          <a:p>
            <a:pPr marL="285750" indent="-285750" fontAlgn="auto">
              <a:lnSpc>
                <a:spcPct val="150000"/>
              </a:lnSpc>
              <a:spcBef>
                <a:spcPts val="0"/>
              </a:spcBef>
              <a:spcAft>
                <a:spcPts val="0"/>
              </a:spcAft>
              <a:buClr>
                <a:prstClr val="black">
                  <a:lumMod val="65000"/>
                  <a:lumOff val="35000"/>
                </a:prstClr>
              </a:buClr>
              <a:buFont typeface="Arial" panose="020B0604020202020204" pitchFamily="34" charset="0"/>
              <a:buChar char="•"/>
              <a:defRPr/>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000"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sp>
        <p:nvSpPr>
          <p:cNvPr id="18" name="文本框 17"/>
          <p:cNvSpPr txBox="1"/>
          <p:nvPr/>
        </p:nvSpPr>
        <p:spPr bwMode="auto">
          <a:xfrm>
            <a:off x="3669853" y="4170613"/>
            <a:ext cx="2147194" cy="1245235"/>
          </a:xfrm>
          <a:prstGeom prst="rect">
            <a:avLst/>
          </a:prstGeom>
          <a:noFill/>
        </p:spPr>
        <p:txBody>
          <a:bodyPr wrap="square">
            <a:spAutoFit/>
          </a:bodyPr>
          <a:lstStyle/>
          <a:p>
            <a:pPr marL="285750" indent="-285750" algn="l" fontAlgn="auto">
              <a:lnSpc>
                <a:spcPct val="150000"/>
              </a:lnSpc>
              <a:spcBef>
                <a:spcPts val="0"/>
              </a:spcBef>
              <a:spcAft>
                <a:spcPts val="0"/>
              </a:spcAft>
              <a:buClr>
                <a:prstClr val="black">
                  <a:lumMod val="65000"/>
                  <a:lumOff val="35000"/>
                </a:prstClr>
              </a:buClr>
              <a:buFont typeface="Arial" panose="020B0604020202020204" pitchFamily="34" charset="0"/>
              <a:buChar char="•"/>
              <a:defRPr/>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200" dirty="0">
              <a:solidFill>
                <a:prstClr val="black">
                  <a:lumMod val="75000"/>
                  <a:lumOff val="25000"/>
                </a:prstClr>
              </a:solidFill>
              <a:latin typeface="方正正纤黑简体"/>
              <a:ea typeface="方正正纤黑简体"/>
              <a:cs typeface="+mn-ea"/>
              <a:sym typeface="+mn-lt"/>
            </a:endParaRPr>
          </a:p>
        </p:txBody>
      </p:sp>
      <p:sp>
        <p:nvSpPr>
          <p:cNvPr id="19" name="文本框 18"/>
          <p:cNvSpPr txBox="1"/>
          <p:nvPr/>
        </p:nvSpPr>
        <p:spPr bwMode="auto">
          <a:xfrm>
            <a:off x="6323518" y="4170613"/>
            <a:ext cx="2147194" cy="1245235"/>
          </a:xfrm>
          <a:prstGeom prst="rect">
            <a:avLst/>
          </a:prstGeom>
          <a:noFill/>
        </p:spPr>
        <p:txBody>
          <a:bodyPr wrap="square">
            <a:spAutoFit/>
          </a:bodyPr>
          <a:lstStyle/>
          <a:p>
            <a:pPr marL="285750" indent="-285750" algn="l" fontAlgn="auto">
              <a:lnSpc>
                <a:spcPct val="150000"/>
              </a:lnSpc>
              <a:spcBef>
                <a:spcPts val="0"/>
              </a:spcBef>
              <a:spcAft>
                <a:spcPts val="0"/>
              </a:spcAft>
              <a:buClr>
                <a:prstClr val="black">
                  <a:lumMod val="65000"/>
                  <a:lumOff val="35000"/>
                </a:prstClr>
              </a:buClr>
              <a:buFont typeface="Arial" panose="020B0604020202020204" pitchFamily="34" charset="0"/>
              <a:buChar char="•"/>
              <a:defRPr/>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200" dirty="0">
              <a:solidFill>
                <a:prstClr val="black">
                  <a:lumMod val="75000"/>
                  <a:lumOff val="25000"/>
                </a:prstClr>
              </a:solidFill>
              <a:latin typeface="方正正纤黑简体"/>
              <a:ea typeface="方正正纤黑简体"/>
              <a:cs typeface="+mn-ea"/>
              <a:sym typeface="+mn-lt"/>
            </a:endParaRPr>
          </a:p>
        </p:txBody>
      </p:sp>
      <p:sp>
        <p:nvSpPr>
          <p:cNvPr id="20" name="文本框 19"/>
          <p:cNvSpPr txBox="1"/>
          <p:nvPr/>
        </p:nvSpPr>
        <p:spPr bwMode="auto">
          <a:xfrm>
            <a:off x="8994328" y="4170613"/>
            <a:ext cx="2147194" cy="1245235"/>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marL="285750" indent="-285750" algn="l" fontAlgn="auto">
              <a:spcBef>
                <a:spcPts val="0"/>
              </a:spcBef>
              <a:spcAft>
                <a:spcPts val="0"/>
              </a:spcAft>
              <a:buClr>
                <a:prstClr val="black">
                  <a:lumMod val="65000"/>
                  <a:lumOff val="35000"/>
                </a:prstClr>
              </a:buClr>
              <a:buFont typeface="Arial" panose="020B0604020202020204" pitchFamily="34" charset="0"/>
              <a:buChar char="•"/>
              <a:defRPr/>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200" dirty="0">
              <a:solidFill>
                <a:prstClr val="black">
                  <a:lumMod val="75000"/>
                  <a:lumOff val="25000"/>
                </a:prstClr>
              </a:solidFill>
              <a:latin typeface="方正正纤黑简体"/>
              <a:ea typeface="方正正纤黑简体"/>
              <a:cs typeface="+mn-ea"/>
              <a:sym typeface="+mn-lt"/>
            </a:endParaRPr>
          </a:p>
        </p:txBody>
      </p:sp>
      <p:cxnSp>
        <p:nvCxnSpPr>
          <p:cNvPr id="21" name="直接连接符 20"/>
          <p:cNvCxnSpPr/>
          <p:nvPr/>
        </p:nvCxnSpPr>
        <p:spPr>
          <a:xfrm>
            <a:off x="3415709" y="4206572"/>
            <a:ext cx="0" cy="1172811"/>
          </a:xfrm>
          <a:prstGeom prst="line">
            <a:avLst/>
          </a:prstGeom>
          <a:noFill/>
          <a:ln w="9525" cap="flat" cmpd="sng" algn="ctr">
            <a:solidFill>
              <a:srgbClr val="1F3A79"/>
            </a:solidFill>
            <a:prstDash val="solid"/>
            <a:miter lim="800000"/>
            <a:headEnd type="diamond" w="sm" len="sm"/>
            <a:tailEnd type="diamond" w="sm" len="sm"/>
          </a:ln>
          <a:effectLst/>
        </p:spPr>
      </p:cxnSp>
      <p:cxnSp>
        <p:nvCxnSpPr>
          <p:cNvPr id="22" name="直接连接符 21"/>
          <p:cNvCxnSpPr/>
          <p:nvPr/>
        </p:nvCxnSpPr>
        <p:spPr>
          <a:xfrm>
            <a:off x="6070009" y="4206572"/>
            <a:ext cx="0" cy="1172811"/>
          </a:xfrm>
          <a:prstGeom prst="line">
            <a:avLst/>
          </a:prstGeom>
          <a:noFill/>
          <a:ln w="9525" cap="flat" cmpd="sng" algn="ctr">
            <a:solidFill>
              <a:srgbClr val="1F3A79"/>
            </a:solidFill>
            <a:prstDash val="solid"/>
            <a:miter lim="800000"/>
            <a:headEnd type="diamond" w="sm" len="sm"/>
            <a:tailEnd type="diamond" w="sm" len="sm"/>
          </a:ln>
          <a:effectLst/>
        </p:spPr>
      </p:cxnSp>
      <p:cxnSp>
        <p:nvCxnSpPr>
          <p:cNvPr id="23" name="直接连接符 22"/>
          <p:cNvCxnSpPr/>
          <p:nvPr/>
        </p:nvCxnSpPr>
        <p:spPr>
          <a:xfrm>
            <a:off x="8724309" y="4206572"/>
            <a:ext cx="0" cy="1172811"/>
          </a:xfrm>
          <a:prstGeom prst="line">
            <a:avLst/>
          </a:prstGeom>
          <a:noFill/>
          <a:ln w="9525" cap="flat" cmpd="sng" algn="ctr">
            <a:solidFill>
              <a:srgbClr val="1F3A79"/>
            </a:solidFill>
            <a:prstDash val="solid"/>
            <a:miter lim="800000"/>
            <a:headEnd type="diamond" w="sm" len="sm"/>
            <a:tailEnd type="diamond" w="sm" len="sm"/>
          </a:ln>
          <a:effectLst/>
        </p:spPr>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1500"/>
                            </p:stCondLst>
                            <p:childTnLst>
                              <p:par>
                                <p:cTn id="42" presetID="45"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ppt_w</p:attrName>
                                        </p:attrNameLst>
                                      </p:cBhvr>
                                      <p:tavLst>
                                        <p:tav tm="0" fmla="#ppt_w*sin(2.5*pi*$)">
                                          <p:val>
                                            <p:fltVal val="0"/>
                                          </p:val>
                                        </p:tav>
                                        <p:tav tm="100000">
                                          <p:val>
                                            <p:fltVal val="1"/>
                                          </p:val>
                                        </p:tav>
                                      </p:tavLst>
                                    </p:anim>
                                    <p:anim calcmode="lin" valueType="num">
                                      <p:cBhvr>
                                        <p:cTn id="46" dur="500" fill="hold"/>
                                        <p:tgtEl>
                                          <p:spTgt spid="9"/>
                                        </p:tgtEl>
                                        <p:attrNameLst>
                                          <p:attrName>ppt_h</p:attrName>
                                        </p:attrNameLst>
                                      </p:cBhvr>
                                      <p:tavLst>
                                        <p:tav tm="0">
                                          <p:val>
                                            <p:strVal val="#ppt_h"/>
                                          </p:val>
                                        </p:tav>
                                        <p:tav tm="100000">
                                          <p:val>
                                            <p:strVal val="#ppt_h"/>
                                          </p:val>
                                        </p:tav>
                                      </p:tavLst>
                                    </p:anim>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245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2950"/>
                            </p:stCondLst>
                            <p:childTnLst>
                              <p:par>
                                <p:cTn id="57" presetID="22" presetClass="entr" presetSubtype="4"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p:stCondLst>
                              <p:cond delay="3450"/>
                            </p:stCondLst>
                            <p:childTnLst>
                              <p:par>
                                <p:cTn id="61" presetID="45"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anim calcmode="lin" valueType="num">
                                      <p:cBhvr>
                                        <p:cTn id="64" dur="500" fill="hold"/>
                                        <p:tgtEl>
                                          <p:spTgt spid="10"/>
                                        </p:tgtEl>
                                        <p:attrNameLst>
                                          <p:attrName>ppt_w</p:attrName>
                                        </p:attrNameLst>
                                      </p:cBhvr>
                                      <p:tavLst>
                                        <p:tav tm="0" fmla="#ppt_w*sin(2.5*pi*$)">
                                          <p:val>
                                            <p:fltVal val="0"/>
                                          </p:val>
                                        </p:tav>
                                        <p:tav tm="100000">
                                          <p:val>
                                            <p:fltVal val="1"/>
                                          </p:val>
                                        </p:tav>
                                      </p:tavLst>
                                    </p:anim>
                                    <p:anim calcmode="lin" valueType="num">
                                      <p:cBhvr>
                                        <p:cTn id="65" dur="500" fill="hold"/>
                                        <p:tgtEl>
                                          <p:spTgt spid="10"/>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4099"/>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99"/>
                            </p:stCondLst>
                            <p:childTnLst>
                              <p:par>
                                <p:cTn id="76" presetID="22" presetClass="entr" presetSubtype="4"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childTnLst>
                          </p:cTn>
                        </p:par>
                        <p:par>
                          <p:cTn id="79" fill="hold">
                            <p:stCondLst>
                              <p:cond delay="5099"/>
                            </p:stCondLst>
                            <p:childTnLst>
                              <p:par>
                                <p:cTn id="80" presetID="45" presetClass="entr" presetSubtype="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anim calcmode="lin" valueType="num">
                                      <p:cBhvr>
                                        <p:cTn id="83" dur="500" fill="hold"/>
                                        <p:tgtEl>
                                          <p:spTgt spid="11"/>
                                        </p:tgtEl>
                                        <p:attrNameLst>
                                          <p:attrName>ppt_w</p:attrName>
                                        </p:attrNameLst>
                                      </p:cBhvr>
                                      <p:tavLst>
                                        <p:tav tm="0" fmla="#ppt_w*sin(2.5*pi*$)">
                                          <p:val>
                                            <p:fltVal val="0"/>
                                          </p:val>
                                        </p:tav>
                                        <p:tav tm="100000">
                                          <p:val>
                                            <p:fltVal val="1"/>
                                          </p:val>
                                        </p:tav>
                                      </p:tavLst>
                                    </p:anim>
                                    <p:anim calcmode="lin" valueType="num">
                                      <p:cBhvr>
                                        <p:cTn id="84" dur="500" fill="hold"/>
                                        <p:tgtEl>
                                          <p:spTgt spid="11"/>
                                        </p:tgtEl>
                                        <p:attrNameLst>
                                          <p:attrName>ppt_h</p:attrName>
                                        </p:attrNameLst>
                                      </p:cBhvr>
                                      <p:tavLst>
                                        <p:tav tm="0">
                                          <p:val>
                                            <p:strVal val="#ppt_h"/>
                                          </p:val>
                                        </p:tav>
                                        <p:tav tm="100000">
                                          <p:val>
                                            <p:strVal val="#ppt_h"/>
                                          </p:val>
                                        </p:tav>
                                      </p:tavLst>
                                    </p:anim>
                                  </p:childTnLst>
                                </p:cTn>
                              </p:par>
                              <p:par>
                                <p:cTn id="85" presetID="53" presetClass="entr" presetSubtype="16" fill="hold" grpId="0" nodeType="withEffect">
                                  <p:stCondLst>
                                    <p:cond delay="0"/>
                                  </p:stCondLst>
                                  <p:iterate type="lt">
                                    <p:tmPct val="10000"/>
                                  </p:iterate>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childTnLst>
                          </p:cTn>
                        </p:par>
                        <p:par>
                          <p:cTn id="90" fill="hold">
                            <p:stCondLst>
                              <p:cond delay="5750"/>
                            </p:stCondLst>
                            <p:childTnLst>
                              <p:par>
                                <p:cTn id="91" presetID="2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6250"/>
                            </p:stCondLst>
                            <p:childTnLst>
                              <p:par>
                                <p:cTn id="95" presetID="22" presetClass="entr" presetSubtype="4"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childTnLst>
                          </p:cTn>
                        </p:par>
                        <p:par>
                          <p:cTn id="98" fill="hold">
                            <p:stCondLst>
                              <p:cond delay="6750"/>
                            </p:stCondLst>
                            <p:childTnLst>
                              <p:par>
                                <p:cTn id="99" presetID="45" presetClass="entr" presetSubtype="0"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anim calcmode="lin" valueType="num">
                                      <p:cBhvr>
                                        <p:cTn id="102" dur="500" fill="hold"/>
                                        <p:tgtEl>
                                          <p:spTgt spid="12"/>
                                        </p:tgtEl>
                                        <p:attrNameLst>
                                          <p:attrName>ppt_w</p:attrName>
                                        </p:attrNameLst>
                                      </p:cBhvr>
                                      <p:tavLst>
                                        <p:tav tm="0" fmla="#ppt_w*sin(2.5*pi*$)">
                                          <p:val>
                                            <p:fltVal val="0"/>
                                          </p:val>
                                        </p:tav>
                                        <p:tav tm="100000">
                                          <p:val>
                                            <p:fltVal val="1"/>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cTn>
                              </p:par>
                              <p:par>
                                <p:cTn id="104" presetID="53" presetClass="entr" presetSubtype="16" fill="hold" grpId="0" nodeType="withEffect">
                                  <p:stCondLst>
                                    <p:cond delay="0"/>
                                  </p:stCondLst>
                                  <p:iterate type="lt">
                                    <p:tmPct val="10000"/>
                                  </p:iterate>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fltVal val="0"/>
                                          </p:val>
                                        </p:tav>
                                        <p:tav tm="100000">
                                          <p:val>
                                            <p:strVal val="#ppt_w"/>
                                          </p:val>
                                        </p:tav>
                                      </p:tavLst>
                                    </p:anim>
                                    <p:anim calcmode="lin" valueType="num">
                                      <p:cBhvr>
                                        <p:cTn id="107" dur="500" fill="hold"/>
                                        <p:tgtEl>
                                          <p:spTgt spid="16"/>
                                        </p:tgtEl>
                                        <p:attrNameLst>
                                          <p:attrName>ppt_h</p:attrName>
                                        </p:attrNameLst>
                                      </p:cBhvr>
                                      <p:tavLst>
                                        <p:tav tm="0">
                                          <p:val>
                                            <p:fltVal val="0"/>
                                          </p:val>
                                        </p:tav>
                                        <p:tav tm="100000">
                                          <p:val>
                                            <p:strVal val="#ppt_h"/>
                                          </p:val>
                                        </p:tav>
                                      </p:tavLst>
                                    </p:anim>
                                    <p:animEffect transition="in" filter="fade">
                                      <p:cBhvr>
                                        <p:cTn id="108" dur="500"/>
                                        <p:tgtEl>
                                          <p:spTgt spid="16"/>
                                        </p:tgtEl>
                                      </p:cBhvr>
                                    </p:animEffect>
                                  </p:childTnLst>
                                </p:cTn>
                              </p:par>
                            </p:childTnLst>
                          </p:cTn>
                        </p:par>
                        <p:par>
                          <p:cTn id="109" fill="hold">
                            <p:stCondLst>
                              <p:cond delay="7400"/>
                            </p:stCondLst>
                            <p:childTnLst>
                              <p:par>
                                <p:cTn id="110" presetID="22" presetClass="entr" presetSubtype="8"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bldLvl="0" animBg="1"/>
      <p:bldP spid="7" grpId="0" bldLvl="0" animBg="1"/>
      <p:bldP spid="8" grpId="0" bldLvl="0" animBg="1"/>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grpSp>
        <p:nvGrpSpPr>
          <p:cNvPr id="7" name="组合 6"/>
          <p:cNvGrpSpPr/>
          <p:nvPr/>
        </p:nvGrpSpPr>
        <p:grpSpPr>
          <a:xfrm>
            <a:off x="2044700" y="1334135"/>
            <a:ext cx="751205" cy="1520190"/>
            <a:chOff x="3234" y="1723"/>
            <a:chExt cx="1183" cy="2394"/>
          </a:xfrm>
        </p:grpSpPr>
        <p:cxnSp>
          <p:nvCxnSpPr>
            <p:cNvPr id="2" name="直接连接符 1"/>
            <p:cNvCxnSpPr/>
            <p:nvPr/>
          </p:nvCxnSpPr>
          <p:spPr>
            <a:xfrm>
              <a:off x="3234" y="1737"/>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4417" y="1723"/>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264285" y="1334135"/>
            <a:ext cx="750570" cy="1520190"/>
            <a:chOff x="2355" y="1737"/>
            <a:chExt cx="1182" cy="2394"/>
          </a:xfrm>
        </p:grpSpPr>
        <p:cxnSp>
          <p:nvCxnSpPr>
            <p:cNvPr id="5" name="直接连接符 4"/>
            <p:cNvCxnSpPr/>
            <p:nvPr/>
          </p:nvCxnSpPr>
          <p:spPr>
            <a:xfrm>
              <a:off x="2355" y="4118"/>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355" y="1737"/>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1960245" y="1507490"/>
            <a:ext cx="1013460" cy="1805940"/>
          </a:xfrm>
          <a:prstGeom prst="rect">
            <a:avLst/>
          </a:prstGeom>
          <a:noFill/>
        </p:spPr>
        <p:txBody>
          <a:bodyPr vert="eaVert" wrap="square" rtlCol="0">
            <a:spAutoFit/>
          </a:bodyPr>
          <a:lstStyle/>
          <a:p>
            <a:pPr algn="l"/>
            <a:r>
              <a:rPr lang="zh-CN" altLang="en-US" sz="5400">
                <a:solidFill>
                  <a:srgbClr val="152751"/>
                </a:solidFill>
                <a:latin typeface="微软雅黑" panose="020B0503020204020204" charset="-122"/>
                <a:ea typeface="微软雅黑" panose="020B0503020204020204" charset="-122"/>
              </a:rPr>
              <a:t>目 录</a:t>
            </a:r>
          </a:p>
        </p:txBody>
      </p:sp>
      <p:sp>
        <p:nvSpPr>
          <p:cNvPr id="12" name="文本框 11"/>
          <p:cNvSpPr txBox="1"/>
          <p:nvPr/>
        </p:nvSpPr>
        <p:spPr>
          <a:xfrm>
            <a:off x="1264285" y="742315"/>
            <a:ext cx="1013460" cy="1855470"/>
          </a:xfrm>
          <a:prstGeom prst="rect">
            <a:avLst/>
          </a:prstGeom>
          <a:noFill/>
        </p:spPr>
        <p:txBody>
          <a:bodyPr vert="eaVert" wrap="square" rtlCol="0">
            <a:spAutoFit/>
          </a:bodyPr>
          <a:lstStyle/>
          <a:p>
            <a:r>
              <a:rPr lang="en-US" altLang="zh-CN" sz="5400">
                <a:solidFill>
                  <a:srgbClr val="152751"/>
                </a:solidFill>
                <a:latin typeface="微软雅黑" panose="020B0503020204020204" charset="-122"/>
                <a:ea typeface="微软雅黑" panose="020B0503020204020204" charset="-122"/>
              </a:rPr>
              <a:t>C</a:t>
            </a:r>
            <a:r>
              <a:rPr lang="en-US" altLang="zh-CN" sz="2400">
                <a:solidFill>
                  <a:srgbClr val="152751"/>
                </a:solidFill>
                <a:latin typeface="微软雅黑" panose="020B0503020204020204" charset="-122"/>
                <a:ea typeface="微软雅黑" panose="020B0503020204020204" charset="-122"/>
              </a:rPr>
              <a:t>ontents</a:t>
            </a:r>
          </a:p>
        </p:txBody>
      </p:sp>
      <p:pic>
        <p:nvPicPr>
          <p:cNvPr id="13" name="图片 12" descr="花"/>
          <p:cNvPicPr>
            <a:picLocks noChangeAspect="1"/>
          </p:cNvPicPr>
          <p:nvPr/>
        </p:nvPicPr>
        <p:blipFill>
          <a:blip r:embed="rId4"/>
          <a:stretch>
            <a:fillRect/>
          </a:stretch>
        </p:blipFill>
        <p:spPr>
          <a:xfrm>
            <a:off x="1343025" y="2528570"/>
            <a:ext cx="672465" cy="635000"/>
          </a:xfrm>
          <a:prstGeom prst="rect">
            <a:avLst/>
          </a:prstGeom>
        </p:spPr>
      </p:pic>
      <p:sp>
        <p:nvSpPr>
          <p:cNvPr id="16" name="六边形 15"/>
          <p:cNvSpPr/>
          <p:nvPr/>
        </p:nvSpPr>
        <p:spPr>
          <a:xfrm>
            <a:off x="4588510" y="1425575"/>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rPr>
              <a:t>1</a:t>
            </a:r>
          </a:p>
        </p:txBody>
      </p:sp>
      <p:sp>
        <p:nvSpPr>
          <p:cNvPr id="17" name="六边形 16"/>
          <p:cNvSpPr/>
          <p:nvPr/>
        </p:nvSpPr>
        <p:spPr>
          <a:xfrm>
            <a:off x="5189855" y="2534285"/>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sym typeface="+mn-ea"/>
              </a:rPr>
              <a:t>2</a:t>
            </a:r>
            <a:endParaRPr lang="zh-CN" altLang="en-US"/>
          </a:p>
        </p:txBody>
      </p:sp>
      <p:sp>
        <p:nvSpPr>
          <p:cNvPr id="18" name="六边形 17"/>
          <p:cNvSpPr/>
          <p:nvPr/>
        </p:nvSpPr>
        <p:spPr>
          <a:xfrm>
            <a:off x="4588510" y="3656330"/>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sym typeface="+mn-ea"/>
              </a:rPr>
              <a:t>3</a:t>
            </a:r>
            <a:endParaRPr lang="zh-CN" altLang="en-US"/>
          </a:p>
        </p:txBody>
      </p:sp>
      <p:sp>
        <p:nvSpPr>
          <p:cNvPr id="19" name="六边形 18"/>
          <p:cNvSpPr/>
          <p:nvPr/>
        </p:nvSpPr>
        <p:spPr>
          <a:xfrm>
            <a:off x="5189855" y="4695190"/>
            <a:ext cx="749935"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52751"/>
                </a:solidFill>
                <a:latin typeface="微软雅黑" panose="020B0503020204020204" charset="-122"/>
                <a:ea typeface="微软雅黑" panose="020B0503020204020204" charset="-122"/>
                <a:sym typeface="+mn-ea"/>
              </a:rPr>
              <a:t>4</a:t>
            </a:r>
            <a:endParaRPr lang="zh-CN" altLang="en-US"/>
          </a:p>
        </p:txBody>
      </p:sp>
      <p:sp>
        <p:nvSpPr>
          <p:cNvPr id="21" name="文本框 20"/>
          <p:cNvSpPr txBox="1"/>
          <p:nvPr/>
        </p:nvSpPr>
        <p:spPr>
          <a:xfrm>
            <a:off x="5516245" y="1408430"/>
            <a:ext cx="2891155" cy="681990"/>
          </a:xfrm>
          <a:prstGeom prst="rect">
            <a:avLst/>
          </a:prstGeom>
          <a:noFill/>
        </p:spPr>
        <p:txBody>
          <a:bodyPr wrap="square" rtlCol="0">
            <a:spAutoFit/>
          </a:bodyPr>
          <a:lstStyle/>
          <a:p>
            <a:pPr algn="dist" fontAlgn="auto">
              <a:lnSpc>
                <a:spcPct val="120000"/>
              </a:lnSpc>
            </a:pPr>
            <a:r>
              <a:rPr lang="zh-CN" altLang="en-US" b="1">
                <a:solidFill>
                  <a:srgbClr val="152751"/>
                </a:solidFill>
                <a:latin typeface="微软雅黑" panose="020B0503020204020204" charset="-122"/>
                <a:ea typeface="微软雅黑" panose="020B0503020204020204" charset="-122"/>
                <a:sym typeface="+mn-ea"/>
              </a:rPr>
              <a:t>单击此处输入标题文本</a:t>
            </a:r>
          </a:p>
          <a:p>
            <a:pPr algn="dist" fontAlgn="auto">
              <a:lnSpc>
                <a:spcPct val="120000"/>
              </a:lnSpc>
            </a:pPr>
            <a:r>
              <a:rPr lang="zh-CN" altLang="en-US" sz="1400">
                <a:solidFill>
                  <a:srgbClr val="152751"/>
                </a:solidFill>
                <a:latin typeface="微软雅黑" panose="020B0503020204020204" charset="-122"/>
                <a:ea typeface="微软雅黑" panose="020B0503020204020204" charset="-122"/>
                <a:sym typeface="+mn-ea"/>
              </a:rPr>
              <a:t>Click here to add your title</a:t>
            </a:r>
          </a:p>
        </p:txBody>
      </p:sp>
      <p:sp>
        <p:nvSpPr>
          <p:cNvPr id="23" name="文本框 22"/>
          <p:cNvSpPr txBox="1"/>
          <p:nvPr/>
        </p:nvSpPr>
        <p:spPr>
          <a:xfrm>
            <a:off x="6117590" y="2505075"/>
            <a:ext cx="2891155" cy="681990"/>
          </a:xfrm>
          <a:prstGeom prst="rect">
            <a:avLst/>
          </a:prstGeom>
          <a:noFill/>
        </p:spPr>
        <p:txBody>
          <a:bodyPr wrap="square" rtlCol="0">
            <a:spAutoFit/>
          </a:bodyPr>
          <a:lstStyle/>
          <a:p>
            <a:pPr algn="dist" fontAlgn="auto">
              <a:lnSpc>
                <a:spcPct val="120000"/>
              </a:lnSpc>
            </a:pPr>
            <a:r>
              <a:rPr lang="zh-CN" altLang="en-US" b="1">
                <a:solidFill>
                  <a:srgbClr val="152751"/>
                </a:solidFill>
                <a:latin typeface="微软雅黑" panose="020B0503020204020204" charset="-122"/>
                <a:ea typeface="微软雅黑" panose="020B0503020204020204" charset="-122"/>
                <a:sym typeface="+mn-ea"/>
              </a:rPr>
              <a:t>单击此处输入标题文本</a:t>
            </a:r>
          </a:p>
          <a:p>
            <a:pPr algn="dist" fontAlgn="auto">
              <a:lnSpc>
                <a:spcPct val="120000"/>
              </a:lnSpc>
            </a:pPr>
            <a:r>
              <a:rPr lang="zh-CN" altLang="en-US" sz="1400">
                <a:solidFill>
                  <a:srgbClr val="152751"/>
                </a:solidFill>
                <a:latin typeface="微软雅黑" panose="020B0503020204020204" charset="-122"/>
                <a:ea typeface="微软雅黑" panose="020B0503020204020204" charset="-122"/>
                <a:sym typeface="+mn-ea"/>
              </a:rPr>
              <a:t>Click here to add your title</a:t>
            </a:r>
          </a:p>
        </p:txBody>
      </p:sp>
      <p:sp>
        <p:nvSpPr>
          <p:cNvPr id="24" name="文本框 23"/>
          <p:cNvSpPr txBox="1"/>
          <p:nvPr/>
        </p:nvSpPr>
        <p:spPr>
          <a:xfrm>
            <a:off x="5516245" y="3638550"/>
            <a:ext cx="2891155" cy="681990"/>
          </a:xfrm>
          <a:prstGeom prst="rect">
            <a:avLst/>
          </a:prstGeom>
          <a:noFill/>
        </p:spPr>
        <p:txBody>
          <a:bodyPr wrap="square" rtlCol="0">
            <a:spAutoFit/>
          </a:bodyPr>
          <a:lstStyle/>
          <a:p>
            <a:pPr algn="dist" fontAlgn="auto">
              <a:lnSpc>
                <a:spcPct val="120000"/>
              </a:lnSpc>
            </a:pPr>
            <a:r>
              <a:rPr lang="zh-CN" altLang="en-US" b="1">
                <a:solidFill>
                  <a:srgbClr val="152751"/>
                </a:solidFill>
                <a:latin typeface="微软雅黑" panose="020B0503020204020204" charset="-122"/>
                <a:ea typeface="微软雅黑" panose="020B0503020204020204" charset="-122"/>
                <a:sym typeface="+mn-ea"/>
              </a:rPr>
              <a:t>单击此处输入标题文本</a:t>
            </a:r>
          </a:p>
          <a:p>
            <a:pPr algn="dist" fontAlgn="auto">
              <a:lnSpc>
                <a:spcPct val="120000"/>
              </a:lnSpc>
            </a:pPr>
            <a:r>
              <a:rPr lang="zh-CN" altLang="en-US" sz="1400">
                <a:solidFill>
                  <a:srgbClr val="152751"/>
                </a:solidFill>
                <a:latin typeface="微软雅黑" panose="020B0503020204020204" charset="-122"/>
                <a:ea typeface="微软雅黑" panose="020B0503020204020204" charset="-122"/>
                <a:sym typeface="+mn-ea"/>
              </a:rPr>
              <a:t>Click here to add your title</a:t>
            </a:r>
          </a:p>
        </p:txBody>
      </p:sp>
      <p:sp>
        <p:nvSpPr>
          <p:cNvPr id="25" name="文本框 24"/>
          <p:cNvSpPr txBox="1"/>
          <p:nvPr/>
        </p:nvSpPr>
        <p:spPr>
          <a:xfrm>
            <a:off x="6117590" y="4677410"/>
            <a:ext cx="2891155" cy="681990"/>
          </a:xfrm>
          <a:prstGeom prst="rect">
            <a:avLst/>
          </a:prstGeom>
          <a:noFill/>
        </p:spPr>
        <p:txBody>
          <a:bodyPr wrap="square" rtlCol="0">
            <a:spAutoFit/>
          </a:bodyPr>
          <a:lstStyle/>
          <a:p>
            <a:pPr algn="dist" fontAlgn="auto">
              <a:lnSpc>
                <a:spcPct val="120000"/>
              </a:lnSpc>
            </a:pPr>
            <a:r>
              <a:rPr lang="zh-CN" altLang="en-US" b="1">
                <a:solidFill>
                  <a:srgbClr val="152751"/>
                </a:solidFill>
                <a:latin typeface="微软雅黑" panose="020B0503020204020204" charset="-122"/>
                <a:ea typeface="微软雅黑" panose="020B0503020204020204" charset="-122"/>
                <a:sym typeface="+mn-ea"/>
              </a:rPr>
              <a:t>单击此处输入标题文本</a:t>
            </a:r>
          </a:p>
          <a:p>
            <a:pPr algn="dist" fontAlgn="auto">
              <a:lnSpc>
                <a:spcPct val="120000"/>
              </a:lnSpc>
            </a:pPr>
            <a:r>
              <a:rPr lang="zh-CN" altLang="en-US" sz="1400">
                <a:solidFill>
                  <a:srgbClr val="152751"/>
                </a:solidFill>
                <a:latin typeface="微软雅黑" panose="020B0503020204020204" charset="-122"/>
                <a:ea typeface="微软雅黑" panose="020B0503020204020204" charset="-122"/>
                <a:sym typeface="+mn-ea"/>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7"/>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 calcmode="lin" valueType="num">
                                      <p:cBhvr>
                                        <p:cTn id="3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235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2850"/>
                            </p:stCondLst>
                            <p:childTnLst>
                              <p:par>
                                <p:cTn id="55" presetID="53"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335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strVal val="#ppt_x"/>
                                          </p:val>
                                        </p:tav>
                                        <p:tav tm="100000">
                                          <p:val>
                                            <p:strVal val="#ppt_x"/>
                                          </p:val>
                                        </p:tav>
                                      </p:tavLst>
                                    </p:anim>
                                    <p:anim calcmode="lin" valueType="num">
                                      <p:cBhvr>
                                        <p:cTn id="65" dur="5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385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p:stCondLst>
                              <p:cond delay="4350"/>
                            </p:stCondLst>
                            <p:childTnLst>
                              <p:par>
                                <p:cTn id="73" presetID="42"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anim calcmode="lin" valueType="num">
                                      <p:cBhvr>
                                        <p:cTn id="76" dur="500" fill="hold"/>
                                        <p:tgtEl>
                                          <p:spTgt spid="24"/>
                                        </p:tgtEl>
                                        <p:attrNameLst>
                                          <p:attrName>ppt_x</p:attrName>
                                        </p:attrNameLst>
                                      </p:cBhvr>
                                      <p:tavLst>
                                        <p:tav tm="0">
                                          <p:val>
                                            <p:strVal val="#ppt_x"/>
                                          </p:val>
                                        </p:tav>
                                        <p:tav tm="100000">
                                          <p:val>
                                            <p:strVal val="#ppt_x"/>
                                          </p:val>
                                        </p:tav>
                                      </p:tavLst>
                                    </p:anim>
                                    <p:anim calcmode="lin" valueType="num">
                                      <p:cBhvr>
                                        <p:cTn id="77" dur="500" fill="hold"/>
                                        <p:tgtEl>
                                          <p:spTgt spid="24"/>
                                        </p:tgtEl>
                                        <p:attrNameLst>
                                          <p:attrName>ppt_y</p:attrName>
                                        </p:attrNameLst>
                                      </p:cBhvr>
                                      <p:tavLst>
                                        <p:tav tm="0">
                                          <p:val>
                                            <p:strVal val="#ppt_y+.1"/>
                                          </p:val>
                                        </p:tav>
                                        <p:tav tm="100000">
                                          <p:val>
                                            <p:strVal val="#ppt_y"/>
                                          </p:val>
                                        </p:tav>
                                      </p:tavLst>
                                    </p:anim>
                                  </p:childTnLst>
                                </p:cTn>
                              </p:par>
                            </p:childTnLst>
                          </p:cTn>
                        </p:par>
                        <p:par>
                          <p:cTn id="78" fill="hold">
                            <p:stCondLst>
                              <p:cond delay="4850"/>
                            </p:stCondLst>
                            <p:childTnLst>
                              <p:par>
                                <p:cTn id="79" presetID="53"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par>
                          <p:cTn id="84" fill="hold">
                            <p:stCondLst>
                              <p:cond delay="5350"/>
                            </p:stCondLst>
                            <p:childTnLst>
                              <p:par>
                                <p:cTn id="85" presetID="42"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anim calcmode="lin" valueType="num">
                                      <p:cBhvr>
                                        <p:cTn id="88" dur="500" fill="hold"/>
                                        <p:tgtEl>
                                          <p:spTgt spid="25"/>
                                        </p:tgtEl>
                                        <p:attrNameLst>
                                          <p:attrName>ppt_x</p:attrName>
                                        </p:attrNameLst>
                                      </p:cBhvr>
                                      <p:tavLst>
                                        <p:tav tm="0">
                                          <p:val>
                                            <p:strVal val="#ppt_x"/>
                                          </p:val>
                                        </p:tav>
                                        <p:tav tm="100000">
                                          <p:val>
                                            <p:strVal val="#ppt_x"/>
                                          </p:val>
                                        </p:tav>
                                      </p:tavLst>
                                    </p:anim>
                                    <p:anim calcmode="lin" valueType="num">
                                      <p:cBhvr>
                                        <p:cTn id="8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P spid="17" grpId="0" animBg="1"/>
      <p:bldP spid="18" grpId="0" animBg="1"/>
      <p:bldP spid="19" grpId="0" animBg="1"/>
      <p:bldP spid="21"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9469755" y="-3810"/>
            <a:ext cx="2733040" cy="3592830"/>
          </a:xfrm>
          <a:prstGeom prst="rect">
            <a:avLst/>
          </a:prstGeom>
        </p:spPr>
      </p:pic>
      <p:pic>
        <p:nvPicPr>
          <p:cNvPr id="6" name="图片 5" descr="毛线团"/>
          <p:cNvPicPr>
            <a:picLocks noChangeAspect="1"/>
          </p:cNvPicPr>
          <p:nvPr/>
        </p:nvPicPr>
        <p:blipFill>
          <a:blip r:embed="rId5"/>
          <a:stretch>
            <a:fillRect/>
          </a:stretch>
        </p:blipFill>
        <p:spPr>
          <a:xfrm>
            <a:off x="-23495" y="3602990"/>
            <a:ext cx="2374265" cy="3260725"/>
          </a:xfrm>
          <a:prstGeom prst="rect">
            <a:avLst/>
          </a:prstGeom>
        </p:spPr>
      </p:pic>
      <p:pic>
        <p:nvPicPr>
          <p:cNvPr id="7" name="图片 6" descr="花"/>
          <p:cNvPicPr>
            <a:picLocks noChangeAspect="1"/>
          </p:cNvPicPr>
          <p:nvPr/>
        </p:nvPicPr>
        <p:blipFill>
          <a:blip r:embed="rId6"/>
          <a:stretch>
            <a:fillRect/>
          </a:stretch>
        </p:blipFill>
        <p:spPr>
          <a:xfrm>
            <a:off x="2235835" y="5574030"/>
            <a:ext cx="903605" cy="852805"/>
          </a:xfrm>
          <a:prstGeom prst="rect">
            <a:avLst/>
          </a:prstGeom>
        </p:spPr>
      </p:pic>
      <p:grpSp>
        <p:nvGrpSpPr>
          <p:cNvPr id="11" name="组合 10"/>
          <p:cNvGrpSpPr/>
          <p:nvPr/>
        </p:nvGrpSpPr>
        <p:grpSpPr>
          <a:xfrm>
            <a:off x="5169454" y="1183640"/>
            <a:ext cx="1851025" cy="1593931"/>
            <a:chOff x="8307" y="1711"/>
            <a:chExt cx="2585" cy="2226"/>
          </a:xfrm>
        </p:grpSpPr>
        <p:sp>
          <p:nvSpPr>
            <p:cNvPr id="2" name="六边形 1"/>
            <p:cNvSpPr/>
            <p:nvPr/>
          </p:nvSpPr>
          <p:spPr>
            <a:xfrm>
              <a:off x="8308" y="1711"/>
              <a:ext cx="2584" cy="2225"/>
            </a:xfrm>
            <a:prstGeom prst="hexagon">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8307" y="1712"/>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345430" y="1319530"/>
            <a:ext cx="1502410" cy="1322070"/>
          </a:xfrm>
          <a:prstGeom prst="rect">
            <a:avLst/>
          </a:prstGeom>
          <a:noFill/>
        </p:spPr>
        <p:txBody>
          <a:bodyPr wrap="square" rtlCol="0">
            <a:spAutoFit/>
          </a:bodyPr>
          <a:lstStyle/>
          <a:p>
            <a:pPr algn="ctr"/>
            <a:r>
              <a:rPr lang="en-US" altLang="zh-CN" sz="4000" b="1">
                <a:solidFill>
                  <a:srgbClr val="152751"/>
                </a:solidFill>
              </a:rPr>
              <a:t>PART</a:t>
            </a:r>
          </a:p>
          <a:p>
            <a:pPr algn="ctr"/>
            <a:r>
              <a:rPr lang="en-US" altLang="zh-CN" sz="4000" b="1">
                <a:solidFill>
                  <a:srgbClr val="152751"/>
                </a:solidFill>
              </a:rPr>
              <a:t>04</a:t>
            </a:r>
          </a:p>
        </p:txBody>
      </p:sp>
      <p:sp>
        <p:nvSpPr>
          <p:cNvPr id="13" name="文本框 12"/>
          <p:cNvSpPr txBox="1"/>
          <p:nvPr/>
        </p:nvSpPr>
        <p:spPr>
          <a:xfrm>
            <a:off x="3926840" y="3168650"/>
            <a:ext cx="4336415" cy="521970"/>
          </a:xfrm>
          <a:prstGeom prst="rect">
            <a:avLst/>
          </a:prstGeom>
          <a:noFill/>
        </p:spPr>
        <p:txBody>
          <a:bodyPr wrap="square" rtlCol="0">
            <a:spAutoFit/>
          </a:bodyPr>
          <a:lstStyle/>
          <a:p>
            <a:pPr algn="dist" fontAlgn="auto">
              <a:lnSpc>
                <a:spcPct val="100000"/>
              </a:lnSpc>
            </a:pPr>
            <a:r>
              <a:rPr lang="zh-CN" altLang="en-US" sz="2800" b="1">
                <a:solidFill>
                  <a:srgbClr val="152751"/>
                </a:solidFill>
                <a:latin typeface="微软雅黑" panose="020B0503020204020204" charset="-122"/>
                <a:ea typeface="微软雅黑" panose="020B0503020204020204" charset="-122"/>
                <a:sym typeface="+mn-ea"/>
              </a:rPr>
              <a:t>单击此处输入标题文本</a:t>
            </a:r>
          </a:p>
        </p:txBody>
      </p:sp>
      <p:sp>
        <p:nvSpPr>
          <p:cNvPr id="14" name="文本框 13"/>
          <p:cNvSpPr txBox="1"/>
          <p:nvPr/>
        </p:nvSpPr>
        <p:spPr>
          <a:xfrm>
            <a:off x="2880995" y="3980180"/>
            <a:ext cx="6428740" cy="829945"/>
          </a:xfrm>
          <a:prstGeom prst="rect">
            <a:avLst/>
          </a:prstGeom>
          <a:noFill/>
        </p:spPr>
        <p:txBody>
          <a:bodyPr wrap="square" rtlCol="0">
            <a:spAutoFit/>
          </a:bodyPr>
          <a:lstStyle/>
          <a:p>
            <a:pPr algn="ctr" fontAlgn="auto">
              <a:lnSpc>
                <a:spcPct val="200000"/>
              </a:lnSpc>
            </a:pPr>
            <a:r>
              <a:rPr lang="zh-CN" altLang="en-US" sz="1200">
                <a:solidFill>
                  <a:schemeClr val="bg1">
                    <a:lumMod val="50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2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2050" name="照相机"/>
          <p:cNvSpPr/>
          <p:nvPr/>
        </p:nvSpPr>
        <p:spPr bwMode="auto">
          <a:xfrm>
            <a:off x="2588260" y="2318385"/>
            <a:ext cx="522605" cy="422910"/>
          </a:xfrm>
          <a:custGeom>
            <a:avLst/>
            <a:gdLst>
              <a:gd name="T0" fmla="*/ 603268619 w 5832"/>
              <a:gd name="T1" fmla="*/ 56679958 h 4173"/>
              <a:gd name="T2" fmla="*/ 619913524 w 5832"/>
              <a:gd name="T3" fmla="*/ 76999053 h 4173"/>
              <a:gd name="T4" fmla="*/ 620980350 w 5832"/>
              <a:gd name="T5" fmla="*/ 416543893 h 4173"/>
              <a:gd name="T6" fmla="*/ 606362937 w 5832"/>
              <a:gd name="T7" fmla="*/ 438253429 h 4173"/>
              <a:gd name="T8" fmla="*/ 39478120 w 5832"/>
              <a:gd name="T9" fmla="*/ 446274150 h 4173"/>
              <a:gd name="T10" fmla="*/ 15791379 w 5832"/>
              <a:gd name="T11" fmla="*/ 438253429 h 4173"/>
              <a:gd name="T12" fmla="*/ 1173639 w 5832"/>
              <a:gd name="T13" fmla="*/ 416543893 h 4173"/>
              <a:gd name="T14" fmla="*/ 2347279 w 5832"/>
              <a:gd name="T15" fmla="*/ 76999053 h 4173"/>
              <a:gd name="T16" fmla="*/ 18992184 w 5832"/>
              <a:gd name="T17" fmla="*/ 56679958 h 4173"/>
              <a:gd name="T18" fmla="*/ 181706034 w 5832"/>
              <a:gd name="T19" fmla="*/ 0 h 4173"/>
              <a:gd name="T20" fmla="*/ 399049156 w 5832"/>
              <a:gd name="T21" fmla="*/ 190572934 h 4173"/>
              <a:gd name="T22" fmla="*/ 365332747 w 5832"/>
              <a:gd name="T23" fmla="*/ 218378166 h 4173"/>
              <a:gd name="T24" fmla="*/ 352422387 w 5832"/>
              <a:gd name="T25" fmla="*/ 265219360 h 4173"/>
              <a:gd name="T26" fmla="*/ 372161610 w 5832"/>
              <a:gd name="T27" fmla="*/ 312702121 h 4173"/>
              <a:gd name="T28" fmla="*/ 409719051 w 5832"/>
              <a:gd name="T29" fmla="*/ 335480825 h 4173"/>
              <a:gd name="T30" fmla="*/ 458586613 w 5832"/>
              <a:gd name="T31" fmla="*/ 331951720 h 4173"/>
              <a:gd name="T32" fmla="*/ 492303022 w 5832"/>
              <a:gd name="T33" fmla="*/ 304039506 h 4173"/>
              <a:gd name="T34" fmla="*/ 505320195 w 5832"/>
              <a:gd name="T35" fmla="*/ 257305294 h 4173"/>
              <a:gd name="T36" fmla="*/ 485474486 w 5832"/>
              <a:gd name="T37" fmla="*/ 209608897 h 4173"/>
              <a:gd name="T38" fmla="*/ 447916718 w 5832"/>
              <a:gd name="T39" fmla="*/ 186829866 h 4173"/>
              <a:gd name="T40" fmla="*/ 196430260 w 5832"/>
              <a:gd name="T41" fmla="*/ 134748506 h 4173"/>
              <a:gd name="T42" fmla="*/ 397769030 w 5832"/>
              <a:gd name="T43" fmla="*/ 110472379 h 4173"/>
              <a:gd name="T44" fmla="*/ 349221582 w 5832"/>
              <a:gd name="T45" fmla="*/ 129508341 h 4173"/>
              <a:gd name="T46" fmla="*/ 312624154 w 5832"/>
              <a:gd name="T47" fmla="*/ 160521731 h 4173"/>
              <a:gd name="T48" fmla="*/ 285843094 w 5832"/>
              <a:gd name="T49" fmla="*/ 204796333 h 4173"/>
              <a:gd name="T50" fmla="*/ 275280013 w 5832"/>
              <a:gd name="T51" fmla="*/ 257198639 h 4173"/>
              <a:gd name="T52" fmla="*/ 282108549 w 5832"/>
              <a:gd name="T53" fmla="*/ 307034027 h 4173"/>
              <a:gd name="T54" fmla="*/ 305795617 w 5832"/>
              <a:gd name="T55" fmla="*/ 353447292 h 4173"/>
              <a:gd name="T56" fmla="*/ 339938627 w 5832"/>
              <a:gd name="T57" fmla="*/ 386813636 h 4173"/>
              <a:gd name="T58" fmla="*/ 386779023 w 5832"/>
              <a:gd name="T59" fmla="*/ 409271720 h 4173"/>
              <a:gd name="T60" fmla="*/ 436713410 w 5832"/>
              <a:gd name="T61" fmla="*/ 415046796 h 4173"/>
              <a:gd name="T62" fmla="*/ 488568477 w 5832"/>
              <a:gd name="T63" fmla="*/ 403069042 h 4173"/>
              <a:gd name="T64" fmla="*/ 532101255 w 5832"/>
              <a:gd name="T65" fmla="*/ 375156828 h 4173"/>
              <a:gd name="T66" fmla="*/ 562083447 w 5832"/>
              <a:gd name="T67" fmla="*/ 337940761 h 4173"/>
              <a:gd name="T68" fmla="*/ 580008477 w 5832"/>
              <a:gd name="T69" fmla="*/ 288425993 h 4173"/>
              <a:gd name="T70" fmla="*/ 580648704 w 5832"/>
              <a:gd name="T71" fmla="*/ 237734748 h 4173"/>
              <a:gd name="T72" fmla="*/ 563897312 w 5832"/>
              <a:gd name="T73" fmla="*/ 187792379 h 4173"/>
              <a:gd name="T74" fmla="*/ 534875460 w 5832"/>
              <a:gd name="T75" fmla="*/ 149827436 h 4173"/>
              <a:gd name="T76" fmla="*/ 491982909 w 5832"/>
              <a:gd name="T77" fmla="*/ 120845727 h 4173"/>
              <a:gd name="T78" fmla="*/ 440661255 w 5832"/>
              <a:gd name="T79" fmla="*/ 107691823 h 4173"/>
              <a:gd name="T80" fmla="*/ 469256507 w 5832"/>
              <a:gd name="T81" fmla="*/ 165334294 h 4173"/>
              <a:gd name="T82" fmla="*/ 402783701 w 5832"/>
              <a:gd name="T83" fmla="*/ 160414748 h 4173"/>
              <a:gd name="T84" fmla="*/ 348581355 w 5832"/>
              <a:gd name="T85" fmla="*/ 194957569 h 4173"/>
              <a:gd name="T86" fmla="*/ 324894288 w 5832"/>
              <a:gd name="T87" fmla="*/ 261262327 h 4173"/>
              <a:gd name="T88" fmla="*/ 345593850 w 5832"/>
              <a:gd name="T89" fmla="*/ 323610380 h 4173"/>
              <a:gd name="T90" fmla="*/ 397982330 w 5832"/>
              <a:gd name="T91" fmla="*/ 360719465 h 4173"/>
              <a:gd name="T92" fmla="*/ 464561623 w 5832"/>
              <a:gd name="T93" fmla="*/ 359115386 h 4173"/>
              <a:gd name="T94" fmla="*/ 514922937 w 5832"/>
              <a:gd name="T95" fmla="*/ 319439383 h 4173"/>
              <a:gd name="T96" fmla="*/ 532528182 w 5832"/>
              <a:gd name="T97" fmla="*/ 255915180 h 4173"/>
              <a:gd name="T98" fmla="*/ 505746795 w 5832"/>
              <a:gd name="T99" fmla="*/ 191214501 h 4173"/>
              <a:gd name="T100" fmla="*/ 444182500 w 5832"/>
              <a:gd name="T101" fmla="*/ 211747560 h 4173"/>
              <a:gd name="T102" fmla="*/ 410999504 w 5832"/>
              <a:gd name="T103" fmla="*/ 212496108 h 4173"/>
              <a:gd name="T104" fmla="*/ 385925496 w 5832"/>
              <a:gd name="T105" fmla="*/ 232280619 h 4173"/>
              <a:gd name="T106" fmla="*/ 377069468 w 5832"/>
              <a:gd name="T107" fmla="*/ 263828919 h 4173"/>
              <a:gd name="T108" fmla="*/ 390513567 w 5832"/>
              <a:gd name="T109" fmla="*/ 296018785 h 4173"/>
              <a:gd name="T110" fmla="*/ 418361453 w 5832"/>
              <a:gd name="T111" fmla="*/ 312060228 h 4173"/>
              <a:gd name="T112" fmla="*/ 451224336 w 5832"/>
              <a:gd name="T113" fmla="*/ 307996539 h 4173"/>
              <a:gd name="T114" fmla="*/ 474271178 w 5832"/>
              <a:gd name="T115" fmla="*/ 285966384 h 4173"/>
              <a:gd name="T116" fmla="*/ 480032888 w 5832"/>
              <a:gd name="T117" fmla="*/ 253348589 h 4173"/>
              <a:gd name="T118" fmla="*/ 465415149 w 5832"/>
              <a:gd name="T119" fmla="*/ 224580844 h 4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32" h="4173">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38" name="录像机"/>
          <p:cNvSpPr/>
          <p:nvPr/>
        </p:nvSpPr>
        <p:spPr>
          <a:xfrm>
            <a:off x="4752340" y="2318385"/>
            <a:ext cx="521970" cy="422910"/>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1F3A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电视机"/>
          <p:cNvSpPr/>
          <p:nvPr/>
        </p:nvSpPr>
        <p:spPr bwMode="auto">
          <a:xfrm>
            <a:off x="6913880" y="2318385"/>
            <a:ext cx="521970" cy="422910"/>
          </a:xfrm>
          <a:custGeom>
            <a:avLst/>
            <a:gdLst>
              <a:gd name="T0" fmla="*/ 1372823 w 5484"/>
              <a:gd name="T1" fmla="*/ 154929 h 5484"/>
              <a:gd name="T2" fmla="*/ 1427013 w 5484"/>
              <a:gd name="T3" fmla="*/ 95181 h 5484"/>
              <a:gd name="T4" fmla="*/ 1405476 w 5484"/>
              <a:gd name="T5" fmla="*/ 23274 h 5484"/>
              <a:gd name="T6" fmla="*/ 1333222 w 5484"/>
              <a:gd name="T7" fmla="*/ 1389 h 5484"/>
              <a:gd name="T8" fmla="*/ 1273126 w 5484"/>
              <a:gd name="T9" fmla="*/ 55580 h 5484"/>
              <a:gd name="T10" fmla="*/ 629789 w 5484"/>
              <a:gd name="T11" fmla="*/ 105949 h 5484"/>
              <a:gd name="T12" fmla="*/ 625274 w 5484"/>
              <a:gd name="T13" fmla="*/ 40990 h 5484"/>
              <a:gd name="T14" fmla="*/ 555451 w 5484"/>
              <a:gd name="T15" fmla="*/ 0 h 5484"/>
              <a:gd name="T16" fmla="*/ 489450 w 5484"/>
              <a:gd name="T17" fmla="*/ 34737 h 5484"/>
              <a:gd name="T18" fmla="*/ 482503 w 5484"/>
              <a:gd name="T19" fmla="*/ 110118 h 5484"/>
              <a:gd name="T20" fmla="*/ 547114 w 5484"/>
              <a:gd name="T21" fmla="*/ 158055 h 5484"/>
              <a:gd name="T22" fmla="*/ 134434 w 5484"/>
              <a:gd name="T23" fmla="*/ 477987 h 5484"/>
              <a:gd name="T24" fmla="*/ 57664 w 5484"/>
              <a:gd name="T25" fmla="*/ 512377 h 5484"/>
              <a:gd name="T26" fmla="*/ 9726 w 5484"/>
              <a:gd name="T27" fmla="*/ 579768 h 5484"/>
              <a:gd name="T28" fmla="*/ 695 w 5484"/>
              <a:gd name="T29" fmla="*/ 1762229 h 5484"/>
              <a:gd name="T30" fmla="*/ 31264 w 5484"/>
              <a:gd name="T31" fmla="*/ 1840736 h 5484"/>
              <a:gd name="T32" fmla="*/ 96917 w 5484"/>
              <a:gd name="T33" fmla="*/ 1892147 h 5484"/>
              <a:gd name="T34" fmla="*/ 1754240 w 5484"/>
              <a:gd name="T35" fmla="*/ 1904305 h 5484"/>
              <a:gd name="T36" fmla="*/ 1834830 w 5484"/>
              <a:gd name="T37" fmla="*/ 1877557 h 5484"/>
              <a:gd name="T38" fmla="*/ 1889368 w 5484"/>
              <a:gd name="T39" fmla="*/ 1814683 h 5484"/>
              <a:gd name="T40" fmla="*/ 1905000 w 5484"/>
              <a:gd name="T41" fmla="*/ 634653 h 5484"/>
              <a:gd name="T42" fmla="*/ 1881726 w 5484"/>
              <a:gd name="T43" fmla="*/ 552325 h 5484"/>
              <a:gd name="T44" fmla="*/ 1821630 w 5484"/>
              <a:gd name="T45" fmla="*/ 495008 h 5484"/>
              <a:gd name="T46" fmla="*/ 1428403 w 5484"/>
              <a:gd name="T47" fmla="*/ 1587153 h 5484"/>
              <a:gd name="T48" fmla="*/ 1409297 w 5484"/>
              <a:gd name="T49" fmla="*/ 1662533 h 5484"/>
              <a:gd name="T50" fmla="*/ 1351980 w 5484"/>
              <a:gd name="T51" fmla="*/ 1722976 h 5484"/>
              <a:gd name="T52" fmla="*/ 1269653 w 5484"/>
              <a:gd name="T53" fmla="*/ 1745903 h 5484"/>
              <a:gd name="T54" fmla="*/ 248720 w 5484"/>
              <a:gd name="T55" fmla="*/ 1730271 h 5484"/>
              <a:gd name="T56" fmla="*/ 185845 w 5484"/>
              <a:gd name="T57" fmla="*/ 1675733 h 5484"/>
              <a:gd name="T58" fmla="*/ 159097 w 5484"/>
              <a:gd name="T59" fmla="*/ 1595490 h 5484"/>
              <a:gd name="T60" fmla="*/ 170908 w 5484"/>
              <a:gd name="T61" fmla="*/ 731570 h 5484"/>
              <a:gd name="T62" fmla="*/ 222319 w 5484"/>
              <a:gd name="T63" fmla="*/ 666264 h 5484"/>
              <a:gd name="T64" fmla="*/ 301173 w 5484"/>
              <a:gd name="T65" fmla="*/ 635695 h 5484"/>
              <a:gd name="T66" fmla="*/ 1324538 w 5484"/>
              <a:gd name="T67" fmla="*/ 644379 h 5484"/>
              <a:gd name="T68" fmla="*/ 1392276 w 5484"/>
              <a:gd name="T69" fmla="*/ 692317 h 5484"/>
              <a:gd name="T70" fmla="*/ 1426666 w 5484"/>
              <a:gd name="T71" fmla="*/ 769086 h 5484"/>
              <a:gd name="T72" fmla="*/ 1627101 w 5484"/>
              <a:gd name="T73" fmla="*/ 1343991 h 5484"/>
              <a:gd name="T74" fmla="*/ 1554152 w 5484"/>
              <a:gd name="T75" fmla="*/ 1302306 h 5484"/>
              <a:gd name="T76" fmla="*/ 1513162 w 5484"/>
              <a:gd name="T77" fmla="*/ 1230052 h 5484"/>
              <a:gd name="T78" fmla="*/ 1513162 w 5484"/>
              <a:gd name="T79" fmla="*/ 1150851 h 5484"/>
              <a:gd name="T80" fmla="*/ 1554152 w 5484"/>
              <a:gd name="T81" fmla="*/ 1078249 h 5484"/>
              <a:gd name="T82" fmla="*/ 1627101 w 5484"/>
              <a:gd name="T83" fmla="*/ 1036565 h 5484"/>
              <a:gd name="T84" fmla="*/ 1706302 w 5484"/>
              <a:gd name="T85" fmla="*/ 1036565 h 5484"/>
              <a:gd name="T86" fmla="*/ 1778903 w 5484"/>
              <a:gd name="T87" fmla="*/ 1078249 h 5484"/>
              <a:gd name="T88" fmla="*/ 1820241 w 5484"/>
              <a:gd name="T89" fmla="*/ 1150851 h 5484"/>
              <a:gd name="T90" fmla="*/ 1820241 w 5484"/>
              <a:gd name="T91" fmla="*/ 1230052 h 5484"/>
              <a:gd name="T92" fmla="*/ 1778903 w 5484"/>
              <a:gd name="T93" fmla="*/ 1302306 h 5484"/>
              <a:gd name="T94" fmla="*/ 1706302 w 5484"/>
              <a:gd name="T95" fmla="*/ 1343991 h 5484"/>
              <a:gd name="T96" fmla="*/ 1634743 w 5484"/>
              <a:gd name="T97" fmla="*/ 949026 h 5484"/>
              <a:gd name="T98" fmla="*/ 1559710 w 5484"/>
              <a:gd name="T99" fmla="*/ 910815 h 5484"/>
              <a:gd name="T100" fmla="*/ 1514899 w 5484"/>
              <a:gd name="T101" fmla="*/ 840646 h 5484"/>
              <a:gd name="T102" fmla="*/ 1511078 w 5484"/>
              <a:gd name="T103" fmla="*/ 761792 h 5484"/>
              <a:gd name="T104" fmla="*/ 1548941 w 5484"/>
              <a:gd name="T105" fmla="*/ 686759 h 5484"/>
              <a:gd name="T106" fmla="*/ 1619458 w 5484"/>
              <a:gd name="T107" fmla="*/ 641947 h 5484"/>
              <a:gd name="T108" fmla="*/ 1698660 w 5484"/>
              <a:gd name="T109" fmla="*/ 638126 h 5484"/>
              <a:gd name="T110" fmla="*/ 1773693 w 5484"/>
              <a:gd name="T111" fmla="*/ 675990 h 5484"/>
              <a:gd name="T112" fmla="*/ 1818504 w 5484"/>
              <a:gd name="T113" fmla="*/ 746507 h 5484"/>
              <a:gd name="T114" fmla="*/ 1821978 w 5484"/>
              <a:gd name="T115" fmla="*/ 825361 h 5484"/>
              <a:gd name="T116" fmla="*/ 1784114 w 5484"/>
              <a:gd name="T117" fmla="*/ 900046 h 5484"/>
              <a:gd name="T118" fmla="*/ 1713944 w 5484"/>
              <a:gd name="T119" fmla="*/ 944858 h 5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84" h="5484">
                <a:moveTo>
                  <a:pt x="5026" y="1370"/>
                </a:moveTo>
                <a:lnTo>
                  <a:pt x="3081" y="1370"/>
                </a:lnTo>
                <a:lnTo>
                  <a:pt x="3849" y="449"/>
                </a:lnTo>
                <a:lnTo>
                  <a:pt x="3866" y="454"/>
                </a:lnTo>
                <a:lnTo>
                  <a:pt x="3875" y="455"/>
                </a:lnTo>
                <a:lnTo>
                  <a:pt x="3884" y="456"/>
                </a:lnTo>
                <a:lnTo>
                  <a:pt x="3907" y="455"/>
                </a:lnTo>
                <a:lnTo>
                  <a:pt x="3930" y="451"/>
                </a:lnTo>
                <a:lnTo>
                  <a:pt x="3952" y="446"/>
                </a:lnTo>
                <a:lnTo>
                  <a:pt x="3973" y="438"/>
                </a:lnTo>
                <a:lnTo>
                  <a:pt x="3993" y="428"/>
                </a:lnTo>
                <a:lnTo>
                  <a:pt x="4012" y="417"/>
                </a:lnTo>
                <a:lnTo>
                  <a:pt x="4029" y="404"/>
                </a:lnTo>
                <a:lnTo>
                  <a:pt x="4046" y="389"/>
                </a:lnTo>
                <a:lnTo>
                  <a:pt x="4061" y="373"/>
                </a:lnTo>
                <a:lnTo>
                  <a:pt x="4073" y="356"/>
                </a:lnTo>
                <a:lnTo>
                  <a:pt x="4085" y="336"/>
                </a:lnTo>
                <a:lnTo>
                  <a:pt x="4094" y="317"/>
                </a:lnTo>
                <a:lnTo>
                  <a:pt x="4102" y="296"/>
                </a:lnTo>
                <a:lnTo>
                  <a:pt x="4108" y="274"/>
                </a:lnTo>
                <a:lnTo>
                  <a:pt x="4111" y="251"/>
                </a:lnTo>
                <a:lnTo>
                  <a:pt x="4112" y="228"/>
                </a:lnTo>
                <a:lnTo>
                  <a:pt x="4111" y="204"/>
                </a:lnTo>
                <a:lnTo>
                  <a:pt x="4108" y="182"/>
                </a:lnTo>
                <a:lnTo>
                  <a:pt x="4102" y="160"/>
                </a:lnTo>
                <a:lnTo>
                  <a:pt x="4094" y="139"/>
                </a:lnTo>
                <a:lnTo>
                  <a:pt x="4085" y="118"/>
                </a:lnTo>
                <a:lnTo>
                  <a:pt x="4073" y="100"/>
                </a:lnTo>
                <a:lnTo>
                  <a:pt x="4061" y="83"/>
                </a:lnTo>
                <a:lnTo>
                  <a:pt x="4046" y="67"/>
                </a:lnTo>
                <a:lnTo>
                  <a:pt x="4029" y="52"/>
                </a:lnTo>
                <a:lnTo>
                  <a:pt x="4012" y="38"/>
                </a:lnTo>
                <a:lnTo>
                  <a:pt x="3993" y="27"/>
                </a:lnTo>
                <a:lnTo>
                  <a:pt x="3973" y="17"/>
                </a:lnTo>
                <a:lnTo>
                  <a:pt x="3952" y="10"/>
                </a:lnTo>
                <a:lnTo>
                  <a:pt x="3930" y="4"/>
                </a:lnTo>
                <a:lnTo>
                  <a:pt x="3907" y="1"/>
                </a:lnTo>
                <a:lnTo>
                  <a:pt x="3884" y="0"/>
                </a:lnTo>
                <a:lnTo>
                  <a:pt x="3860" y="1"/>
                </a:lnTo>
                <a:lnTo>
                  <a:pt x="3838" y="4"/>
                </a:lnTo>
                <a:lnTo>
                  <a:pt x="3816" y="10"/>
                </a:lnTo>
                <a:lnTo>
                  <a:pt x="3796" y="17"/>
                </a:lnTo>
                <a:lnTo>
                  <a:pt x="3775" y="27"/>
                </a:lnTo>
                <a:lnTo>
                  <a:pt x="3756" y="38"/>
                </a:lnTo>
                <a:lnTo>
                  <a:pt x="3739" y="52"/>
                </a:lnTo>
                <a:lnTo>
                  <a:pt x="3722" y="67"/>
                </a:lnTo>
                <a:lnTo>
                  <a:pt x="3708" y="83"/>
                </a:lnTo>
                <a:lnTo>
                  <a:pt x="3694" y="100"/>
                </a:lnTo>
                <a:lnTo>
                  <a:pt x="3683" y="118"/>
                </a:lnTo>
                <a:lnTo>
                  <a:pt x="3673" y="139"/>
                </a:lnTo>
                <a:lnTo>
                  <a:pt x="3665" y="160"/>
                </a:lnTo>
                <a:lnTo>
                  <a:pt x="3660" y="182"/>
                </a:lnTo>
                <a:lnTo>
                  <a:pt x="3656" y="204"/>
                </a:lnTo>
                <a:lnTo>
                  <a:pt x="3655" y="228"/>
                </a:lnTo>
                <a:lnTo>
                  <a:pt x="3656" y="247"/>
                </a:lnTo>
                <a:lnTo>
                  <a:pt x="3660" y="267"/>
                </a:lnTo>
                <a:lnTo>
                  <a:pt x="3664" y="287"/>
                </a:lnTo>
                <a:lnTo>
                  <a:pt x="3671" y="305"/>
                </a:lnTo>
                <a:lnTo>
                  <a:pt x="2783" y="1370"/>
                </a:lnTo>
                <a:lnTo>
                  <a:pt x="2700" y="1370"/>
                </a:lnTo>
                <a:lnTo>
                  <a:pt x="1813" y="305"/>
                </a:lnTo>
                <a:lnTo>
                  <a:pt x="1818" y="287"/>
                </a:lnTo>
                <a:lnTo>
                  <a:pt x="1823" y="267"/>
                </a:lnTo>
                <a:lnTo>
                  <a:pt x="1826" y="247"/>
                </a:lnTo>
                <a:lnTo>
                  <a:pt x="1828" y="228"/>
                </a:lnTo>
                <a:lnTo>
                  <a:pt x="1826" y="204"/>
                </a:lnTo>
                <a:lnTo>
                  <a:pt x="1823" y="182"/>
                </a:lnTo>
                <a:lnTo>
                  <a:pt x="1817" y="160"/>
                </a:lnTo>
                <a:lnTo>
                  <a:pt x="1809" y="139"/>
                </a:lnTo>
                <a:lnTo>
                  <a:pt x="1800" y="118"/>
                </a:lnTo>
                <a:lnTo>
                  <a:pt x="1788" y="100"/>
                </a:lnTo>
                <a:lnTo>
                  <a:pt x="1776" y="83"/>
                </a:lnTo>
                <a:lnTo>
                  <a:pt x="1761" y="67"/>
                </a:lnTo>
                <a:lnTo>
                  <a:pt x="1745" y="52"/>
                </a:lnTo>
                <a:lnTo>
                  <a:pt x="1727" y="38"/>
                </a:lnTo>
                <a:lnTo>
                  <a:pt x="1708" y="27"/>
                </a:lnTo>
                <a:lnTo>
                  <a:pt x="1688" y="17"/>
                </a:lnTo>
                <a:lnTo>
                  <a:pt x="1667" y="10"/>
                </a:lnTo>
                <a:lnTo>
                  <a:pt x="1646" y="4"/>
                </a:lnTo>
                <a:lnTo>
                  <a:pt x="1622" y="1"/>
                </a:lnTo>
                <a:lnTo>
                  <a:pt x="1599" y="0"/>
                </a:lnTo>
                <a:lnTo>
                  <a:pt x="1575" y="1"/>
                </a:lnTo>
                <a:lnTo>
                  <a:pt x="1553" y="4"/>
                </a:lnTo>
                <a:lnTo>
                  <a:pt x="1531" y="10"/>
                </a:lnTo>
                <a:lnTo>
                  <a:pt x="1510" y="17"/>
                </a:lnTo>
                <a:lnTo>
                  <a:pt x="1490" y="27"/>
                </a:lnTo>
                <a:lnTo>
                  <a:pt x="1472" y="38"/>
                </a:lnTo>
                <a:lnTo>
                  <a:pt x="1454" y="52"/>
                </a:lnTo>
                <a:lnTo>
                  <a:pt x="1437" y="67"/>
                </a:lnTo>
                <a:lnTo>
                  <a:pt x="1423" y="83"/>
                </a:lnTo>
                <a:lnTo>
                  <a:pt x="1409" y="100"/>
                </a:lnTo>
                <a:lnTo>
                  <a:pt x="1398" y="118"/>
                </a:lnTo>
                <a:lnTo>
                  <a:pt x="1389" y="139"/>
                </a:lnTo>
                <a:lnTo>
                  <a:pt x="1381" y="160"/>
                </a:lnTo>
                <a:lnTo>
                  <a:pt x="1375" y="182"/>
                </a:lnTo>
                <a:lnTo>
                  <a:pt x="1371" y="204"/>
                </a:lnTo>
                <a:lnTo>
                  <a:pt x="1370" y="228"/>
                </a:lnTo>
                <a:lnTo>
                  <a:pt x="1371" y="251"/>
                </a:lnTo>
                <a:lnTo>
                  <a:pt x="1375" y="274"/>
                </a:lnTo>
                <a:lnTo>
                  <a:pt x="1381" y="296"/>
                </a:lnTo>
                <a:lnTo>
                  <a:pt x="1389" y="317"/>
                </a:lnTo>
                <a:lnTo>
                  <a:pt x="1398" y="336"/>
                </a:lnTo>
                <a:lnTo>
                  <a:pt x="1409" y="356"/>
                </a:lnTo>
                <a:lnTo>
                  <a:pt x="1423" y="373"/>
                </a:lnTo>
                <a:lnTo>
                  <a:pt x="1437" y="389"/>
                </a:lnTo>
                <a:lnTo>
                  <a:pt x="1454" y="404"/>
                </a:lnTo>
                <a:lnTo>
                  <a:pt x="1472" y="417"/>
                </a:lnTo>
                <a:lnTo>
                  <a:pt x="1490" y="428"/>
                </a:lnTo>
                <a:lnTo>
                  <a:pt x="1510" y="438"/>
                </a:lnTo>
                <a:lnTo>
                  <a:pt x="1531" y="446"/>
                </a:lnTo>
                <a:lnTo>
                  <a:pt x="1553" y="451"/>
                </a:lnTo>
                <a:lnTo>
                  <a:pt x="1575" y="455"/>
                </a:lnTo>
                <a:lnTo>
                  <a:pt x="1599" y="456"/>
                </a:lnTo>
                <a:lnTo>
                  <a:pt x="1609" y="455"/>
                </a:lnTo>
                <a:lnTo>
                  <a:pt x="1617" y="454"/>
                </a:lnTo>
                <a:lnTo>
                  <a:pt x="1634" y="449"/>
                </a:lnTo>
                <a:lnTo>
                  <a:pt x="2403" y="1370"/>
                </a:lnTo>
                <a:lnTo>
                  <a:pt x="456" y="1370"/>
                </a:lnTo>
                <a:lnTo>
                  <a:pt x="433" y="1371"/>
                </a:lnTo>
                <a:lnTo>
                  <a:pt x="410" y="1372"/>
                </a:lnTo>
                <a:lnTo>
                  <a:pt x="387" y="1376"/>
                </a:lnTo>
                <a:lnTo>
                  <a:pt x="364" y="1379"/>
                </a:lnTo>
                <a:lnTo>
                  <a:pt x="342" y="1385"/>
                </a:lnTo>
                <a:lnTo>
                  <a:pt x="320" y="1391"/>
                </a:lnTo>
                <a:lnTo>
                  <a:pt x="300" y="1397"/>
                </a:lnTo>
                <a:lnTo>
                  <a:pt x="279" y="1406"/>
                </a:lnTo>
                <a:lnTo>
                  <a:pt x="258" y="1415"/>
                </a:lnTo>
                <a:lnTo>
                  <a:pt x="239" y="1425"/>
                </a:lnTo>
                <a:lnTo>
                  <a:pt x="220" y="1437"/>
                </a:lnTo>
                <a:lnTo>
                  <a:pt x="201" y="1448"/>
                </a:lnTo>
                <a:lnTo>
                  <a:pt x="183" y="1461"/>
                </a:lnTo>
                <a:lnTo>
                  <a:pt x="166" y="1475"/>
                </a:lnTo>
                <a:lnTo>
                  <a:pt x="150" y="1489"/>
                </a:lnTo>
                <a:lnTo>
                  <a:pt x="134" y="1504"/>
                </a:lnTo>
                <a:lnTo>
                  <a:pt x="119" y="1520"/>
                </a:lnTo>
                <a:lnTo>
                  <a:pt x="104" y="1537"/>
                </a:lnTo>
                <a:lnTo>
                  <a:pt x="90" y="1554"/>
                </a:lnTo>
                <a:lnTo>
                  <a:pt x="77" y="1571"/>
                </a:lnTo>
                <a:lnTo>
                  <a:pt x="66" y="1590"/>
                </a:lnTo>
                <a:lnTo>
                  <a:pt x="54" y="1610"/>
                </a:lnTo>
                <a:lnTo>
                  <a:pt x="45" y="1629"/>
                </a:lnTo>
                <a:lnTo>
                  <a:pt x="36" y="1649"/>
                </a:lnTo>
                <a:lnTo>
                  <a:pt x="28" y="1669"/>
                </a:lnTo>
                <a:lnTo>
                  <a:pt x="20" y="1691"/>
                </a:lnTo>
                <a:lnTo>
                  <a:pt x="14" y="1713"/>
                </a:lnTo>
                <a:lnTo>
                  <a:pt x="9" y="1735"/>
                </a:lnTo>
                <a:lnTo>
                  <a:pt x="5" y="1757"/>
                </a:lnTo>
                <a:lnTo>
                  <a:pt x="2" y="1780"/>
                </a:lnTo>
                <a:lnTo>
                  <a:pt x="0" y="1803"/>
                </a:lnTo>
                <a:lnTo>
                  <a:pt x="0" y="1827"/>
                </a:lnTo>
                <a:lnTo>
                  <a:pt x="0" y="5026"/>
                </a:lnTo>
                <a:lnTo>
                  <a:pt x="0" y="5049"/>
                </a:lnTo>
                <a:lnTo>
                  <a:pt x="2" y="5073"/>
                </a:lnTo>
                <a:lnTo>
                  <a:pt x="5" y="5095"/>
                </a:lnTo>
                <a:lnTo>
                  <a:pt x="9" y="5118"/>
                </a:lnTo>
                <a:lnTo>
                  <a:pt x="14" y="5140"/>
                </a:lnTo>
                <a:lnTo>
                  <a:pt x="20" y="5162"/>
                </a:lnTo>
                <a:lnTo>
                  <a:pt x="28" y="5183"/>
                </a:lnTo>
                <a:lnTo>
                  <a:pt x="36" y="5204"/>
                </a:lnTo>
                <a:lnTo>
                  <a:pt x="45" y="5224"/>
                </a:lnTo>
                <a:lnTo>
                  <a:pt x="54" y="5244"/>
                </a:lnTo>
                <a:lnTo>
                  <a:pt x="66" y="5263"/>
                </a:lnTo>
                <a:lnTo>
                  <a:pt x="77" y="5282"/>
                </a:lnTo>
                <a:lnTo>
                  <a:pt x="90" y="5299"/>
                </a:lnTo>
                <a:lnTo>
                  <a:pt x="104" y="5316"/>
                </a:lnTo>
                <a:lnTo>
                  <a:pt x="119" y="5334"/>
                </a:lnTo>
                <a:lnTo>
                  <a:pt x="134" y="5349"/>
                </a:lnTo>
                <a:lnTo>
                  <a:pt x="150" y="5365"/>
                </a:lnTo>
                <a:lnTo>
                  <a:pt x="166" y="5379"/>
                </a:lnTo>
                <a:lnTo>
                  <a:pt x="183" y="5393"/>
                </a:lnTo>
                <a:lnTo>
                  <a:pt x="201" y="5405"/>
                </a:lnTo>
                <a:lnTo>
                  <a:pt x="220" y="5417"/>
                </a:lnTo>
                <a:lnTo>
                  <a:pt x="239" y="5428"/>
                </a:lnTo>
                <a:lnTo>
                  <a:pt x="258" y="5437"/>
                </a:lnTo>
                <a:lnTo>
                  <a:pt x="279" y="5447"/>
                </a:lnTo>
                <a:lnTo>
                  <a:pt x="300" y="5456"/>
                </a:lnTo>
                <a:lnTo>
                  <a:pt x="320" y="5463"/>
                </a:lnTo>
                <a:lnTo>
                  <a:pt x="342" y="5469"/>
                </a:lnTo>
                <a:lnTo>
                  <a:pt x="364" y="5474"/>
                </a:lnTo>
                <a:lnTo>
                  <a:pt x="387" y="5478"/>
                </a:lnTo>
                <a:lnTo>
                  <a:pt x="410" y="5481"/>
                </a:lnTo>
                <a:lnTo>
                  <a:pt x="433" y="5482"/>
                </a:lnTo>
                <a:lnTo>
                  <a:pt x="456" y="5484"/>
                </a:lnTo>
                <a:lnTo>
                  <a:pt x="5026" y="5484"/>
                </a:lnTo>
                <a:lnTo>
                  <a:pt x="5050" y="5482"/>
                </a:lnTo>
                <a:lnTo>
                  <a:pt x="5073" y="5481"/>
                </a:lnTo>
                <a:lnTo>
                  <a:pt x="5096" y="5478"/>
                </a:lnTo>
                <a:lnTo>
                  <a:pt x="5118" y="5474"/>
                </a:lnTo>
                <a:lnTo>
                  <a:pt x="5140" y="5469"/>
                </a:lnTo>
                <a:lnTo>
                  <a:pt x="5162" y="5463"/>
                </a:lnTo>
                <a:lnTo>
                  <a:pt x="5184" y="5456"/>
                </a:lnTo>
                <a:lnTo>
                  <a:pt x="5205" y="5447"/>
                </a:lnTo>
                <a:lnTo>
                  <a:pt x="5224" y="5437"/>
                </a:lnTo>
                <a:lnTo>
                  <a:pt x="5244" y="5428"/>
                </a:lnTo>
                <a:lnTo>
                  <a:pt x="5263" y="5417"/>
                </a:lnTo>
                <a:lnTo>
                  <a:pt x="5282" y="5405"/>
                </a:lnTo>
                <a:lnTo>
                  <a:pt x="5299" y="5393"/>
                </a:lnTo>
                <a:lnTo>
                  <a:pt x="5316" y="5379"/>
                </a:lnTo>
                <a:lnTo>
                  <a:pt x="5334" y="5365"/>
                </a:lnTo>
                <a:lnTo>
                  <a:pt x="5350" y="5349"/>
                </a:lnTo>
                <a:lnTo>
                  <a:pt x="5365" y="5334"/>
                </a:lnTo>
                <a:lnTo>
                  <a:pt x="5379" y="5316"/>
                </a:lnTo>
                <a:lnTo>
                  <a:pt x="5393" y="5299"/>
                </a:lnTo>
                <a:lnTo>
                  <a:pt x="5405" y="5282"/>
                </a:lnTo>
                <a:lnTo>
                  <a:pt x="5417" y="5263"/>
                </a:lnTo>
                <a:lnTo>
                  <a:pt x="5428" y="5244"/>
                </a:lnTo>
                <a:lnTo>
                  <a:pt x="5439" y="5224"/>
                </a:lnTo>
                <a:lnTo>
                  <a:pt x="5448" y="5204"/>
                </a:lnTo>
                <a:lnTo>
                  <a:pt x="5456" y="5183"/>
                </a:lnTo>
                <a:lnTo>
                  <a:pt x="5463" y="5162"/>
                </a:lnTo>
                <a:lnTo>
                  <a:pt x="5469" y="5140"/>
                </a:lnTo>
                <a:lnTo>
                  <a:pt x="5474" y="5118"/>
                </a:lnTo>
                <a:lnTo>
                  <a:pt x="5478" y="5095"/>
                </a:lnTo>
                <a:lnTo>
                  <a:pt x="5481" y="5073"/>
                </a:lnTo>
                <a:lnTo>
                  <a:pt x="5482" y="5049"/>
                </a:lnTo>
                <a:lnTo>
                  <a:pt x="5484" y="5026"/>
                </a:lnTo>
                <a:lnTo>
                  <a:pt x="5484" y="1827"/>
                </a:lnTo>
                <a:lnTo>
                  <a:pt x="5482" y="1803"/>
                </a:lnTo>
                <a:lnTo>
                  <a:pt x="5481" y="1780"/>
                </a:lnTo>
                <a:lnTo>
                  <a:pt x="5478" y="1757"/>
                </a:lnTo>
                <a:lnTo>
                  <a:pt x="5474" y="1735"/>
                </a:lnTo>
                <a:lnTo>
                  <a:pt x="5469" y="1713"/>
                </a:lnTo>
                <a:lnTo>
                  <a:pt x="5463" y="1691"/>
                </a:lnTo>
                <a:lnTo>
                  <a:pt x="5456" y="1669"/>
                </a:lnTo>
                <a:lnTo>
                  <a:pt x="5448" y="1649"/>
                </a:lnTo>
                <a:lnTo>
                  <a:pt x="5439" y="1629"/>
                </a:lnTo>
                <a:lnTo>
                  <a:pt x="5428" y="1610"/>
                </a:lnTo>
                <a:lnTo>
                  <a:pt x="5417" y="1590"/>
                </a:lnTo>
                <a:lnTo>
                  <a:pt x="5405" y="1571"/>
                </a:lnTo>
                <a:lnTo>
                  <a:pt x="5393" y="1554"/>
                </a:lnTo>
                <a:lnTo>
                  <a:pt x="5379" y="1537"/>
                </a:lnTo>
                <a:lnTo>
                  <a:pt x="5365" y="1520"/>
                </a:lnTo>
                <a:lnTo>
                  <a:pt x="5350" y="1504"/>
                </a:lnTo>
                <a:lnTo>
                  <a:pt x="5334" y="1489"/>
                </a:lnTo>
                <a:lnTo>
                  <a:pt x="5316" y="1475"/>
                </a:lnTo>
                <a:lnTo>
                  <a:pt x="5299" y="1461"/>
                </a:lnTo>
                <a:lnTo>
                  <a:pt x="5282" y="1448"/>
                </a:lnTo>
                <a:lnTo>
                  <a:pt x="5263" y="1437"/>
                </a:lnTo>
                <a:lnTo>
                  <a:pt x="5244" y="1425"/>
                </a:lnTo>
                <a:lnTo>
                  <a:pt x="5224" y="1415"/>
                </a:lnTo>
                <a:lnTo>
                  <a:pt x="5205" y="1406"/>
                </a:lnTo>
                <a:lnTo>
                  <a:pt x="5184" y="1397"/>
                </a:lnTo>
                <a:lnTo>
                  <a:pt x="5162" y="1391"/>
                </a:lnTo>
                <a:lnTo>
                  <a:pt x="5140" y="1385"/>
                </a:lnTo>
                <a:lnTo>
                  <a:pt x="5118" y="1379"/>
                </a:lnTo>
                <a:lnTo>
                  <a:pt x="5096" y="1376"/>
                </a:lnTo>
                <a:lnTo>
                  <a:pt x="5073" y="1372"/>
                </a:lnTo>
                <a:lnTo>
                  <a:pt x="5050" y="1371"/>
                </a:lnTo>
                <a:lnTo>
                  <a:pt x="5026" y="1370"/>
                </a:lnTo>
                <a:close/>
                <a:moveTo>
                  <a:pt x="4112" y="4569"/>
                </a:moveTo>
                <a:lnTo>
                  <a:pt x="4112" y="4569"/>
                </a:lnTo>
                <a:lnTo>
                  <a:pt x="4111" y="4593"/>
                </a:lnTo>
                <a:lnTo>
                  <a:pt x="4110" y="4616"/>
                </a:lnTo>
                <a:lnTo>
                  <a:pt x="4107" y="4639"/>
                </a:lnTo>
                <a:lnTo>
                  <a:pt x="4103" y="4661"/>
                </a:lnTo>
                <a:lnTo>
                  <a:pt x="4097" y="4683"/>
                </a:lnTo>
                <a:lnTo>
                  <a:pt x="4092" y="4705"/>
                </a:lnTo>
                <a:lnTo>
                  <a:pt x="4085" y="4727"/>
                </a:lnTo>
                <a:lnTo>
                  <a:pt x="4077" y="4747"/>
                </a:lnTo>
                <a:lnTo>
                  <a:pt x="4067" y="4767"/>
                </a:lnTo>
                <a:lnTo>
                  <a:pt x="4057" y="4786"/>
                </a:lnTo>
                <a:lnTo>
                  <a:pt x="4047" y="4806"/>
                </a:lnTo>
                <a:lnTo>
                  <a:pt x="4034" y="4824"/>
                </a:lnTo>
                <a:lnTo>
                  <a:pt x="4021" y="4843"/>
                </a:lnTo>
                <a:lnTo>
                  <a:pt x="4008" y="4860"/>
                </a:lnTo>
                <a:lnTo>
                  <a:pt x="3994" y="4876"/>
                </a:lnTo>
                <a:lnTo>
                  <a:pt x="3979" y="4892"/>
                </a:lnTo>
                <a:lnTo>
                  <a:pt x="3963" y="4907"/>
                </a:lnTo>
                <a:lnTo>
                  <a:pt x="3946" y="4921"/>
                </a:lnTo>
                <a:lnTo>
                  <a:pt x="3929" y="4935"/>
                </a:lnTo>
                <a:lnTo>
                  <a:pt x="3911" y="4948"/>
                </a:lnTo>
                <a:lnTo>
                  <a:pt x="3892" y="4960"/>
                </a:lnTo>
                <a:lnTo>
                  <a:pt x="3873" y="4971"/>
                </a:lnTo>
                <a:lnTo>
                  <a:pt x="3853" y="4981"/>
                </a:lnTo>
                <a:lnTo>
                  <a:pt x="3834" y="4990"/>
                </a:lnTo>
                <a:lnTo>
                  <a:pt x="3813" y="4998"/>
                </a:lnTo>
                <a:lnTo>
                  <a:pt x="3791" y="5005"/>
                </a:lnTo>
                <a:lnTo>
                  <a:pt x="3769" y="5011"/>
                </a:lnTo>
                <a:lnTo>
                  <a:pt x="3747" y="5017"/>
                </a:lnTo>
                <a:lnTo>
                  <a:pt x="3725" y="5020"/>
                </a:lnTo>
                <a:lnTo>
                  <a:pt x="3702" y="5024"/>
                </a:lnTo>
                <a:lnTo>
                  <a:pt x="3679" y="5025"/>
                </a:lnTo>
                <a:lnTo>
                  <a:pt x="3655" y="5026"/>
                </a:lnTo>
                <a:lnTo>
                  <a:pt x="914" y="5026"/>
                </a:lnTo>
                <a:lnTo>
                  <a:pt x="890" y="5025"/>
                </a:lnTo>
                <a:lnTo>
                  <a:pt x="867" y="5024"/>
                </a:lnTo>
                <a:lnTo>
                  <a:pt x="844" y="5020"/>
                </a:lnTo>
                <a:lnTo>
                  <a:pt x="822" y="5017"/>
                </a:lnTo>
                <a:lnTo>
                  <a:pt x="800" y="5011"/>
                </a:lnTo>
                <a:lnTo>
                  <a:pt x="778" y="5005"/>
                </a:lnTo>
                <a:lnTo>
                  <a:pt x="756" y="4998"/>
                </a:lnTo>
                <a:lnTo>
                  <a:pt x="735" y="4990"/>
                </a:lnTo>
                <a:lnTo>
                  <a:pt x="716" y="4981"/>
                </a:lnTo>
                <a:lnTo>
                  <a:pt x="696" y="4971"/>
                </a:lnTo>
                <a:lnTo>
                  <a:pt x="677" y="4960"/>
                </a:lnTo>
                <a:lnTo>
                  <a:pt x="658" y="4948"/>
                </a:lnTo>
                <a:lnTo>
                  <a:pt x="640" y="4935"/>
                </a:lnTo>
                <a:lnTo>
                  <a:pt x="624" y="4921"/>
                </a:lnTo>
                <a:lnTo>
                  <a:pt x="606" y="4907"/>
                </a:lnTo>
                <a:lnTo>
                  <a:pt x="590" y="4892"/>
                </a:lnTo>
                <a:lnTo>
                  <a:pt x="575" y="4876"/>
                </a:lnTo>
                <a:lnTo>
                  <a:pt x="561" y="4860"/>
                </a:lnTo>
                <a:lnTo>
                  <a:pt x="547" y="4843"/>
                </a:lnTo>
                <a:lnTo>
                  <a:pt x="535" y="4824"/>
                </a:lnTo>
                <a:lnTo>
                  <a:pt x="523" y="4806"/>
                </a:lnTo>
                <a:lnTo>
                  <a:pt x="512" y="4786"/>
                </a:lnTo>
                <a:lnTo>
                  <a:pt x="501" y="4767"/>
                </a:lnTo>
                <a:lnTo>
                  <a:pt x="492" y="4747"/>
                </a:lnTo>
                <a:lnTo>
                  <a:pt x="484" y="4727"/>
                </a:lnTo>
                <a:lnTo>
                  <a:pt x="477" y="4705"/>
                </a:lnTo>
                <a:lnTo>
                  <a:pt x="471" y="4683"/>
                </a:lnTo>
                <a:lnTo>
                  <a:pt x="466" y="4661"/>
                </a:lnTo>
                <a:lnTo>
                  <a:pt x="462" y="4639"/>
                </a:lnTo>
                <a:lnTo>
                  <a:pt x="459" y="4616"/>
                </a:lnTo>
                <a:lnTo>
                  <a:pt x="458" y="4593"/>
                </a:lnTo>
                <a:lnTo>
                  <a:pt x="456" y="4569"/>
                </a:lnTo>
                <a:lnTo>
                  <a:pt x="456" y="2284"/>
                </a:lnTo>
                <a:lnTo>
                  <a:pt x="458" y="2261"/>
                </a:lnTo>
                <a:lnTo>
                  <a:pt x="459" y="2238"/>
                </a:lnTo>
                <a:lnTo>
                  <a:pt x="462" y="2214"/>
                </a:lnTo>
                <a:lnTo>
                  <a:pt x="466" y="2193"/>
                </a:lnTo>
                <a:lnTo>
                  <a:pt x="471" y="2170"/>
                </a:lnTo>
                <a:lnTo>
                  <a:pt x="477" y="2148"/>
                </a:lnTo>
                <a:lnTo>
                  <a:pt x="484" y="2127"/>
                </a:lnTo>
                <a:lnTo>
                  <a:pt x="492" y="2106"/>
                </a:lnTo>
                <a:lnTo>
                  <a:pt x="501" y="2085"/>
                </a:lnTo>
                <a:lnTo>
                  <a:pt x="512" y="2066"/>
                </a:lnTo>
                <a:lnTo>
                  <a:pt x="523" y="2047"/>
                </a:lnTo>
                <a:lnTo>
                  <a:pt x="535" y="2029"/>
                </a:lnTo>
                <a:lnTo>
                  <a:pt x="547" y="2011"/>
                </a:lnTo>
                <a:lnTo>
                  <a:pt x="561" y="1993"/>
                </a:lnTo>
                <a:lnTo>
                  <a:pt x="575" y="1977"/>
                </a:lnTo>
                <a:lnTo>
                  <a:pt x="590" y="1961"/>
                </a:lnTo>
                <a:lnTo>
                  <a:pt x="606" y="1946"/>
                </a:lnTo>
                <a:lnTo>
                  <a:pt x="624" y="1931"/>
                </a:lnTo>
                <a:lnTo>
                  <a:pt x="640" y="1918"/>
                </a:lnTo>
                <a:lnTo>
                  <a:pt x="658" y="1906"/>
                </a:lnTo>
                <a:lnTo>
                  <a:pt x="677" y="1893"/>
                </a:lnTo>
                <a:lnTo>
                  <a:pt x="696" y="1883"/>
                </a:lnTo>
                <a:lnTo>
                  <a:pt x="716" y="1872"/>
                </a:lnTo>
                <a:lnTo>
                  <a:pt x="735" y="1863"/>
                </a:lnTo>
                <a:lnTo>
                  <a:pt x="756" y="1855"/>
                </a:lnTo>
                <a:lnTo>
                  <a:pt x="778" y="1848"/>
                </a:lnTo>
                <a:lnTo>
                  <a:pt x="800" y="1841"/>
                </a:lnTo>
                <a:lnTo>
                  <a:pt x="822" y="1837"/>
                </a:lnTo>
                <a:lnTo>
                  <a:pt x="844" y="1832"/>
                </a:lnTo>
                <a:lnTo>
                  <a:pt x="867" y="1830"/>
                </a:lnTo>
                <a:lnTo>
                  <a:pt x="890" y="1827"/>
                </a:lnTo>
                <a:lnTo>
                  <a:pt x="914" y="1827"/>
                </a:lnTo>
                <a:lnTo>
                  <a:pt x="3655" y="1827"/>
                </a:lnTo>
                <a:lnTo>
                  <a:pt x="3679" y="1827"/>
                </a:lnTo>
                <a:lnTo>
                  <a:pt x="3702" y="1830"/>
                </a:lnTo>
                <a:lnTo>
                  <a:pt x="3725" y="1832"/>
                </a:lnTo>
                <a:lnTo>
                  <a:pt x="3747" y="1837"/>
                </a:lnTo>
                <a:lnTo>
                  <a:pt x="3769" y="1841"/>
                </a:lnTo>
                <a:lnTo>
                  <a:pt x="3791" y="1848"/>
                </a:lnTo>
                <a:lnTo>
                  <a:pt x="3813" y="1855"/>
                </a:lnTo>
                <a:lnTo>
                  <a:pt x="3834" y="1863"/>
                </a:lnTo>
                <a:lnTo>
                  <a:pt x="3853" y="1872"/>
                </a:lnTo>
                <a:lnTo>
                  <a:pt x="3873" y="1883"/>
                </a:lnTo>
                <a:lnTo>
                  <a:pt x="3892" y="1893"/>
                </a:lnTo>
                <a:lnTo>
                  <a:pt x="3911" y="1906"/>
                </a:lnTo>
                <a:lnTo>
                  <a:pt x="3929" y="1918"/>
                </a:lnTo>
                <a:lnTo>
                  <a:pt x="3946" y="1931"/>
                </a:lnTo>
                <a:lnTo>
                  <a:pt x="3963" y="1946"/>
                </a:lnTo>
                <a:lnTo>
                  <a:pt x="3979" y="1961"/>
                </a:lnTo>
                <a:lnTo>
                  <a:pt x="3994" y="1977"/>
                </a:lnTo>
                <a:lnTo>
                  <a:pt x="4008" y="1993"/>
                </a:lnTo>
                <a:lnTo>
                  <a:pt x="4021" y="2011"/>
                </a:lnTo>
                <a:lnTo>
                  <a:pt x="4034" y="2029"/>
                </a:lnTo>
                <a:lnTo>
                  <a:pt x="4047" y="2047"/>
                </a:lnTo>
                <a:lnTo>
                  <a:pt x="4057" y="2066"/>
                </a:lnTo>
                <a:lnTo>
                  <a:pt x="4067" y="2085"/>
                </a:lnTo>
                <a:lnTo>
                  <a:pt x="4077" y="2106"/>
                </a:lnTo>
                <a:lnTo>
                  <a:pt x="4085" y="2127"/>
                </a:lnTo>
                <a:lnTo>
                  <a:pt x="4092" y="2148"/>
                </a:lnTo>
                <a:lnTo>
                  <a:pt x="4097" y="2170"/>
                </a:lnTo>
                <a:lnTo>
                  <a:pt x="4103" y="2193"/>
                </a:lnTo>
                <a:lnTo>
                  <a:pt x="4107" y="2214"/>
                </a:lnTo>
                <a:lnTo>
                  <a:pt x="4110" y="2238"/>
                </a:lnTo>
                <a:lnTo>
                  <a:pt x="4111" y="2261"/>
                </a:lnTo>
                <a:lnTo>
                  <a:pt x="4112" y="2284"/>
                </a:lnTo>
                <a:lnTo>
                  <a:pt x="4112" y="4569"/>
                </a:lnTo>
                <a:close/>
                <a:moveTo>
                  <a:pt x="4798" y="3884"/>
                </a:moveTo>
                <a:lnTo>
                  <a:pt x="4798" y="3884"/>
                </a:lnTo>
                <a:lnTo>
                  <a:pt x="4774" y="3883"/>
                </a:lnTo>
                <a:lnTo>
                  <a:pt x="4751" y="3881"/>
                </a:lnTo>
                <a:lnTo>
                  <a:pt x="4728" y="3878"/>
                </a:lnTo>
                <a:lnTo>
                  <a:pt x="4706" y="3874"/>
                </a:lnTo>
                <a:lnTo>
                  <a:pt x="4684" y="3869"/>
                </a:lnTo>
                <a:lnTo>
                  <a:pt x="4662" y="3863"/>
                </a:lnTo>
                <a:lnTo>
                  <a:pt x="4641" y="3855"/>
                </a:lnTo>
                <a:lnTo>
                  <a:pt x="4619" y="3847"/>
                </a:lnTo>
                <a:lnTo>
                  <a:pt x="4600" y="3838"/>
                </a:lnTo>
                <a:lnTo>
                  <a:pt x="4580" y="3829"/>
                </a:lnTo>
                <a:lnTo>
                  <a:pt x="4561" y="3817"/>
                </a:lnTo>
                <a:lnTo>
                  <a:pt x="4542" y="3806"/>
                </a:lnTo>
                <a:lnTo>
                  <a:pt x="4525" y="3793"/>
                </a:lnTo>
                <a:lnTo>
                  <a:pt x="4508" y="3779"/>
                </a:lnTo>
                <a:lnTo>
                  <a:pt x="4490" y="3764"/>
                </a:lnTo>
                <a:lnTo>
                  <a:pt x="4474" y="3749"/>
                </a:lnTo>
                <a:lnTo>
                  <a:pt x="4459" y="3734"/>
                </a:lnTo>
                <a:lnTo>
                  <a:pt x="4445" y="3717"/>
                </a:lnTo>
                <a:lnTo>
                  <a:pt x="4432" y="3700"/>
                </a:lnTo>
                <a:lnTo>
                  <a:pt x="4419" y="3683"/>
                </a:lnTo>
                <a:lnTo>
                  <a:pt x="4407" y="3664"/>
                </a:lnTo>
                <a:lnTo>
                  <a:pt x="4396" y="3644"/>
                </a:lnTo>
                <a:lnTo>
                  <a:pt x="4385" y="3625"/>
                </a:lnTo>
                <a:lnTo>
                  <a:pt x="4376" y="3604"/>
                </a:lnTo>
                <a:lnTo>
                  <a:pt x="4368" y="3583"/>
                </a:lnTo>
                <a:lnTo>
                  <a:pt x="4361" y="3563"/>
                </a:lnTo>
                <a:lnTo>
                  <a:pt x="4356" y="3541"/>
                </a:lnTo>
                <a:lnTo>
                  <a:pt x="4350" y="3519"/>
                </a:lnTo>
                <a:lnTo>
                  <a:pt x="4346" y="3496"/>
                </a:lnTo>
                <a:lnTo>
                  <a:pt x="4343" y="3473"/>
                </a:lnTo>
                <a:lnTo>
                  <a:pt x="4342" y="3450"/>
                </a:lnTo>
                <a:lnTo>
                  <a:pt x="4341" y="3427"/>
                </a:lnTo>
                <a:lnTo>
                  <a:pt x="4342" y="3403"/>
                </a:lnTo>
                <a:lnTo>
                  <a:pt x="4343" y="3379"/>
                </a:lnTo>
                <a:lnTo>
                  <a:pt x="4346" y="3358"/>
                </a:lnTo>
                <a:lnTo>
                  <a:pt x="4350" y="3335"/>
                </a:lnTo>
                <a:lnTo>
                  <a:pt x="4356" y="3313"/>
                </a:lnTo>
                <a:lnTo>
                  <a:pt x="4361" y="3291"/>
                </a:lnTo>
                <a:lnTo>
                  <a:pt x="4368" y="3270"/>
                </a:lnTo>
                <a:lnTo>
                  <a:pt x="4376" y="3249"/>
                </a:lnTo>
                <a:lnTo>
                  <a:pt x="4385" y="3229"/>
                </a:lnTo>
                <a:lnTo>
                  <a:pt x="4396" y="3209"/>
                </a:lnTo>
                <a:lnTo>
                  <a:pt x="4407" y="3189"/>
                </a:lnTo>
                <a:lnTo>
                  <a:pt x="4419" y="3171"/>
                </a:lnTo>
                <a:lnTo>
                  <a:pt x="4432" y="3154"/>
                </a:lnTo>
                <a:lnTo>
                  <a:pt x="4445" y="3136"/>
                </a:lnTo>
                <a:lnTo>
                  <a:pt x="4459" y="3119"/>
                </a:lnTo>
                <a:lnTo>
                  <a:pt x="4474" y="3104"/>
                </a:lnTo>
                <a:lnTo>
                  <a:pt x="4490" y="3088"/>
                </a:lnTo>
                <a:lnTo>
                  <a:pt x="4508" y="3074"/>
                </a:lnTo>
                <a:lnTo>
                  <a:pt x="4525" y="3060"/>
                </a:lnTo>
                <a:lnTo>
                  <a:pt x="4542" y="3048"/>
                </a:lnTo>
                <a:lnTo>
                  <a:pt x="4561" y="3036"/>
                </a:lnTo>
                <a:lnTo>
                  <a:pt x="4580" y="3025"/>
                </a:lnTo>
                <a:lnTo>
                  <a:pt x="4600" y="3014"/>
                </a:lnTo>
                <a:lnTo>
                  <a:pt x="4619" y="3005"/>
                </a:lnTo>
                <a:lnTo>
                  <a:pt x="4641" y="2997"/>
                </a:lnTo>
                <a:lnTo>
                  <a:pt x="4662" y="2990"/>
                </a:lnTo>
                <a:lnTo>
                  <a:pt x="4684" y="2984"/>
                </a:lnTo>
                <a:lnTo>
                  <a:pt x="4706" y="2978"/>
                </a:lnTo>
                <a:lnTo>
                  <a:pt x="4728" y="2975"/>
                </a:lnTo>
                <a:lnTo>
                  <a:pt x="4751" y="2972"/>
                </a:lnTo>
                <a:lnTo>
                  <a:pt x="4774" y="2970"/>
                </a:lnTo>
                <a:lnTo>
                  <a:pt x="4798" y="2969"/>
                </a:lnTo>
                <a:lnTo>
                  <a:pt x="4821" y="2970"/>
                </a:lnTo>
                <a:lnTo>
                  <a:pt x="4844" y="2972"/>
                </a:lnTo>
                <a:lnTo>
                  <a:pt x="4867" y="2975"/>
                </a:lnTo>
                <a:lnTo>
                  <a:pt x="4890" y="2978"/>
                </a:lnTo>
                <a:lnTo>
                  <a:pt x="4912" y="2984"/>
                </a:lnTo>
                <a:lnTo>
                  <a:pt x="4934" y="2990"/>
                </a:lnTo>
                <a:lnTo>
                  <a:pt x="4955" y="2997"/>
                </a:lnTo>
                <a:lnTo>
                  <a:pt x="4975" y="3005"/>
                </a:lnTo>
                <a:lnTo>
                  <a:pt x="4996" y="3014"/>
                </a:lnTo>
                <a:lnTo>
                  <a:pt x="5016" y="3025"/>
                </a:lnTo>
                <a:lnTo>
                  <a:pt x="5035" y="3036"/>
                </a:lnTo>
                <a:lnTo>
                  <a:pt x="5054" y="3048"/>
                </a:lnTo>
                <a:lnTo>
                  <a:pt x="5071" y="3060"/>
                </a:lnTo>
                <a:lnTo>
                  <a:pt x="5088" y="3074"/>
                </a:lnTo>
                <a:lnTo>
                  <a:pt x="5106" y="3088"/>
                </a:lnTo>
                <a:lnTo>
                  <a:pt x="5121" y="3104"/>
                </a:lnTo>
                <a:lnTo>
                  <a:pt x="5136" y="3119"/>
                </a:lnTo>
                <a:lnTo>
                  <a:pt x="5151" y="3136"/>
                </a:lnTo>
                <a:lnTo>
                  <a:pt x="5164" y="3154"/>
                </a:lnTo>
                <a:lnTo>
                  <a:pt x="5177" y="3171"/>
                </a:lnTo>
                <a:lnTo>
                  <a:pt x="5189" y="3189"/>
                </a:lnTo>
                <a:lnTo>
                  <a:pt x="5200" y="3209"/>
                </a:lnTo>
                <a:lnTo>
                  <a:pt x="5209" y="3229"/>
                </a:lnTo>
                <a:lnTo>
                  <a:pt x="5219" y="3249"/>
                </a:lnTo>
                <a:lnTo>
                  <a:pt x="5227" y="3270"/>
                </a:lnTo>
                <a:lnTo>
                  <a:pt x="5235" y="3291"/>
                </a:lnTo>
                <a:lnTo>
                  <a:pt x="5240" y="3313"/>
                </a:lnTo>
                <a:lnTo>
                  <a:pt x="5245" y="3335"/>
                </a:lnTo>
                <a:lnTo>
                  <a:pt x="5250" y="3358"/>
                </a:lnTo>
                <a:lnTo>
                  <a:pt x="5252" y="3379"/>
                </a:lnTo>
                <a:lnTo>
                  <a:pt x="5254" y="3403"/>
                </a:lnTo>
                <a:lnTo>
                  <a:pt x="5254" y="3427"/>
                </a:lnTo>
                <a:lnTo>
                  <a:pt x="5254" y="3450"/>
                </a:lnTo>
                <a:lnTo>
                  <a:pt x="5252" y="3473"/>
                </a:lnTo>
                <a:lnTo>
                  <a:pt x="5250" y="3496"/>
                </a:lnTo>
                <a:lnTo>
                  <a:pt x="5245" y="3519"/>
                </a:lnTo>
                <a:lnTo>
                  <a:pt x="5240" y="3541"/>
                </a:lnTo>
                <a:lnTo>
                  <a:pt x="5235" y="3563"/>
                </a:lnTo>
                <a:lnTo>
                  <a:pt x="5227" y="3583"/>
                </a:lnTo>
                <a:lnTo>
                  <a:pt x="5219" y="3604"/>
                </a:lnTo>
                <a:lnTo>
                  <a:pt x="5209" y="3625"/>
                </a:lnTo>
                <a:lnTo>
                  <a:pt x="5200" y="3644"/>
                </a:lnTo>
                <a:lnTo>
                  <a:pt x="5189" y="3664"/>
                </a:lnTo>
                <a:lnTo>
                  <a:pt x="5177" y="3683"/>
                </a:lnTo>
                <a:lnTo>
                  <a:pt x="5164" y="3700"/>
                </a:lnTo>
                <a:lnTo>
                  <a:pt x="5151" y="3717"/>
                </a:lnTo>
                <a:lnTo>
                  <a:pt x="5136" y="3734"/>
                </a:lnTo>
                <a:lnTo>
                  <a:pt x="5121" y="3749"/>
                </a:lnTo>
                <a:lnTo>
                  <a:pt x="5106" y="3764"/>
                </a:lnTo>
                <a:lnTo>
                  <a:pt x="5088" y="3779"/>
                </a:lnTo>
                <a:lnTo>
                  <a:pt x="5071" y="3793"/>
                </a:lnTo>
                <a:lnTo>
                  <a:pt x="5054" y="3806"/>
                </a:lnTo>
                <a:lnTo>
                  <a:pt x="5035" y="3817"/>
                </a:lnTo>
                <a:lnTo>
                  <a:pt x="5016" y="3829"/>
                </a:lnTo>
                <a:lnTo>
                  <a:pt x="4996" y="3838"/>
                </a:lnTo>
                <a:lnTo>
                  <a:pt x="4975" y="3847"/>
                </a:lnTo>
                <a:lnTo>
                  <a:pt x="4955" y="3855"/>
                </a:lnTo>
                <a:lnTo>
                  <a:pt x="4934" y="3863"/>
                </a:lnTo>
                <a:lnTo>
                  <a:pt x="4912" y="3869"/>
                </a:lnTo>
                <a:lnTo>
                  <a:pt x="4890" y="3874"/>
                </a:lnTo>
                <a:lnTo>
                  <a:pt x="4867" y="3878"/>
                </a:lnTo>
                <a:lnTo>
                  <a:pt x="4844" y="3881"/>
                </a:lnTo>
                <a:lnTo>
                  <a:pt x="4821" y="3883"/>
                </a:lnTo>
                <a:lnTo>
                  <a:pt x="4798" y="3884"/>
                </a:lnTo>
                <a:close/>
                <a:moveTo>
                  <a:pt x="4798" y="2741"/>
                </a:moveTo>
                <a:lnTo>
                  <a:pt x="4798" y="2741"/>
                </a:lnTo>
                <a:lnTo>
                  <a:pt x="4774" y="2741"/>
                </a:lnTo>
                <a:lnTo>
                  <a:pt x="4751" y="2739"/>
                </a:lnTo>
                <a:lnTo>
                  <a:pt x="4728" y="2736"/>
                </a:lnTo>
                <a:lnTo>
                  <a:pt x="4706" y="2732"/>
                </a:lnTo>
                <a:lnTo>
                  <a:pt x="4684" y="2727"/>
                </a:lnTo>
                <a:lnTo>
                  <a:pt x="4662" y="2720"/>
                </a:lnTo>
                <a:lnTo>
                  <a:pt x="4641" y="2713"/>
                </a:lnTo>
                <a:lnTo>
                  <a:pt x="4619" y="2705"/>
                </a:lnTo>
                <a:lnTo>
                  <a:pt x="4600" y="2696"/>
                </a:lnTo>
                <a:lnTo>
                  <a:pt x="4580" y="2686"/>
                </a:lnTo>
                <a:lnTo>
                  <a:pt x="4561" y="2675"/>
                </a:lnTo>
                <a:lnTo>
                  <a:pt x="4542" y="2663"/>
                </a:lnTo>
                <a:lnTo>
                  <a:pt x="4525" y="2650"/>
                </a:lnTo>
                <a:lnTo>
                  <a:pt x="4508" y="2637"/>
                </a:lnTo>
                <a:lnTo>
                  <a:pt x="4490" y="2622"/>
                </a:lnTo>
                <a:lnTo>
                  <a:pt x="4474" y="2607"/>
                </a:lnTo>
                <a:lnTo>
                  <a:pt x="4459" y="2591"/>
                </a:lnTo>
                <a:lnTo>
                  <a:pt x="4445" y="2575"/>
                </a:lnTo>
                <a:lnTo>
                  <a:pt x="4432" y="2558"/>
                </a:lnTo>
                <a:lnTo>
                  <a:pt x="4419" y="2539"/>
                </a:lnTo>
                <a:lnTo>
                  <a:pt x="4407" y="2521"/>
                </a:lnTo>
                <a:lnTo>
                  <a:pt x="4396" y="2503"/>
                </a:lnTo>
                <a:lnTo>
                  <a:pt x="4385" y="2482"/>
                </a:lnTo>
                <a:lnTo>
                  <a:pt x="4376" y="2462"/>
                </a:lnTo>
                <a:lnTo>
                  <a:pt x="4368" y="2441"/>
                </a:lnTo>
                <a:lnTo>
                  <a:pt x="4361" y="2420"/>
                </a:lnTo>
                <a:lnTo>
                  <a:pt x="4356" y="2399"/>
                </a:lnTo>
                <a:lnTo>
                  <a:pt x="4350" y="2376"/>
                </a:lnTo>
                <a:lnTo>
                  <a:pt x="4346" y="2354"/>
                </a:lnTo>
                <a:lnTo>
                  <a:pt x="4343" y="2331"/>
                </a:lnTo>
                <a:lnTo>
                  <a:pt x="4342" y="2308"/>
                </a:lnTo>
                <a:lnTo>
                  <a:pt x="4341" y="2285"/>
                </a:lnTo>
                <a:lnTo>
                  <a:pt x="4342" y="2261"/>
                </a:lnTo>
                <a:lnTo>
                  <a:pt x="4343" y="2238"/>
                </a:lnTo>
                <a:lnTo>
                  <a:pt x="4346" y="2214"/>
                </a:lnTo>
                <a:lnTo>
                  <a:pt x="4350" y="2193"/>
                </a:lnTo>
                <a:lnTo>
                  <a:pt x="4356" y="2170"/>
                </a:lnTo>
                <a:lnTo>
                  <a:pt x="4361" y="2149"/>
                </a:lnTo>
                <a:lnTo>
                  <a:pt x="4368" y="2127"/>
                </a:lnTo>
                <a:lnTo>
                  <a:pt x="4376" y="2106"/>
                </a:lnTo>
                <a:lnTo>
                  <a:pt x="4385" y="2087"/>
                </a:lnTo>
                <a:lnTo>
                  <a:pt x="4396" y="2067"/>
                </a:lnTo>
                <a:lnTo>
                  <a:pt x="4407" y="2047"/>
                </a:lnTo>
                <a:lnTo>
                  <a:pt x="4419" y="2029"/>
                </a:lnTo>
                <a:lnTo>
                  <a:pt x="4432" y="2011"/>
                </a:lnTo>
                <a:lnTo>
                  <a:pt x="4445" y="1993"/>
                </a:lnTo>
                <a:lnTo>
                  <a:pt x="4459" y="1977"/>
                </a:lnTo>
                <a:lnTo>
                  <a:pt x="4474" y="1961"/>
                </a:lnTo>
                <a:lnTo>
                  <a:pt x="4490" y="1946"/>
                </a:lnTo>
                <a:lnTo>
                  <a:pt x="4508" y="1932"/>
                </a:lnTo>
                <a:lnTo>
                  <a:pt x="4525" y="1918"/>
                </a:lnTo>
                <a:lnTo>
                  <a:pt x="4542" y="1906"/>
                </a:lnTo>
                <a:lnTo>
                  <a:pt x="4561" y="1893"/>
                </a:lnTo>
                <a:lnTo>
                  <a:pt x="4580" y="1883"/>
                </a:lnTo>
                <a:lnTo>
                  <a:pt x="4600" y="1872"/>
                </a:lnTo>
                <a:lnTo>
                  <a:pt x="4619" y="1863"/>
                </a:lnTo>
                <a:lnTo>
                  <a:pt x="4641" y="1855"/>
                </a:lnTo>
                <a:lnTo>
                  <a:pt x="4662" y="1848"/>
                </a:lnTo>
                <a:lnTo>
                  <a:pt x="4684" y="1841"/>
                </a:lnTo>
                <a:lnTo>
                  <a:pt x="4706" y="1837"/>
                </a:lnTo>
                <a:lnTo>
                  <a:pt x="4728" y="1833"/>
                </a:lnTo>
                <a:lnTo>
                  <a:pt x="4751" y="1830"/>
                </a:lnTo>
                <a:lnTo>
                  <a:pt x="4774" y="1827"/>
                </a:lnTo>
                <a:lnTo>
                  <a:pt x="4798" y="1827"/>
                </a:lnTo>
                <a:lnTo>
                  <a:pt x="4821" y="1827"/>
                </a:lnTo>
                <a:lnTo>
                  <a:pt x="4844" y="1830"/>
                </a:lnTo>
                <a:lnTo>
                  <a:pt x="4867" y="1833"/>
                </a:lnTo>
                <a:lnTo>
                  <a:pt x="4890" y="1837"/>
                </a:lnTo>
                <a:lnTo>
                  <a:pt x="4912" y="1841"/>
                </a:lnTo>
                <a:lnTo>
                  <a:pt x="4934" y="1848"/>
                </a:lnTo>
                <a:lnTo>
                  <a:pt x="4955" y="1855"/>
                </a:lnTo>
                <a:lnTo>
                  <a:pt x="4975" y="1863"/>
                </a:lnTo>
                <a:lnTo>
                  <a:pt x="4996" y="1872"/>
                </a:lnTo>
                <a:lnTo>
                  <a:pt x="5016" y="1883"/>
                </a:lnTo>
                <a:lnTo>
                  <a:pt x="5035" y="1893"/>
                </a:lnTo>
                <a:lnTo>
                  <a:pt x="5054" y="1906"/>
                </a:lnTo>
                <a:lnTo>
                  <a:pt x="5071" y="1918"/>
                </a:lnTo>
                <a:lnTo>
                  <a:pt x="5088" y="1932"/>
                </a:lnTo>
                <a:lnTo>
                  <a:pt x="5106" y="1946"/>
                </a:lnTo>
                <a:lnTo>
                  <a:pt x="5121" y="1961"/>
                </a:lnTo>
                <a:lnTo>
                  <a:pt x="5136" y="1977"/>
                </a:lnTo>
                <a:lnTo>
                  <a:pt x="5151" y="1993"/>
                </a:lnTo>
                <a:lnTo>
                  <a:pt x="5164" y="2011"/>
                </a:lnTo>
                <a:lnTo>
                  <a:pt x="5177" y="2029"/>
                </a:lnTo>
                <a:lnTo>
                  <a:pt x="5189" y="2047"/>
                </a:lnTo>
                <a:lnTo>
                  <a:pt x="5200" y="2067"/>
                </a:lnTo>
                <a:lnTo>
                  <a:pt x="5209" y="2087"/>
                </a:lnTo>
                <a:lnTo>
                  <a:pt x="5219" y="2106"/>
                </a:lnTo>
                <a:lnTo>
                  <a:pt x="5227" y="2127"/>
                </a:lnTo>
                <a:lnTo>
                  <a:pt x="5235" y="2149"/>
                </a:lnTo>
                <a:lnTo>
                  <a:pt x="5240" y="2170"/>
                </a:lnTo>
                <a:lnTo>
                  <a:pt x="5245" y="2193"/>
                </a:lnTo>
                <a:lnTo>
                  <a:pt x="5250" y="2214"/>
                </a:lnTo>
                <a:lnTo>
                  <a:pt x="5252" y="2238"/>
                </a:lnTo>
                <a:lnTo>
                  <a:pt x="5254" y="2261"/>
                </a:lnTo>
                <a:lnTo>
                  <a:pt x="5254" y="2285"/>
                </a:lnTo>
                <a:lnTo>
                  <a:pt x="5254" y="2308"/>
                </a:lnTo>
                <a:lnTo>
                  <a:pt x="5252" y="2331"/>
                </a:lnTo>
                <a:lnTo>
                  <a:pt x="5250" y="2354"/>
                </a:lnTo>
                <a:lnTo>
                  <a:pt x="5245" y="2376"/>
                </a:lnTo>
                <a:lnTo>
                  <a:pt x="5240" y="2399"/>
                </a:lnTo>
                <a:lnTo>
                  <a:pt x="5235" y="2420"/>
                </a:lnTo>
                <a:lnTo>
                  <a:pt x="5227" y="2441"/>
                </a:lnTo>
                <a:lnTo>
                  <a:pt x="5219" y="2462"/>
                </a:lnTo>
                <a:lnTo>
                  <a:pt x="5209" y="2482"/>
                </a:lnTo>
                <a:lnTo>
                  <a:pt x="5200" y="2503"/>
                </a:lnTo>
                <a:lnTo>
                  <a:pt x="5189" y="2521"/>
                </a:lnTo>
                <a:lnTo>
                  <a:pt x="5177" y="2539"/>
                </a:lnTo>
                <a:lnTo>
                  <a:pt x="5164" y="2558"/>
                </a:lnTo>
                <a:lnTo>
                  <a:pt x="5151" y="2575"/>
                </a:lnTo>
                <a:lnTo>
                  <a:pt x="5136" y="2591"/>
                </a:lnTo>
                <a:lnTo>
                  <a:pt x="5121" y="2607"/>
                </a:lnTo>
                <a:lnTo>
                  <a:pt x="5106" y="2622"/>
                </a:lnTo>
                <a:lnTo>
                  <a:pt x="5088" y="2637"/>
                </a:lnTo>
                <a:lnTo>
                  <a:pt x="5071" y="2650"/>
                </a:lnTo>
                <a:lnTo>
                  <a:pt x="5054" y="2663"/>
                </a:lnTo>
                <a:lnTo>
                  <a:pt x="5035" y="2675"/>
                </a:lnTo>
                <a:lnTo>
                  <a:pt x="5016" y="2686"/>
                </a:lnTo>
                <a:lnTo>
                  <a:pt x="4996" y="2696"/>
                </a:lnTo>
                <a:lnTo>
                  <a:pt x="4975" y="2705"/>
                </a:lnTo>
                <a:lnTo>
                  <a:pt x="4955" y="2713"/>
                </a:lnTo>
                <a:lnTo>
                  <a:pt x="4934" y="2720"/>
                </a:lnTo>
                <a:lnTo>
                  <a:pt x="4912" y="2727"/>
                </a:lnTo>
                <a:lnTo>
                  <a:pt x="4890" y="2732"/>
                </a:lnTo>
                <a:lnTo>
                  <a:pt x="4867" y="2736"/>
                </a:lnTo>
                <a:lnTo>
                  <a:pt x="4844" y="2739"/>
                </a:lnTo>
                <a:lnTo>
                  <a:pt x="4821" y="2741"/>
                </a:lnTo>
                <a:lnTo>
                  <a:pt x="4798" y="2741"/>
                </a:ln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tIns="468000" r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6" name="电脑"/>
          <p:cNvSpPr/>
          <p:nvPr/>
        </p:nvSpPr>
        <p:spPr bwMode="auto">
          <a:xfrm>
            <a:off x="9066530" y="2318385"/>
            <a:ext cx="521970" cy="42291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文本框 15"/>
          <p:cNvSpPr txBox="1"/>
          <p:nvPr/>
        </p:nvSpPr>
        <p:spPr>
          <a:xfrm>
            <a:off x="1928495" y="3180080"/>
            <a:ext cx="1841500" cy="306705"/>
          </a:xfrm>
          <a:prstGeom prst="rect">
            <a:avLst/>
          </a:prstGeom>
          <a:noFill/>
        </p:spPr>
        <p:txBody>
          <a:bodyPr wrap="square" rtlCol="0">
            <a:spAutoFit/>
          </a:bodyPr>
          <a:lstStyle/>
          <a:p>
            <a:pPr algn="ctr">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sz="1600">
              <a:solidFill>
                <a:schemeClr val="tx1">
                  <a:lumMod val="65000"/>
                  <a:lumOff val="35000"/>
                </a:schemeClr>
              </a:solidFill>
              <a:latin typeface="微软雅黑" panose="020B0503020204020204" charset="-122"/>
              <a:ea typeface="微软雅黑" panose="020B0503020204020204" charset="-122"/>
            </a:endParaRPr>
          </a:p>
        </p:txBody>
      </p:sp>
      <p:sp>
        <p:nvSpPr>
          <p:cNvPr id="17" name="文本框 16"/>
          <p:cNvSpPr txBox="1"/>
          <p:nvPr/>
        </p:nvSpPr>
        <p:spPr>
          <a:xfrm>
            <a:off x="1987550" y="3618230"/>
            <a:ext cx="1722755" cy="1476375"/>
          </a:xfrm>
          <a:prstGeom prst="rect">
            <a:avLst/>
          </a:prstGeom>
          <a:noFill/>
        </p:spPr>
        <p:txBody>
          <a:bodyPr wrap="square" rtlCol="0">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rPr>
              <a:t>To everything there is a season and a time to every purpose under heaven. I hope you still take the time to run through the rain.</a:t>
            </a:r>
          </a:p>
        </p:txBody>
      </p:sp>
      <p:sp>
        <p:nvSpPr>
          <p:cNvPr id="20" name="文本框 19"/>
          <p:cNvSpPr txBox="1"/>
          <p:nvPr/>
        </p:nvSpPr>
        <p:spPr>
          <a:xfrm>
            <a:off x="4092575" y="3180080"/>
            <a:ext cx="1841500" cy="306705"/>
          </a:xfrm>
          <a:prstGeom prst="rect">
            <a:avLst/>
          </a:prstGeom>
          <a:noFill/>
        </p:spPr>
        <p:txBody>
          <a:bodyPr wrap="square" rtlCol="0">
            <a:spAutoFit/>
          </a:bodyPr>
          <a:lstStyle/>
          <a:p>
            <a:pPr algn="ctr">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sz="1600">
              <a:solidFill>
                <a:schemeClr val="tx1">
                  <a:lumMod val="65000"/>
                  <a:lumOff val="35000"/>
                </a:schemeClr>
              </a:solidFill>
              <a:latin typeface="微软雅黑" panose="020B0503020204020204" charset="-122"/>
              <a:ea typeface="微软雅黑" panose="020B0503020204020204" charset="-122"/>
            </a:endParaRPr>
          </a:p>
        </p:txBody>
      </p:sp>
      <p:sp>
        <p:nvSpPr>
          <p:cNvPr id="21" name="文本框 20"/>
          <p:cNvSpPr txBox="1"/>
          <p:nvPr/>
        </p:nvSpPr>
        <p:spPr>
          <a:xfrm>
            <a:off x="4133850" y="3618230"/>
            <a:ext cx="1760220" cy="1476375"/>
          </a:xfrm>
          <a:prstGeom prst="rect">
            <a:avLst/>
          </a:prstGeom>
          <a:noFill/>
        </p:spPr>
        <p:txBody>
          <a:bodyPr wrap="square" rtlCol="0">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rPr>
              <a:t>To everything there is a season and a time to every purpose under heaven. I hope you still take the time to run through the rain.</a:t>
            </a:r>
          </a:p>
        </p:txBody>
      </p:sp>
      <p:sp>
        <p:nvSpPr>
          <p:cNvPr id="22" name="文本框 21"/>
          <p:cNvSpPr txBox="1"/>
          <p:nvPr/>
        </p:nvSpPr>
        <p:spPr>
          <a:xfrm>
            <a:off x="6254115" y="3180080"/>
            <a:ext cx="1841500" cy="306705"/>
          </a:xfrm>
          <a:prstGeom prst="rect">
            <a:avLst/>
          </a:prstGeom>
          <a:noFill/>
        </p:spPr>
        <p:txBody>
          <a:bodyPr wrap="square" rtlCol="0">
            <a:spAutoFit/>
          </a:bodyPr>
          <a:lstStyle/>
          <a:p>
            <a:pPr algn="ctr">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sz="1600">
              <a:solidFill>
                <a:schemeClr val="tx1">
                  <a:lumMod val="65000"/>
                  <a:lumOff val="35000"/>
                </a:schemeClr>
              </a:solidFill>
              <a:latin typeface="微软雅黑" panose="020B0503020204020204" charset="-122"/>
              <a:ea typeface="微软雅黑" panose="020B0503020204020204" charset="-122"/>
            </a:endParaRPr>
          </a:p>
        </p:txBody>
      </p:sp>
      <p:sp>
        <p:nvSpPr>
          <p:cNvPr id="23" name="文本框 22"/>
          <p:cNvSpPr txBox="1"/>
          <p:nvPr/>
        </p:nvSpPr>
        <p:spPr>
          <a:xfrm>
            <a:off x="6280785" y="3618230"/>
            <a:ext cx="1789430" cy="1476375"/>
          </a:xfrm>
          <a:prstGeom prst="rect">
            <a:avLst/>
          </a:prstGeom>
          <a:noFill/>
        </p:spPr>
        <p:txBody>
          <a:bodyPr wrap="square" rtlCol="0">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rPr>
              <a:t>To everything there is a season and a time to every purpose under heaven. I hope you still take the time to run through the rain.</a:t>
            </a:r>
          </a:p>
        </p:txBody>
      </p:sp>
      <p:sp>
        <p:nvSpPr>
          <p:cNvPr id="24" name="文本框 23"/>
          <p:cNvSpPr txBox="1"/>
          <p:nvPr/>
        </p:nvSpPr>
        <p:spPr>
          <a:xfrm>
            <a:off x="8406765" y="3180080"/>
            <a:ext cx="1841500" cy="306705"/>
          </a:xfrm>
          <a:prstGeom prst="rect">
            <a:avLst/>
          </a:prstGeom>
          <a:noFill/>
        </p:spPr>
        <p:txBody>
          <a:bodyPr wrap="square" rtlCol="0">
            <a:spAutoFit/>
          </a:bodyPr>
          <a:lstStyle/>
          <a:p>
            <a:pPr algn="ctr">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sz="1600">
              <a:solidFill>
                <a:schemeClr val="tx1">
                  <a:lumMod val="65000"/>
                  <a:lumOff val="35000"/>
                </a:schemeClr>
              </a:solidFill>
              <a:latin typeface="微软雅黑" panose="020B0503020204020204" charset="-122"/>
              <a:ea typeface="微软雅黑" panose="020B0503020204020204" charset="-122"/>
            </a:endParaRPr>
          </a:p>
        </p:txBody>
      </p:sp>
      <p:sp>
        <p:nvSpPr>
          <p:cNvPr id="25" name="文本框 24"/>
          <p:cNvSpPr txBox="1"/>
          <p:nvPr/>
        </p:nvSpPr>
        <p:spPr>
          <a:xfrm>
            <a:off x="8428355" y="3618230"/>
            <a:ext cx="1798320" cy="1476375"/>
          </a:xfrm>
          <a:prstGeom prst="rect">
            <a:avLst/>
          </a:prstGeom>
          <a:noFill/>
        </p:spPr>
        <p:txBody>
          <a:bodyPr wrap="square" rtlCol="0">
            <a:spAutoFit/>
          </a:bodyPr>
          <a:lstStyle/>
          <a:p>
            <a:pPr algn="ctr"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rPr>
              <a:t>To everything there is a season and a time to every purpose under heaven. I hope you still take the time to run through the rain.</a:t>
            </a:r>
          </a:p>
        </p:txBody>
      </p:sp>
      <p:sp>
        <p:nvSpPr>
          <p:cNvPr id="7" name="矩形 6"/>
          <p:cNvSpPr/>
          <p:nvPr/>
        </p:nvSpPr>
        <p:spPr>
          <a:xfrm>
            <a:off x="2425065" y="2105660"/>
            <a:ext cx="848995" cy="848995"/>
          </a:xfrm>
          <a:prstGeom prst="rect">
            <a:avLst/>
          </a:prstGeom>
          <a:noFill/>
          <a:ln>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89145" y="2105660"/>
            <a:ext cx="848995" cy="848995"/>
          </a:xfrm>
          <a:prstGeom prst="rect">
            <a:avLst/>
          </a:prstGeom>
          <a:noFill/>
          <a:ln>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750685" y="2105660"/>
            <a:ext cx="848995" cy="848995"/>
          </a:xfrm>
          <a:prstGeom prst="rect">
            <a:avLst/>
          </a:prstGeom>
          <a:noFill/>
          <a:ln>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3335" y="2105660"/>
            <a:ext cx="848995" cy="848995"/>
          </a:xfrm>
          <a:prstGeom prst="rect">
            <a:avLst/>
          </a:prstGeom>
          <a:noFill/>
          <a:ln>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0" presetClass="entr" presetSubtype="0" fill="hold" grpId="1"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500"/>
                                        <p:tgtEl>
                                          <p:spTgt spid="7"/>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par>
                          <p:cTn id="30" fill="hold">
                            <p:stCondLst>
                              <p:cond delay="2000"/>
                            </p:stCondLst>
                            <p:childTnLst>
                              <p:par>
                                <p:cTn id="31" presetID="29"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ppt_x</p:attrName>
                                        </p:attrNameLst>
                                      </p:cBhvr>
                                      <p:tavLst>
                                        <p:tav tm="0">
                                          <p:val>
                                            <p:strVal val="#ppt_x-.2"/>
                                          </p:val>
                                        </p:tav>
                                        <p:tav tm="100000">
                                          <p:val>
                                            <p:strVal val="#ppt_x"/>
                                          </p:val>
                                        </p:tav>
                                      </p:tavLst>
                                    </p:anim>
                                    <p:anim calcmode="lin" valueType="num">
                                      <p:cBhvr>
                                        <p:cTn id="34"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5" dur="500"/>
                                        <p:tgtEl>
                                          <p:spTgt spid="1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0" presetClass="entr" presetSubtype="0" fill="hold" grpId="1"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edge">
                                      <p:cBhvr>
                                        <p:cTn id="44" dur="500"/>
                                        <p:tgtEl>
                                          <p:spTgt spid="8"/>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38"/>
                                        </p:tgtEl>
                                        <p:attrNameLst>
                                          <p:attrName>style.visibility</p:attrName>
                                        </p:attrNameLst>
                                      </p:cBhvr>
                                      <p:to>
                                        <p:strVal val="visible"/>
                                      </p:to>
                                    </p:set>
                                    <p:anim calcmode="lin" valueType="num">
                                      <p:cBhvr>
                                        <p:cTn id="48" dur="500" fill="hold"/>
                                        <p:tgtEl>
                                          <p:spTgt spid="338"/>
                                        </p:tgtEl>
                                        <p:attrNameLst>
                                          <p:attrName>ppt_w</p:attrName>
                                        </p:attrNameLst>
                                      </p:cBhvr>
                                      <p:tavLst>
                                        <p:tav tm="0">
                                          <p:val>
                                            <p:fltVal val="0"/>
                                          </p:val>
                                        </p:tav>
                                        <p:tav tm="100000">
                                          <p:val>
                                            <p:strVal val="#ppt_w"/>
                                          </p:val>
                                        </p:tav>
                                      </p:tavLst>
                                    </p:anim>
                                    <p:anim calcmode="lin" valueType="num">
                                      <p:cBhvr>
                                        <p:cTn id="49" dur="500" fill="hold"/>
                                        <p:tgtEl>
                                          <p:spTgt spid="338"/>
                                        </p:tgtEl>
                                        <p:attrNameLst>
                                          <p:attrName>ppt_h</p:attrName>
                                        </p:attrNameLst>
                                      </p:cBhvr>
                                      <p:tavLst>
                                        <p:tav tm="0">
                                          <p:val>
                                            <p:fltVal val="0"/>
                                          </p:val>
                                        </p:tav>
                                        <p:tav tm="100000">
                                          <p:val>
                                            <p:strVal val="#ppt_h"/>
                                          </p:val>
                                        </p:tav>
                                      </p:tavLst>
                                    </p:anim>
                                    <p:animEffect transition="in" filter="fade">
                                      <p:cBhvr>
                                        <p:cTn id="50" dur="500"/>
                                        <p:tgtEl>
                                          <p:spTgt spid="338"/>
                                        </p:tgtEl>
                                      </p:cBhvr>
                                    </p:animEffect>
                                  </p:childTnLst>
                                </p:cTn>
                              </p:par>
                            </p:childTnLst>
                          </p:cTn>
                        </p:par>
                        <p:par>
                          <p:cTn id="51" fill="hold">
                            <p:stCondLst>
                              <p:cond delay="3500"/>
                            </p:stCondLst>
                            <p:childTnLst>
                              <p:par>
                                <p:cTn id="52" presetID="29"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ppt_x</p:attrName>
                                        </p:attrNameLst>
                                      </p:cBhvr>
                                      <p:tavLst>
                                        <p:tav tm="0">
                                          <p:val>
                                            <p:strVal val="#ppt_x-.2"/>
                                          </p:val>
                                        </p:tav>
                                        <p:tav tm="100000">
                                          <p:val>
                                            <p:strVal val="#ppt_x"/>
                                          </p:val>
                                        </p:tav>
                                      </p:tavLst>
                                    </p:anim>
                                    <p:anim calcmode="lin" valueType="num">
                                      <p:cBhvr>
                                        <p:cTn id="55"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6" dur="500"/>
                                        <p:tgtEl>
                                          <p:spTgt spid="2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0" presetClass="entr" presetSubtype="0" fill="hold" grpId="1"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edge">
                                      <p:cBhvr>
                                        <p:cTn id="65" dur="500"/>
                                        <p:tgtEl>
                                          <p:spTgt spid="9"/>
                                        </p:tgtEl>
                                      </p:cBhvr>
                                    </p:animEffect>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5000"/>
                            </p:stCondLst>
                            <p:childTnLst>
                              <p:par>
                                <p:cTn id="73" presetID="29"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ppt_x</p:attrName>
                                        </p:attrNameLst>
                                      </p:cBhvr>
                                      <p:tavLst>
                                        <p:tav tm="0">
                                          <p:val>
                                            <p:strVal val="#ppt_x-.2"/>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7" dur="500"/>
                                        <p:tgtEl>
                                          <p:spTgt spid="22"/>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anim calcmode="lin" valueType="num">
                                      <p:cBhvr>
                                        <p:cTn id="81" dur="500" fill="hold"/>
                                        <p:tgtEl>
                                          <p:spTgt spid="23"/>
                                        </p:tgtEl>
                                        <p:attrNameLst>
                                          <p:attrName>ppt_x</p:attrName>
                                        </p:attrNameLst>
                                      </p:cBhvr>
                                      <p:tavLst>
                                        <p:tav tm="0">
                                          <p:val>
                                            <p:strVal val="#ppt_x"/>
                                          </p:val>
                                        </p:tav>
                                        <p:tav tm="100000">
                                          <p:val>
                                            <p:strVal val="#ppt_x"/>
                                          </p:val>
                                        </p:tav>
                                      </p:tavLst>
                                    </p:anim>
                                    <p:anim calcmode="lin" valueType="num">
                                      <p:cBhvr>
                                        <p:cTn id="82" dur="5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20" presetClass="entr" presetSubtype="0" fill="hold" grpId="1"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edge">
                                      <p:cBhvr>
                                        <p:cTn id="86" dur="500"/>
                                        <p:tgtEl>
                                          <p:spTgt spid="10"/>
                                        </p:tgtEl>
                                      </p:cBhvr>
                                    </p:animEffect>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cTn>
                              </p:par>
                            </p:childTnLst>
                          </p:cTn>
                        </p:par>
                        <p:par>
                          <p:cTn id="93" fill="hold">
                            <p:stCondLst>
                              <p:cond delay="6500"/>
                            </p:stCondLst>
                            <p:childTnLst>
                              <p:par>
                                <p:cTn id="94" presetID="29"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ppt_x</p:attrName>
                                        </p:attrNameLst>
                                      </p:cBhvr>
                                      <p:tavLst>
                                        <p:tav tm="0">
                                          <p:val>
                                            <p:strVal val="#ppt_x-.2"/>
                                          </p:val>
                                        </p:tav>
                                        <p:tav tm="100000">
                                          <p:val>
                                            <p:strVal val="#ppt_x"/>
                                          </p:val>
                                        </p:tav>
                                      </p:tavLst>
                                    </p:anim>
                                    <p:anim calcmode="lin" valueType="num">
                                      <p:cBhvr>
                                        <p:cTn id="97"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8" dur="500"/>
                                        <p:tgtEl>
                                          <p:spTgt spid="24"/>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anim calcmode="lin" valueType="num">
                                      <p:cBhvr>
                                        <p:cTn id="102" dur="500" fill="hold"/>
                                        <p:tgtEl>
                                          <p:spTgt spid="25"/>
                                        </p:tgtEl>
                                        <p:attrNameLst>
                                          <p:attrName>ppt_x</p:attrName>
                                        </p:attrNameLst>
                                      </p:cBhvr>
                                      <p:tavLst>
                                        <p:tav tm="0">
                                          <p:val>
                                            <p:strVal val="#ppt_x"/>
                                          </p:val>
                                        </p:tav>
                                        <p:tav tm="100000">
                                          <p:val>
                                            <p:strVal val="#ppt_x"/>
                                          </p:val>
                                        </p:tav>
                                      </p:tavLst>
                                    </p:anim>
                                    <p:anim calcmode="lin" valueType="num">
                                      <p:cBhvr>
                                        <p:cTn id="10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50" grpId="0" bldLvl="0" animBg="1"/>
      <p:bldP spid="338" grpId="0" bldLvl="0" animBg="1"/>
      <p:bldP spid="5" grpId="0" bldLvl="0" animBg="1"/>
      <p:bldP spid="6" grpId="0" bldLvl="0" animBg="1"/>
      <p:bldP spid="16" grpId="0"/>
      <p:bldP spid="17" grpId="0"/>
      <p:bldP spid="20" grpId="0"/>
      <p:bldP spid="21" grpId="0"/>
      <p:bldP spid="22" grpId="0"/>
      <p:bldP spid="23" grpId="0"/>
      <p:bldP spid="24" grpId="0"/>
      <p:bldP spid="25" grpId="0"/>
      <p:bldP spid="7" grpId="0" animBg="1"/>
      <p:bldP spid="7" grpId="1" bldLvl="0" animBg="1"/>
      <p:bldP spid="8" grpId="0" animBg="1"/>
      <p:bldP spid="8" grpId="1" bldLvl="0" animBg="1"/>
      <p:bldP spid="9" grpId="0" animBg="1"/>
      <p:bldP spid="9" grpId="1" bldLvl="0" animBg="1"/>
      <p:bldP spid="10" grpId="0" animBg="1"/>
      <p:bldP spid="10"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grpSp>
        <p:nvGrpSpPr>
          <p:cNvPr id="7" name="组合 6"/>
          <p:cNvGrpSpPr/>
          <p:nvPr/>
        </p:nvGrpSpPr>
        <p:grpSpPr>
          <a:xfrm>
            <a:off x="3897630" y="2319655"/>
            <a:ext cx="4377690" cy="2390140"/>
            <a:chOff x="6152" y="3621"/>
            <a:chExt cx="6894" cy="3764"/>
          </a:xfrm>
        </p:grpSpPr>
        <p:pic>
          <p:nvPicPr>
            <p:cNvPr id="5" name="图片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6152" y="3621"/>
              <a:ext cx="6895" cy="3764"/>
            </a:xfrm>
            <a:prstGeom prst="rect">
              <a:avLst/>
            </a:prstGeom>
            <a:effectLst>
              <a:outerShdw blurRad="50800" dist="38100" dir="5400000" algn="t" rotWithShape="0">
                <a:prstClr val="black">
                  <a:alpha val="40000"/>
                </a:prstClr>
              </a:outerShdw>
            </a:effectLst>
          </p:spPr>
        </p:pic>
        <p:sp>
          <p:nvSpPr>
            <p:cNvPr id="6" name="矩形 5"/>
            <p:cNvSpPr/>
            <p:nvPr/>
          </p:nvSpPr>
          <p:spPr>
            <a:xfrm>
              <a:off x="7038" y="3886"/>
              <a:ext cx="5153" cy="2965"/>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4"/>
          <p:cNvGrpSpPr/>
          <p:nvPr/>
        </p:nvGrpSpPr>
        <p:grpSpPr>
          <a:xfrm>
            <a:off x="700426" y="1895911"/>
            <a:ext cx="3286111" cy="838201"/>
            <a:chOff x="484797" y="3012964"/>
            <a:chExt cx="2465225" cy="628814"/>
          </a:xfrm>
        </p:grpSpPr>
        <p:sp>
          <p:nvSpPr>
            <p:cNvPr id="9" name="椭圆 10"/>
            <p:cNvSpPr/>
            <p:nvPr/>
          </p:nvSpPr>
          <p:spPr>
            <a:xfrm>
              <a:off x="2600325" y="3012964"/>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10" name="文本框 11"/>
            <p:cNvSpPr txBox="1"/>
            <p:nvPr/>
          </p:nvSpPr>
          <p:spPr>
            <a:xfrm>
              <a:off x="1396141" y="3013102"/>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1"/>
                </a:solidFill>
                <a:latin typeface="微软雅黑" panose="020B0503020204020204" charset="-122"/>
                <a:ea typeface="微软雅黑" panose="020B0503020204020204" charset="-122"/>
              </a:endParaRPr>
            </a:p>
          </p:txBody>
        </p:sp>
        <p:sp>
          <p:nvSpPr>
            <p:cNvPr id="11" name="矩形 9"/>
            <p:cNvSpPr/>
            <p:nvPr/>
          </p:nvSpPr>
          <p:spPr>
            <a:xfrm>
              <a:off x="484797" y="3226856"/>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2" name="Group 8"/>
          <p:cNvGrpSpPr/>
          <p:nvPr/>
        </p:nvGrpSpPr>
        <p:grpSpPr>
          <a:xfrm>
            <a:off x="700426" y="3314603"/>
            <a:ext cx="3286111" cy="819786"/>
            <a:chOff x="484797" y="2992480"/>
            <a:chExt cx="2465225" cy="614999"/>
          </a:xfrm>
        </p:grpSpPr>
        <p:sp>
          <p:nvSpPr>
            <p:cNvPr id="13" name="椭圆 10"/>
            <p:cNvSpPr/>
            <p:nvPr/>
          </p:nvSpPr>
          <p:spPr>
            <a:xfrm>
              <a:off x="2600325" y="2992480"/>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14" name="文本框 11"/>
            <p:cNvSpPr txBox="1"/>
            <p:nvPr/>
          </p:nvSpPr>
          <p:spPr>
            <a:xfrm>
              <a:off x="1396141" y="2992618"/>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2"/>
                </a:solidFill>
                <a:latin typeface="微软雅黑" panose="020B0503020204020204" charset="-122"/>
                <a:ea typeface="微软雅黑" panose="020B0503020204020204" charset="-122"/>
              </a:endParaRPr>
            </a:p>
          </p:txBody>
        </p:sp>
        <p:sp>
          <p:nvSpPr>
            <p:cNvPr id="15" name="矩形 9"/>
            <p:cNvSpPr/>
            <p:nvPr/>
          </p:nvSpPr>
          <p:spPr>
            <a:xfrm>
              <a:off x="484797" y="3192557"/>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6" name="Group 12"/>
          <p:cNvGrpSpPr/>
          <p:nvPr/>
        </p:nvGrpSpPr>
        <p:grpSpPr>
          <a:xfrm>
            <a:off x="700426" y="4767366"/>
            <a:ext cx="3286111" cy="820237"/>
            <a:chOff x="484797" y="3002145"/>
            <a:chExt cx="2465225" cy="615338"/>
          </a:xfrm>
        </p:grpSpPr>
        <p:sp>
          <p:nvSpPr>
            <p:cNvPr id="17" name="椭圆 10"/>
            <p:cNvSpPr/>
            <p:nvPr/>
          </p:nvSpPr>
          <p:spPr>
            <a:xfrm>
              <a:off x="2600325" y="3002484"/>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18" name="文本框 11"/>
            <p:cNvSpPr txBox="1"/>
            <p:nvPr/>
          </p:nvSpPr>
          <p:spPr>
            <a:xfrm>
              <a:off x="1396141" y="3002145"/>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3"/>
                </a:solidFill>
                <a:latin typeface="微软雅黑" panose="020B0503020204020204" charset="-122"/>
                <a:ea typeface="微软雅黑" panose="020B0503020204020204" charset="-122"/>
              </a:endParaRPr>
            </a:p>
          </p:txBody>
        </p:sp>
        <p:sp>
          <p:nvSpPr>
            <p:cNvPr id="19" name="矩形 9"/>
            <p:cNvSpPr/>
            <p:nvPr/>
          </p:nvSpPr>
          <p:spPr>
            <a:xfrm>
              <a:off x="484797" y="3202561"/>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0" name="Group 16"/>
          <p:cNvGrpSpPr/>
          <p:nvPr/>
        </p:nvGrpSpPr>
        <p:grpSpPr>
          <a:xfrm>
            <a:off x="8209292" y="1895888"/>
            <a:ext cx="3290471" cy="838451"/>
            <a:chOff x="144691" y="3018493"/>
            <a:chExt cx="2468496" cy="629002"/>
          </a:xfrm>
        </p:grpSpPr>
        <p:sp>
          <p:nvSpPr>
            <p:cNvPr id="21" name="椭圆 10"/>
            <p:cNvSpPr/>
            <p:nvPr/>
          </p:nvSpPr>
          <p:spPr>
            <a:xfrm>
              <a:off x="144691" y="3018493"/>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22" name="文本框 11"/>
            <p:cNvSpPr txBox="1"/>
            <p:nvPr/>
          </p:nvSpPr>
          <p:spPr>
            <a:xfrm>
              <a:off x="506972" y="3018818"/>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4"/>
                </a:solidFill>
                <a:latin typeface="微软雅黑" panose="020B0503020204020204" charset="-122"/>
                <a:ea typeface="微软雅黑" panose="020B0503020204020204" charset="-122"/>
              </a:endParaRPr>
            </a:p>
          </p:txBody>
        </p:sp>
        <p:sp>
          <p:nvSpPr>
            <p:cNvPr id="23" name="矩形 9"/>
            <p:cNvSpPr/>
            <p:nvPr/>
          </p:nvSpPr>
          <p:spPr>
            <a:xfrm>
              <a:off x="497659" y="3232573"/>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4" name="Group 20"/>
          <p:cNvGrpSpPr/>
          <p:nvPr/>
        </p:nvGrpSpPr>
        <p:grpSpPr>
          <a:xfrm>
            <a:off x="8209289" y="3314789"/>
            <a:ext cx="3276501" cy="863418"/>
            <a:chOff x="144691" y="3002145"/>
            <a:chExt cx="2458016" cy="647732"/>
          </a:xfrm>
        </p:grpSpPr>
        <p:sp>
          <p:nvSpPr>
            <p:cNvPr id="25" name="椭圆 10"/>
            <p:cNvSpPr/>
            <p:nvPr/>
          </p:nvSpPr>
          <p:spPr>
            <a:xfrm>
              <a:off x="144691" y="3002292"/>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5</a:t>
              </a:r>
              <a:endParaRPr lang="zh-CN" altLang="en-US" sz="2135" b="1" dirty="0">
                <a:solidFill>
                  <a:schemeClr val="bg1"/>
                </a:solidFill>
                <a:latin typeface="微软雅黑" panose="020B0503020204020204" charset="-122"/>
                <a:ea typeface="微软雅黑" panose="020B0503020204020204" charset="-122"/>
              </a:endParaRPr>
            </a:p>
          </p:txBody>
        </p:sp>
        <p:sp>
          <p:nvSpPr>
            <p:cNvPr id="26" name="文本框 11"/>
            <p:cNvSpPr txBox="1"/>
            <p:nvPr/>
          </p:nvSpPr>
          <p:spPr>
            <a:xfrm>
              <a:off x="477437" y="3002145"/>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5"/>
                </a:solidFill>
                <a:latin typeface="微软雅黑" panose="020B0503020204020204" charset="-122"/>
                <a:ea typeface="微软雅黑" panose="020B0503020204020204" charset="-122"/>
              </a:endParaRPr>
            </a:p>
          </p:txBody>
        </p:sp>
        <p:sp>
          <p:nvSpPr>
            <p:cNvPr id="27" name="矩形 9"/>
            <p:cNvSpPr/>
            <p:nvPr/>
          </p:nvSpPr>
          <p:spPr>
            <a:xfrm>
              <a:off x="487179" y="3234955"/>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8" name="Group 24"/>
          <p:cNvGrpSpPr/>
          <p:nvPr/>
        </p:nvGrpSpPr>
        <p:grpSpPr>
          <a:xfrm>
            <a:off x="8226429" y="4767366"/>
            <a:ext cx="3273327" cy="860243"/>
            <a:chOff x="148025" y="3002145"/>
            <a:chExt cx="2455635" cy="645350"/>
          </a:xfrm>
        </p:grpSpPr>
        <p:sp>
          <p:nvSpPr>
            <p:cNvPr id="29" name="椭圆 10"/>
            <p:cNvSpPr/>
            <p:nvPr/>
          </p:nvSpPr>
          <p:spPr>
            <a:xfrm>
              <a:off x="148025" y="3002292"/>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6</a:t>
              </a:r>
              <a:endParaRPr lang="zh-CN" altLang="en-US" sz="2135" b="1" dirty="0">
                <a:solidFill>
                  <a:schemeClr val="bg1"/>
                </a:solidFill>
                <a:latin typeface="微软雅黑" panose="020B0503020204020204" charset="-122"/>
                <a:ea typeface="微软雅黑" panose="020B0503020204020204" charset="-122"/>
              </a:endParaRPr>
            </a:p>
          </p:txBody>
        </p:sp>
        <p:sp>
          <p:nvSpPr>
            <p:cNvPr id="30" name="文本框 11"/>
            <p:cNvSpPr txBox="1"/>
            <p:nvPr/>
          </p:nvSpPr>
          <p:spPr>
            <a:xfrm>
              <a:off x="477437" y="3002145"/>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6"/>
                </a:solidFill>
                <a:latin typeface="微软雅黑" panose="020B0503020204020204" charset="-122"/>
                <a:ea typeface="微软雅黑" panose="020B0503020204020204" charset="-122"/>
              </a:endParaRPr>
            </a:p>
          </p:txBody>
        </p:sp>
        <p:sp>
          <p:nvSpPr>
            <p:cNvPr id="31" name="矩形 9"/>
            <p:cNvSpPr/>
            <p:nvPr/>
          </p:nvSpPr>
          <p:spPr>
            <a:xfrm>
              <a:off x="488132" y="3232573"/>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Top)">
                                      <p:cBhvr>
                                        <p:cTn id="29" dur="500"/>
                                        <p:tgtEl>
                                          <p:spTgt spid="8"/>
                                        </p:tgtEl>
                                      </p:cBhvr>
                                    </p:animEffect>
                                  </p:childTnLst>
                                </p:cTn>
                              </p:par>
                            </p:childTnLst>
                          </p:cTn>
                        </p:par>
                        <p:par>
                          <p:cTn id="30" fill="hold">
                            <p:stCondLst>
                              <p:cond delay="2000"/>
                            </p:stCondLst>
                            <p:childTnLst>
                              <p:par>
                                <p:cTn id="31" presetID="1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Top)">
                                      <p:cBhvr>
                                        <p:cTn id="37" dur="500"/>
                                        <p:tgtEl>
                                          <p:spTgt spid="16"/>
                                        </p:tgtEl>
                                      </p:cBhvr>
                                    </p:animEffect>
                                  </p:childTnLst>
                                </p:cTn>
                              </p:par>
                            </p:childTnLst>
                          </p:cTn>
                        </p:par>
                        <p:par>
                          <p:cTn id="38" fill="hold">
                            <p:stCondLst>
                              <p:cond delay="3000"/>
                            </p:stCondLst>
                            <p:childTnLst>
                              <p:par>
                                <p:cTn id="39" presetID="1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lide(fromTop)">
                                      <p:cBhvr>
                                        <p:cTn id="41" dur="500"/>
                                        <p:tgtEl>
                                          <p:spTgt spid="20"/>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slide(fromTop)">
                                      <p:cBhvr>
                                        <p:cTn id="45" dur="500"/>
                                        <p:tgtEl>
                                          <p:spTgt spid="24"/>
                                        </p:tgtEl>
                                      </p:cBhvr>
                                    </p:animEffect>
                                  </p:childTnLst>
                                </p:cTn>
                              </p:par>
                            </p:childTnLst>
                          </p:cTn>
                        </p:par>
                        <p:par>
                          <p:cTn id="46" fill="hold">
                            <p:stCondLst>
                              <p:cond delay="4000"/>
                            </p:stCondLst>
                            <p:childTnLst>
                              <p:par>
                                <p:cTn id="47" presetID="12" presetClass="entr" presetSubtype="1"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slide(fromTop)">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43" name="Can 6"/>
          <p:cNvSpPr/>
          <p:nvPr/>
        </p:nvSpPr>
        <p:spPr>
          <a:xfrm>
            <a:off x="3621490" y="2523233"/>
            <a:ext cx="1476769" cy="1847535"/>
          </a:xfrm>
          <a:prstGeom prst="can">
            <a:avLst/>
          </a:prstGeom>
          <a:solidFill>
            <a:srgbClr val="1527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44" name="Can 7"/>
          <p:cNvSpPr/>
          <p:nvPr/>
        </p:nvSpPr>
        <p:spPr>
          <a:xfrm>
            <a:off x="4734250" y="2267803"/>
            <a:ext cx="1476769" cy="2246119"/>
          </a:xfrm>
          <a:prstGeom prst="can">
            <a:avLst/>
          </a:prstGeom>
          <a:solidFill>
            <a:srgbClr val="1527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46" name="Can 8"/>
          <p:cNvSpPr/>
          <p:nvPr/>
        </p:nvSpPr>
        <p:spPr>
          <a:xfrm>
            <a:off x="5841702" y="1817999"/>
            <a:ext cx="1476769" cy="2824352"/>
          </a:xfrm>
          <a:prstGeom prst="can">
            <a:avLst/>
          </a:prstGeom>
          <a:solidFill>
            <a:srgbClr val="1527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800" dirty="0">
              <a:latin typeface="+mn-ea"/>
            </a:endParaRPr>
          </a:p>
        </p:txBody>
      </p:sp>
      <p:sp>
        <p:nvSpPr>
          <p:cNvPr id="47" name="Can 9"/>
          <p:cNvSpPr/>
          <p:nvPr/>
        </p:nvSpPr>
        <p:spPr>
          <a:xfrm>
            <a:off x="7093746" y="2523234"/>
            <a:ext cx="1476769" cy="2247551"/>
          </a:xfrm>
          <a:prstGeom prst="can">
            <a:avLst/>
          </a:prstGeom>
          <a:solidFill>
            <a:srgbClr val="1527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cxnSp>
        <p:nvCxnSpPr>
          <p:cNvPr id="68" name="Straight Connector 38"/>
          <p:cNvCxnSpPr/>
          <p:nvPr/>
        </p:nvCxnSpPr>
        <p:spPr>
          <a:xfrm>
            <a:off x="1043634" y="5068640"/>
            <a:ext cx="10104735" cy="0"/>
          </a:xfrm>
          <a:prstGeom prst="line">
            <a:avLst/>
          </a:prstGeom>
          <a:ln w="19050">
            <a:solidFill>
              <a:srgbClr val="15275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0" name="Group 74"/>
          <p:cNvGrpSpPr/>
          <p:nvPr/>
        </p:nvGrpSpPr>
        <p:grpSpPr>
          <a:xfrm>
            <a:off x="1334135" y="2673985"/>
            <a:ext cx="2175510" cy="922021"/>
            <a:chOff x="-89424" y="2984337"/>
            <a:chExt cx="2600101" cy="691695"/>
          </a:xfrm>
        </p:grpSpPr>
        <p:sp>
          <p:nvSpPr>
            <p:cNvPr id="71" name="文本框 11"/>
            <p:cNvSpPr txBox="1"/>
            <p:nvPr/>
          </p:nvSpPr>
          <p:spPr>
            <a:xfrm>
              <a:off x="336337" y="2984337"/>
              <a:ext cx="2174171" cy="230088"/>
            </a:xfrm>
            <a:prstGeom prst="rect">
              <a:avLst/>
            </a:prstGeom>
            <a:noFill/>
          </p:spPr>
          <p:txBody>
            <a:bodyPr wrap="squar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78" name="矩形 9"/>
            <p:cNvSpPr/>
            <p:nvPr/>
          </p:nvSpPr>
          <p:spPr>
            <a:xfrm>
              <a:off x="-89424" y="3192036"/>
              <a:ext cx="2600101" cy="483996"/>
            </a:xfrm>
            <a:prstGeom prst="rect">
              <a:avLst/>
            </a:prstGeom>
          </p:spPr>
          <p:txBody>
            <a:bodyPr wrap="square">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单击此处输入描述详情单击此处输入描述详情</a:t>
              </a:r>
            </a:p>
          </p:txBody>
        </p:sp>
      </p:grpSp>
      <p:grpSp>
        <p:nvGrpSpPr>
          <p:cNvPr id="79" name="Group 74"/>
          <p:cNvGrpSpPr/>
          <p:nvPr/>
        </p:nvGrpSpPr>
        <p:grpSpPr>
          <a:xfrm>
            <a:off x="2559050" y="1345565"/>
            <a:ext cx="2175510" cy="922021"/>
            <a:chOff x="-89424" y="2984337"/>
            <a:chExt cx="2600101" cy="691695"/>
          </a:xfrm>
        </p:grpSpPr>
        <p:sp>
          <p:nvSpPr>
            <p:cNvPr id="80" name="文本框 11"/>
            <p:cNvSpPr txBox="1"/>
            <p:nvPr/>
          </p:nvSpPr>
          <p:spPr>
            <a:xfrm>
              <a:off x="336337" y="2984337"/>
              <a:ext cx="2174171" cy="230088"/>
            </a:xfrm>
            <a:prstGeom prst="rect">
              <a:avLst/>
            </a:prstGeom>
            <a:noFill/>
          </p:spPr>
          <p:txBody>
            <a:bodyPr wrap="squar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81" name="矩形 9"/>
            <p:cNvSpPr/>
            <p:nvPr/>
          </p:nvSpPr>
          <p:spPr>
            <a:xfrm>
              <a:off x="-89424" y="3192036"/>
              <a:ext cx="2600101" cy="483996"/>
            </a:xfrm>
            <a:prstGeom prst="rect">
              <a:avLst/>
            </a:prstGeom>
          </p:spPr>
          <p:txBody>
            <a:bodyPr wrap="square">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单击此处输入描述详情单击此处输入描述详情</a:t>
              </a:r>
            </a:p>
          </p:txBody>
        </p:sp>
      </p:grpSp>
      <p:grpSp>
        <p:nvGrpSpPr>
          <p:cNvPr id="82" name="Group 74"/>
          <p:cNvGrpSpPr/>
          <p:nvPr/>
        </p:nvGrpSpPr>
        <p:grpSpPr>
          <a:xfrm>
            <a:off x="8689975" y="2673984"/>
            <a:ext cx="2175510" cy="894082"/>
            <a:chOff x="-89424" y="3005297"/>
            <a:chExt cx="2600101" cy="670735"/>
          </a:xfrm>
        </p:grpSpPr>
        <p:sp>
          <p:nvSpPr>
            <p:cNvPr id="83" name="文本框 11"/>
            <p:cNvSpPr txBox="1"/>
            <p:nvPr/>
          </p:nvSpPr>
          <p:spPr>
            <a:xfrm>
              <a:off x="-89424" y="3005297"/>
              <a:ext cx="2174171" cy="230088"/>
            </a:xfrm>
            <a:prstGeom prst="rect">
              <a:avLst/>
            </a:prstGeom>
            <a:noFill/>
          </p:spPr>
          <p:txBody>
            <a:bodyPr wrap="squar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84" name="矩形 9"/>
            <p:cNvSpPr/>
            <p:nvPr/>
          </p:nvSpPr>
          <p:spPr>
            <a:xfrm>
              <a:off x="-89424" y="3192036"/>
              <a:ext cx="2600101" cy="483996"/>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单击此处输入描述详情单击此处输入描述详情</a:t>
              </a:r>
            </a:p>
          </p:txBody>
        </p:sp>
      </p:grpSp>
      <p:grpSp>
        <p:nvGrpSpPr>
          <p:cNvPr id="85" name="Group 74"/>
          <p:cNvGrpSpPr/>
          <p:nvPr/>
        </p:nvGrpSpPr>
        <p:grpSpPr>
          <a:xfrm>
            <a:off x="5842000" y="837564"/>
            <a:ext cx="2175510" cy="894082"/>
            <a:chOff x="-89424" y="3005297"/>
            <a:chExt cx="2600101" cy="670735"/>
          </a:xfrm>
        </p:grpSpPr>
        <p:sp>
          <p:nvSpPr>
            <p:cNvPr id="86" name="文本框 11"/>
            <p:cNvSpPr txBox="1"/>
            <p:nvPr/>
          </p:nvSpPr>
          <p:spPr>
            <a:xfrm>
              <a:off x="-89424" y="3005297"/>
              <a:ext cx="2174171" cy="230088"/>
            </a:xfrm>
            <a:prstGeom prst="rect">
              <a:avLst/>
            </a:prstGeom>
            <a:noFill/>
          </p:spPr>
          <p:txBody>
            <a:bodyPr wrap="squar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87" name="矩形 9"/>
            <p:cNvSpPr/>
            <p:nvPr/>
          </p:nvSpPr>
          <p:spPr>
            <a:xfrm>
              <a:off x="-89424" y="3192036"/>
              <a:ext cx="2600101" cy="483996"/>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单击此处输入描述详情单击此处输入描述详情</a:t>
              </a:r>
            </a:p>
          </p:txBody>
        </p:sp>
      </p:grpSp>
      <p:sp>
        <p:nvSpPr>
          <p:cNvPr id="88" name="矩形 9"/>
          <p:cNvSpPr/>
          <p:nvPr/>
        </p:nvSpPr>
        <p:spPr>
          <a:xfrm>
            <a:off x="1043940" y="5229860"/>
            <a:ext cx="10104755" cy="783590"/>
          </a:xfrm>
          <a:prstGeom prst="rect">
            <a:avLst/>
          </a:prstGeom>
        </p:spPr>
        <p:txBody>
          <a:bodyPr wrap="square">
            <a:spAutoFit/>
          </a:bodyPr>
          <a:lstStyle/>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slide(fromTop)">
                                      <p:cBhvr>
                                        <p:cTn id="28" dur="500"/>
                                        <p:tgtEl>
                                          <p:spTgt spid="70"/>
                                        </p:tgtEl>
                                      </p:cBhvr>
                                    </p:animEffect>
                                  </p:childTnLst>
                                </p:cTn>
                              </p:par>
                            </p:childTnLst>
                          </p:cTn>
                        </p:par>
                        <p:par>
                          <p:cTn id="29" fill="hold">
                            <p:stCondLst>
                              <p:cond delay="20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slide(fromTop)">
                                      <p:cBhvr>
                                        <p:cTn id="37" dur="500"/>
                                        <p:tgtEl>
                                          <p:spTgt spid="79"/>
                                        </p:tgtEl>
                                      </p:cBhvr>
                                    </p:animEffect>
                                  </p:childTnLst>
                                </p:cTn>
                              </p:par>
                            </p:childTnLst>
                          </p:cTn>
                        </p:par>
                        <p:par>
                          <p:cTn id="38" fill="hold">
                            <p:stCondLst>
                              <p:cond delay="3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12" presetClass="entr" presetSubtype="1"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slide(fromTop)">
                                      <p:cBhvr>
                                        <p:cTn id="46" dur="500"/>
                                        <p:tgtEl>
                                          <p:spTgt spid="85"/>
                                        </p:tgtEl>
                                      </p:cBhvr>
                                    </p:animEffect>
                                  </p:childTnLst>
                                </p:cTn>
                              </p:par>
                            </p:childTnLst>
                          </p:cTn>
                        </p:par>
                        <p:par>
                          <p:cTn id="47" fill="hold">
                            <p:stCondLst>
                              <p:cond delay="40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12" presetClass="entr" presetSubtype="1"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slide(fromTop)">
                                      <p:cBhvr>
                                        <p:cTn id="55" dur="500"/>
                                        <p:tgtEl>
                                          <p:spTgt spid="8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anim calcmode="lin" valueType="num">
                                      <p:cBhvr>
                                        <p:cTn id="64" dur="500" fill="hold"/>
                                        <p:tgtEl>
                                          <p:spTgt spid="88"/>
                                        </p:tgtEl>
                                        <p:attrNameLst>
                                          <p:attrName>ppt_x</p:attrName>
                                        </p:attrNameLst>
                                      </p:cBhvr>
                                      <p:tavLst>
                                        <p:tav tm="0">
                                          <p:val>
                                            <p:strVal val="#ppt_x"/>
                                          </p:val>
                                        </p:tav>
                                        <p:tav tm="100000">
                                          <p:val>
                                            <p:strVal val="#ppt_x"/>
                                          </p:val>
                                        </p:tav>
                                      </p:tavLst>
                                    </p:anim>
                                    <p:anim calcmode="lin" valueType="num">
                                      <p:cBhvr>
                                        <p:cTn id="65" dur="5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ldLvl="0" animBg="1"/>
      <p:bldP spid="44" grpId="0" bldLvl="0" animBg="1"/>
      <p:bldP spid="46" grpId="0" bldLvl="0" animBg="1"/>
      <p:bldP spid="47" grpId="0" bldLvl="0" animBg="1"/>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18" name="Oval 5"/>
          <p:cNvSpPr/>
          <p:nvPr/>
        </p:nvSpPr>
        <p:spPr>
          <a:xfrm>
            <a:off x="1211490" y="1732119"/>
            <a:ext cx="928914" cy="928914"/>
          </a:xfrm>
          <a:prstGeom prst="ellipse">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latin typeface="微软雅黑" panose="020B0503020204020204" charset="-122"/>
                <a:ea typeface="微软雅黑" panose="020B0503020204020204" charset="-122"/>
              </a:rPr>
              <a:t>01</a:t>
            </a:r>
          </a:p>
        </p:txBody>
      </p:sp>
      <p:sp>
        <p:nvSpPr>
          <p:cNvPr id="19" name="Oval 6"/>
          <p:cNvSpPr/>
          <p:nvPr/>
        </p:nvSpPr>
        <p:spPr>
          <a:xfrm>
            <a:off x="6378575" y="1732119"/>
            <a:ext cx="928914" cy="928914"/>
          </a:xfrm>
          <a:prstGeom prst="ellipse">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latin typeface="微软雅黑" panose="020B0503020204020204" charset="-122"/>
                <a:ea typeface="微软雅黑" panose="020B0503020204020204" charset="-122"/>
              </a:rPr>
              <a:t>02</a:t>
            </a:r>
          </a:p>
        </p:txBody>
      </p:sp>
      <p:sp>
        <p:nvSpPr>
          <p:cNvPr id="21" name="Oval 8"/>
          <p:cNvSpPr/>
          <p:nvPr/>
        </p:nvSpPr>
        <p:spPr>
          <a:xfrm>
            <a:off x="1211490" y="3077813"/>
            <a:ext cx="928914" cy="928914"/>
          </a:xfrm>
          <a:prstGeom prst="ellipse">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latin typeface="微软雅黑" panose="020B0503020204020204" charset="-122"/>
                <a:ea typeface="微软雅黑" panose="020B0503020204020204" charset="-122"/>
              </a:rPr>
              <a:t>03</a:t>
            </a:r>
          </a:p>
        </p:txBody>
      </p:sp>
      <p:sp>
        <p:nvSpPr>
          <p:cNvPr id="22" name="Oval 9"/>
          <p:cNvSpPr/>
          <p:nvPr/>
        </p:nvSpPr>
        <p:spPr>
          <a:xfrm>
            <a:off x="6378575" y="3077813"/>
            <a:ext cx="928914" cy="928914"/>
          </a:xfrm>
          <a:prstGeom prst="ellipse">
            <a:avLst/>
          </a:prstGeom>
          <a:solidFill>
            <a:srgbClr val="1F3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latin typeface="微软雅黑" panose="020B0503020204020204" charset="-122"/>
                <a:ea typeface="微软雅黑" panose="020B0503020204020204" charset="-122"/>
              </a:rPr>
              <a:t>04</a:t>
            </a:r>
          </a:p>
        </p:txBody>
      </p:sp>
      <p:grpSp>
        <p:nvGrpSpPr>
          <p:cNvPr id="23" name="组合 22"/>
          <p:cNvGrpSpPr/>
          <p:nvPr/>
        </p:nvGrpSpPr>
        <p:grpSpPr>
          <a:xfrm>
            <a:off x="2203501" y="1732113"/>
            <a:ext cx="3580161" cy="1090714"/>
            <a:chOff x="2022526" y="1732113"/>
            <a:chExt cx="3580161" cy="1090714"/>
          </a:xfrm>
        </p:grpSpPr>
        <p:sp>
          <p:nvSpPr>
            <p:cNvPr id="24" name="矩形 46"/>
            <p:cNvSpPr/>
            <p:nvPr/>
          </p:nvSpPr>
          <p:spPr>
            <a:xfrm>
              <a:off x="2022526" y="2039237"/>
              <a:ext cx="3580161" cy="783590"/>
            </a:xfrm>
            <a:prstGeom prst="rect">
              <a:avLst/>
            </a:prstGeom>
          </p:spPr>
          <p:txBody>
            <a:bodyPr wrap="square">
              <a:spAutoFit/>
            </a:bodyPr>
            <a:lstStyle/>
            <a:p>
              <a:pPr algn="l" defTabSz="914400">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000" dirty="0">
                <a:solidFill>
                  <a:schemeClr val="tx1">
                    <a:lumMod val="75000"/>
                    <a:lumOff val="25000"/>
                  </a:schemeClr>
                </a:solidFill>
                <a:latin typeface="+mn-ea"/>
              </a:endParaRPr>
            </a:p>
          </p:txBody>
        </p:sp>
        <p:sp>
          <p:nvSpPr>
            <p:cNvPr id="25" name="矩形 4"/>
            <p:cNvSpPr/>
            <p:nvPr/>
          </p:nvSpPr>
          <p:spPr>
            <a:xfrm>
              <a:off x="2022547" y="1732113"/>
              <a:ext cx="1605280"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2000" dirty="0">
                <a:solidFill>
                  <a:schemeClr val="tx1">
                    <a:lumMod val="75000"/>
                    <a:lumOff val="25000"/>
                  </a:schemeClr>
                </a:solidFill>
              </a:endParaRPr>
            </a:p>
          </p:txBody>
        </p:sp>
      </p:grpSp>
      <p:grpSp>
        <p:nvGrpSpPr>
          <p:cNvPr id="26" name="组合 25"/>
          <p:cNvGrpSpPr/>
          <p:nvPr/>
        </p:nvGrpSpPr>
        <p:grpSpPr>
          <a:xfrm>
            <a:off x="7457672" y="1732113"/>
            <a:ext cx="3580161" cy="1090714"/>
            <a:chOff x="7276697" y="1732113"/>
            <a:chExt cx="3580161" cy="1090714"/>
          </a:xfrm>
        </p:grpSpPr>
        <p:sp>
          <p:nvSpPr>
            <p:cNvPr id="27" name="矩形 46"/>
            <p:cNvSpPr/>
            <p:nvPr/>
          </p:nvSpPr>
          <p:spPr>
            <a:xfrm>
              <a:off x="7276697" y="2039237"/>
              <a:ext cx="3580161" cy="783590"/>
            </a:xfrm>
            <a:prstGeom prst="rect">
              <a:avLst/>
            </a:prstGeom>
          </p:spPr>
          <p:txBody>
            <a:bodyPr wrap="square">
              <a:spAutoFit/>
            </a:bodyPr>
            <a:lstStyle/>
            <a:p>
              <a:pPr algn="l" defTabSz="914400">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000" dirty="0">
                <a:solidFill>
                  <a:schemeClr val="tx1">
                    <a:lumMod val="75000"/>
                    <a:lumOff val="25000"/>
                  </a:schemeClr>
                </a:solidFill>
                <a:latin typeface="+mn-ea"/>
              </a:endParaRPr>
            </a:p>
          </p:txBody>
        </p:sp>
        <p:sp>
          <p:nvSpPr>
            <p:cNvPr id="28" name="矩形 4"/>
            <p:cNvSpPr/>
            <p:nvPr/>
          </p:nvSpPr>
          <p:spPr>
            <a:xfrm>
              <a:off x="7276718" y="1732113"/>
              <a:ext cx="1605280"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2000" dirty="0">
                <a:solidFill>
                  <a:schemeClr val="tx1">
                    <a:lumMod val="75000"/>
                    <a:lumOff val="25000"/>
                  </a:schemeClr>
                </a:solidFill>
              </a:endParaRPr>
            </a:p>
          </p:txBody>
        </p:sp>
      </p:grpSp>
      <p:grpSp>
        <p:nvGrpSpPr>
          <p:cNvPr id="29" name="组合 28"/>
          <p:cNvGrpSpPr/>
          <p:nvPr/>
        </p:nvGrpSpPr>
        <p:grpSpPr>
          <a:xfrm>
            <a:off x="2203501" y="3077660"/>
            <a:ext cx="3580161" cy="1090714"/>
            <a:chOff x="2022526" y="3077660"/>
            <a:chExt cx="3580161" cy="1090714"/>
          </a:xfrm>
        </p:grpSpPr>
        <p:sp>
          <p:nvSpPr>
            <p:cNvPr id="30" name="矩形 46"/>
            <p:cNvSpPr/>
            <p:nvPr/>
          </p:nvSpPr>
          <p:spPr>
            <a:xfrm>
              <a:off x="2022526" y="3384784"/>
              <a:ext cx="3580161" cy="783590"/>
            </a:xfrm>
            <a:prstGeom prst="rect">
              <a:avLst/>
            </a:prstGeom>
          </p:spPr>
          <p:txBody>
            <a:bodyPr wrap="square">
              <a:spAutoFit/>
            </a:bodyPr>
            <a:lstStyle/>
            <a:p>
              <a:pPr algn="l" defTabSz="914400">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000" dirty="0">
                <a:solidFill>
                  <a:schemeClr val="tx1">
                    <a:lumMod val="75000"/>
                    <a:lumOff val="25000"/>
                  </a:schemeClr>
                </a:solidFill>
                <a:latin typeface="+mn-ea"/>
              </a:endParaRPr>
            </a:p>
          </p:txBody>
        </p:sp>
        <p:sp>
          <p:nvSpPr>
            <p:cNvPr id="31" name="矩形 4"/>
            <p:cNvSpPr/>
            <p:nvPr/>
          </p:nvSpPr>
          <p:spPr>
            <a:xfrm>
              <a:off x="2022547" y="3077660"/>
              <a:ext cx="1605280"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2000" dirty="0">
                <a:solidFill>
                  <a:schemeClr val="tx1">
                    <a:lumMod val="75000"/>
                    <a:lumOff val="25000"/>
                  </a:schemeClr>
                </a:solidFill>
              </a:endParaRPr>
            </a:p>
          </p:txBody>
        </p:sp>
      </p:grpSp>
      <p:grpSp>
        <p:nvGrpSpPr>
          <p:cNvPr id="32" name="组合 31"/>
          <p:cNvGrpSpPr/>
          <p:nvPr/>
        </p:nvGrpSpPr>
        <p:grpSpPr>
          <a:xfrm>
            <a:off x="7457672" y="3077660"/>
            <a:ext cx="3580161" cy="1090714"/>
            <a:chOff x="7276697" y="3077660"/>
            <a:chExt cx="3580161" cy="1090714"/>
          </a:xfrm>
        </p:grpSpPr>
        <p:sp>
          <p:nvSpPr>
            <p:cNvPr id="33" name="矩形 46"/>
            <p:cNvSpPr/>
            <p:nvPr/>
          </p:nvSpPr>
          <p:spPr>
            <a:xfrm>
              <a:off x="7276697" y="3384784"/>
              <a:ext cx="3580161" cy="783590"/>
            </a:xfrm>
            <a:prstGeom prst="rect">
              <a:avLst/>
            </a:prstGeom>
          </p:spPr>
          <p:txBody>
            <a:bodyPr wrap="square">
              <a:spAutoFit/>
            </a:bodyPr>
            <a:lstStyle/>
            <a:p>
              <a:pPr algn="l" defTabSz="914400">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a:t>
              </a:r>
              <a:endParaRPr lang="zh-CN" altLang="en-US" sz="1000" dirty="0">
                <a:solidFill>
                  <a:schemeClr val="tx1">
                    <a:lumMod val="75000"/>
                    <a:lumOff val="25000"/>
                  </a:schemeClr>
                </a:solidFill>
                <a:latin typeface="+mn-ea"/>
              </a:endParaRPr>
            </a:p>
          </p:txBody>
        </p:sp>
        <p:sp>
          <p:nvSpPr>
            <p:cNvPr id="35" name="矩形 4"/>
            <p:cNvSpPr/>
            <p:nvPr/>
          </p:nvSpPr>
          <p:spPr>
            <a:xfrm>
              <a:off x="7276718" y="3077660"/>
              <a:ext cx="1605280" cy="306705"/>
            </a:xfrm>
            <a:prstGeom prst="rect">
              <a:avLst/>
            </a:prstGeom>
          </p:spPr>
          <p:txBody>
            <a:bodyPr wrap="none">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2000" dirty="0">
                <a:solidFill>
                  <a:schemeClr val="tx1">
                    <a:lumMod val="75000"/>
                    <a:lumOff val="25000"/>
                  </a:schemeClr>
                </a:solidFill>
              </a:endParaRPr>
            </a:p>
          </p:txBody>
        </p:sp>
      </p:grpSp>
      <p:cxnSp>
        <p:nvCxnSpPr>
          <p:cNvPr id="5" name="直接连接符 4"/>
          <p:cNvCxnSpPr/>
          <p:nvPr/>
        </p:nvCxnSpPr>
        <p:spPr>
          <a:xfrm>
            <a:off x="1096010" y="4572000"/>
            <a:ext cx="10000615" cy="0"/>
          </a:xfrm>
          <a:prstGeom prst="line">
            <a:avLst/>
          </a:prstGeom>
          <a:ln w="158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41"/>
          <p:cNvSpPr txBox="1"/>
          <p:nvPr/>
        </p:nvSpPr>
        <p:spPr>
          <a:xfrm>
            <a:off x="1096299" y="4745700"/>
            <a:ext cx="160528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096010" y="5052695"/>
            <a:ext cx="10061575" cy="1014730"/>
          </a:xfrm>
          <a:prstGeom prst="rect">
            <a:avLst/>
          </a:prstGeom>
          <a:noFill/>
        </p:spPr>
        <p:txBody>
          <a:bodyPr wrap="square" rtlCol="0">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others.No one indebted for others,while many people don't know how to cherish others.</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22" presetClass="entr" presetSubtype="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22" presetClass="entr" presetSubtype="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22" presetClass="entr" presetSubtype="1"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bldLvl="0" animBg="1"/>
      <p:bldP spid="19" grpId="0" bldLvl="0" animBg="1"/>
      <p:bldP spid="21" grpId="0" bldLvl="0" animBg="1"/>
      <p:bldP spid="22" grpId="0" bldLvl="0" animBg="1"/>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8966200" y="-3810"/>
            <a:ext cx="3236595" cy="4255135"/>
          </a:xfrm>
          <a:prstGeom prst="rect">
            <a:avLst/>
          </a:prstGeom>
        </p:spPr>
      </p:pic>
      <p:pic>
        <p:nvPicPr>
          <p:cNvPr id="6" name="图片 5" descr="毛线团"/>
          <p:cNvPicPr>
            <a:picLocks noChangeAspect="1"/>
          </p:cNvPicPr>
          <p:nvPr/>
        </p:nvPicPr>
        <p:blipFill>
          <a:blip r:embed="rId5"/>
          <a:stretch>
            <a:fillRect/>
          </a:stretch>
        </p:blipFill>
        <p:spPr>
          <a:xfrm>
            <a:off x="-23495" y="2976245"/>
            <a:ext cx="2830830" cy="3887470"/>
          </a:xfrm>
          <a:prstGeom prst="rect">
            <a:avLst/>
          </a:prstGeom>
        </p:spPr>
      </p:pic>
      <p:pic>
        <p:nvPicPr>
          <p:cNvPr id="7" name="图片 6" descr="花"/>
          <p:cNvPicPr>
            <a:picLocks noChangeAspect="1"/>
          </p:cNvPicPr>
          <p:nvPr/>
        </p:nvPicPr>
        <p:blipFill>
          <a:blip r:embed="rId6"/>
          <a:stretch>
            <a:fillRect/>
          </a:stretch>
        </p:blipFill>
        <p:spPr>
          <a:xfrm>
            <a:off x="2740025" y="5269865"/>
            <a:ext cx="1236345" cy="1166495"/>
          </a:xfrm>
          <a:prstGeom prst="rect">
            <a:avLst/>
          </a:prstGeom>
        </p:spPr>
      </p:pic>
      <p:sp>
        <p:nvSpPr>
          <p:cNvPr id="8" name="文本框 7"/>
          <p:cNvSpPr txBox="1"/>
          <p:nvPr/>
        </p:nvSpPr>
        <p:spPr>
          <a:xfrm>
            <a:off x="3536315" y="2426335"/>
            <a:ext cx="5118735" cy="768350"/>
          </a:xfrm>
          <a:prstGeom prst="rect">
            <a:avLst/>
          </a:prstGeom>
          <a:noFill/>
        </p:spPr>
        <p:txBody>
          <a:bodyPr wrap="square" rtlCol="0">
            <a:spAutoFit/>
          </a:bodyPr>
          <a:lstStyle/>
          <a:p>
            <a:pPr algn="dist"/>
            <a:r>
              <a:rPr lang="zh-CN" altLang="en-US" sz="4400" b="1">
                <a:solidFill>
                  <a:srgbClr val="152751"/>
                </a:solidFill>
                <a:latin typeface="微软雅黑" panose="020B0503020204020204" charset="-122"/>
                <a:ea typeface="微软雅黑" panose="020B0503020204020204" charset="-122"/>
              </a:rPr>
              <a:t>谢谢您的观看</a:t>
            </a:r>
          </a:p>
        </p:txBody>
      </p:sp>
      <p:sp>
        <p:nvSpPr>
          <p:cNvPr id="2" name="文本框 1"/>
          <p:cNvSpPr txBox="1"/>
          <p:nvPr/>
        </p:nvSpPr>
        <p:spPr>
          <a:xfrm>
            <a:off x="3634740" y="3525520"/>
            <a:ext cx="4923790" cy="521970"/>
          </a:xfrm>
          <a:prstGeom prst="rect">
            <a:avLst/>
          </a:prstGeom>
          <a:noFill/>
        </p:spPr>
        <p:txBody>
          <a:bodyPr wrap="square" rtlCol="0">
            <a:spAutoFit/>
          </a:bodyPr>
          <a:lstStyle/>
          <a:p>
            <a:pPr algn="ctr"/>
            <a:r>
              <a:rPr lang="en-US" altLang="zh-CN" sz="2800" b="1">
                <a:solidFill>
                  <a:srgbClr val="152751"/>
                </a:solidFill>
                <a:latin typeface="微软雅黑" panose="020B0503020204020204" charset="-122"/>
                <a:ea typeface="微软雅黑" panose="020B0503020204020204" charset="-122"/>
              </a:rPr>
              <a:t>Thanks for your watching</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750"/>
                            </p:stCondLst>
                            <p:childTnLst>
                              <p:par>
                                <p:cTn id="30" presetID="29"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ppt_x</p:attrName>
                                        </p:attrNameLst>
                                      </p:cBhvr>
                                      <p:tavLst>
                                        <p:tav tm="0">
                                          <p:val>
                                            <p:strVal val="#ppt_x-.2"/>
                                          </p:val>
                                        </p:tav>
                                        <p:tav tm="100000">
                                          <p:val>
                                            <p:strVal val="#ppt_x"/>
                                          </p:val>
                                        </p:tav>
                                      </p:tavLst>
                                    </p:anim>
                                    <p:anim calcmode="lin" valueType="num">
                                      <p:cBhvr>
                                        <p:cTn id="3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9469755" y="-3810"/>
            <a:ext cx="2733040" cy="3592830"/>
          </a:xfrm>
          <a:prstGeom prst="rect">
            <a:avLst/>
          </a:prstGeom>
        </p:spPr>
      </p:pic>
      <p:pic>
        <p:nvPicPr>
          <p:cNvPr id="6" name="图片 5" descr="毛线团"/>
          <p:cNvPicPr>
            <a:picLocks noChangeAspect="1"/>
          </p:cNvPicPr>
          <p:nvPr/>
        </p:nvPicPr>
        <p:blipFill>
          <a:blip r:embed="rId5"/>
          <a:stretch>
            <a:fillRect/>
          </a:stretch>
        </p:blipFill>
        <p:spPr>
          <a:xfrm>
            <a:off x="-23495" y="3602990"/>
            <a:ext cx="2374265" cy="3260725"/>
          </a:xfrm>
          <a:prstGeom prst="rect">
            <a:avLst/>
          </a:prstGeom>
        </p:spPr>
      </p:pic>
      <p:pic>
        <p:nvPicPr>
          <p:cNvPr id="7" name="图片 6" descr="花"/>
          <p:cNvPicPr>
            <a:picLocks noChangeAspect="1"/>
          </p:cNvPicPr>
          <p:nvPr/>
        </p:nvPicPr>
        <p:blipFill>
          <a:blip r:embed="rId6"/>
          <a:stretch>
            <a:fillRect/>
          </a:stretch>
        </p:blipFill>
        <p:spPr>
          <a:xfrm>
            <a:off x="2235835" y="5574030"/>
            <a:ext cx="903605" cy="852805"/>
          </a:xfrm>
          <a:prstGeom prst="rect">
            <a:avLst/>
          </a:prstGeom>
        </p:spPr>
      </p:pic>
      <p:grpSp>
        <p:nvGrpSpPr>
          <p:cNvPr id="11" name="组合 10"/>
          <p:cNvGrpSpPr/>
          <p:nvPr/>
        </p:nvGrpSpPr>
        <p:grpSpPr>
          <a:xfrm>
            <a:off x="5170170" y="1183640"/>
            <a:ext cx="1851025" cy="1593215"/>
            <a:chOff x="8308" y="1711"/>
            <a:chExt cx="2585" cy="2225"/>
          </a:xfrm>
        </p:grpSpPr>
        <p:sp>
          <p:nvSpPr>
            <p:cNvPr id="2" name="六边形 1"/>
            <p:cNvSpPr/>
            <p:nvPr/>
          </p:nvSpPr>
          <p:spPr>
            <a:xfrm>
              <a:off x="8308" y="1711"/>
              <a:ext cx="2584" cy="2225"/>
            </a:xfrm>
            <a:prstGeom prst="hexagon">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8309" y="1711"/>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345430" y="1319530"/>
            <a:ext cx="1502410" cy="1322070"/>
          </a:xfrm>
          <a:prstGeom prst="rect">
            <a:avLst/>
          </a:prstGeom>
          <a:noFill/>
        </p:spPr>
        <p:txBody>
          <a:bodyPr wrap="square" rtlCol="0">
            <a:spAutoFit/>
          </a:bodyPr>
          <a:lstStyle/>
          <a:p>
            <a:pPr algn="ctr"/>
            <a:r>
              <a:rPr lang="en-US" altLang="zh-CN" sz="4000" b="1">
                <a:solidFill>
                  <a:srgbClr val="152751"/>
                </a:solidFill>
              </a:rPr>
              <a:t>PART</a:t>
            </a:r>
          </a:p>
          <a:p>
            <a:pPr algn="ctr"/>
            <a:r>
              <a:rPr lang="en-US" altLang="zh-CN" sz="4000" b="1">
                <a:solidFill>
                  <a:srgbClr val="152751"/>
                </a:solidFill>
              </a:rPr>
              <a:t>01</a:t>
            </a:r>
          </a:p>
        </p:txBody>
      </p:sp>
      <p:sp>
        <p:nvSpPr>
          <p:cNvPr id="13" name="文本框 12"/>
          <p:cNvSpPr txBox="1"/>
          <p:nvPr/>
        </p:nvSpPr>
        <p:spPr>
          <a:xfrm>
            <a:off x="3926840" y="3168650"/>
            <a:ext cx="4336415" cy="521970"/>
          </a:xfrm>
          <a:prstGeom prst="rect">
            <a:avLst/>
          </a:prstGeom>
          <a:noFill/>
        </p:spPr>
        <p:txBody>
          <a:bodyPr wrap="square" rtlCol="0">
            <a:spAutoFit/>
          </a:bodyPr>
          <a:lstStyle/>
          <a:p>
            <a:pPr algn="dist" fontAlgn="auto">
              <a:lnSpc>
                <a:spcPct val="100000"/>
              </a:lnSpc>
            </a:pPr>
            <a:r>
              <a:rPr lang="zh-CN" altLang="en-US" sz="2800" b="1">
                <a:solidFill>
                  <a:srgbClr val="152751"/>
                </a:solidFill>
                <a:latin typeface="微软雅黑" panose="020B0503020204020204" charset="-122"/>
                <a:ea typeface="微软雅黑" panose="020B0503020204020204" charset="-122"/>
                <a:sym typeface="+mn-ea"/>
              </a:rPr>
              <a:t>单击此处输入标题文本</a:t>
            </a:r>
          </a:p>
        </p:txBody>
      </p:sp>
      <p:sp>
        <p:nvSpPr>
          <p:cNvPr id="14" name="文本框 13"/>
          <p:cNvSpPr txBox="1"/>
          <p:nvPr/>
        </p:nvSpPr>
        <p:spPr>
          <a:xfrm>
            <a:off x="2880995" y="3980180"/>
            <a:ext cx="6428740" cy="829945"/>
          </a:xfrm>
          <a:prstGeom prst="rect">
            <a:avLst/>
          </a:prstGeom>
          <a:noFill/>
        </p:spPr>
        <p:txBody>
          <a:bodyPr wrap="square" rtlCol="0">
            <a:spAutoFit/>
          </a:bodyPr>
          <a:lstStyle/>
          <a:p>
            <a:pPr algn="ctr" fontAlgn="auto">
              <a:lnSpc>
                <a:spcPct val="200000"/>
              </a:lnSpc>
            </a:pPr>
            <a:r>
              <a:rPr lang="zh-CN" altLang="en-US" sz="1200">
                <a:solidFill>
                  <a:schemeClr val="bg1">
                    <a:lumMod val="50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2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grpSp>
        <p:nvGrpSpPr>
          <p:cNvPr id="25" name="Group 24"/>
          <p:cNvGrpSpPr/>
          <p:nvPr/>
        </p:nvGrpSpPr>
        <p:grpSpPr>
          <a:xfrm>
            <a:off x="4277329" y="1941866"/>
            <a:ext cx="1671597" cy="1670767"/>
            <a:chOff x="3207641" y="1456107"/>
            <a:chExt cx="1254024" cy="1253402"/>
          </a:xfrm>
        </p:grpSpPr>
        <p:sp>
          <p:nvSpPr>
            <p:cNvPr id="77"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rgbClr val="15275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3"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6" name="Group 25"/>
          <p:cNvGrpSpPr/>
          <p:nvPr/>
        </p:nvGrpSpPr>
        <p:grpSpPr>
          <a:xfrm>
            <a:off x="6111607" y="1945185"/>
            <a:ext cx="1673256" cy="1670767"/>
            <a:chOff x="4583706" y="1458598"/>
            <a:chExt cx="1255269" cy="1253402"/>
          </a:xfrm>
        </p:grpSpPr>
        <p:sp>
          <p:nvSpPr>
            <p:cNvPr id="79"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rgbClr val="15275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4"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8" name="Group 27"/>
          <p:cNvGrpSpPr/>
          <p:nvPr/>
        </p:nvGrpSpPr>
        <p:grpSpPr>
          <a:xfrm>
            <a:off x="4270690" y="3781951"/>
            <a:ext cx="1671597" cy="1670767"/>
            <a:chOff x="3202660" y="2836530"/>
            <a:chExt cx="1254024" cy="1253402"/>
          </a:xfrm>
        </p:grpSpPr>
        <p:sp>
          <p:nvSpPr>
            <p:cNvPr id="78"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rgbClr val="15275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9" name="Group 28"/>
          <p:cNvGrpSpPr/>
          <p:nvPr/>
        </p:nvGrpSpPr>
        <p:grpSpPr>
          <a:xfrm>
            <a:off x="6111607" y="3781951"/>
            <a:ext cx="1673256" cy="1670767"/>
            <a:chOff x="4583706" y="2836530"/>
            <a:chExt cx="1255269" cy="1253402"/>
          </a:xfrm>
        </p:grpSpPr>
        <p:sp>
          <p:nvSpPr>
            <p:cNvPr id="80"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rgbClr val="15275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6"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5" name="Group 74"/>
          <p:cNvGrpSpPr/>
          <p:nvPr/>
        </p:nvGrpSpPr>
        <p:grpSpPr>
          <a:xfrm>
            <a:off x="907415" y="2201545"/>
            <a:ext cx="3173730" cy="1291590"/>
            <a:chOff x="-1282465" y="2984337"/>
            <a:chExt cx="3793142" cy="968944"/>
          </a:xfrm>
        </p:grpSpPr>
        <p:sp>
          <p:nvSpPr>
            <p:cNvPr id="5" name="文本框 11"/>
            <p:cNvSpPr txBox="1"/>
            <p:nvPr/>
          </p:nvSpPr>
          <p:spPr>
            <a:xfrm>
              <a:off x="336337" y="2984337"/>
              <a:ext cx="2174171" cy="230088"/>
            </a:xfrm>
            <a:prstGeom prst="rect">
              <a:avLst/>
            </a:prstGeom>
            <a:noFill/>
          </p:spPr>
          <p:txBody>
            <a:bodyPr wrap="squar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6" name="矩形 9"/>
            <p:cNvSpPr/>
            <p:nvPr/>
          </p:nvSpPr>
          <p:spPr>
            <a:xfrm>
              <a:off x="-1282465" y="3192036"/>
              <a:ext cx="3793142" cy="761245"/>
            </a:xfrm>
            <a:prstGeom prst="rect">
              <a:avLst/>
            </a:prstGeom>
          </p:spPr>
          <p:txBody>
            <a:bodyPr wrap="square">
              <a:spAutoFit/>
            </a:bodyPr>
            <a:lstStyle/>
            <a:p>
              <a:pPr algn="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7" name="Group 74"/>
          <p:cNvGrpSpPr/>
          <p:nvPr/>
        </p:nvGrpSpPr>
        <p:grpSpPr>
          <a:xfrm>
            <a:off x="7974965" y="2201545"/>
            <a:ext cx="3173730" cy="1291590"/>
            <a:chOff x="-1282465" y="2984337"/>
            <a:chExt cx="3793142" cy="968944"/>
          </a:xfrm>
        </p:grpSpPr>
        <p:sp>
          <p:nvSpPr>
            <p:cNvPr id="8" name="文本框 11"/>
            <p:cNvSpPr txBox="1"/>
            <p:nvPr/>
          </p:nvSpPr>
          <p:spPr>
            <a:xfrm>
              <a:off x="-1282465" y="2984337"/>
              <a:ext cx="2174171" cy="230088"/>
            </a:xfrm>
            <a:prstGeom prst="rect">
              <a:avLst/>
            </a:prstGeom>
            <a:noFill/>
          </p:spPr>
          <p:txBody>
            <a:bodyPr wrap="squar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9" name="矩形 9"/>
            <p:cNvSpPr/>
            <p:nvPr/>
          </p:nvSpPr>
          <p:spPr>
            <a:xfrm>
              <a:off x="-1282465" y="3192036"/>
              <a:ext cx="3793142" cy="761245"/>
            </a:xfrm>
            <a:prstGeom prst="rect">
              <a:avLst/>
            </a:prstGeom>
          </p:spPr>
          <p:txBody>
            <a:bodyPr wrap="square">
              <a:spAutoFit/>
            </a:bodyPr>
            <a:lstStyle/>
            <a:p>
              <a:pPr algn="l"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10" name="Group 74"/>
          <p:cNvGrpSpPr/>
          <p:nvPr/>
        </p:nvGrpSpPr>
        <p:grpSpPr>
          <a:xfrm>
            <a:off x="907415" y="3971290"/>
            <a:ext cx="3173730" cy="1291590"/>
            <a:chOff x="-1282465" y="2984337"/>
            <a:chExt cx="3793142" cy="968944"/>
          </a:xfrm>
        </p:grpSpPr>
        <p:sp>
          <p:nvSpPr>
            <p:cNvPr id="11" name="文本框 11"/>
            <p:cNvSpPr txBox="1"/>
            <p:nvPr/>
          </p:nvSpPr>
          <p:spPr>
            <a:xfrm>
              <a:off x="336337" y="2984337"/>
              <a:ext cx="2174171" cy="230088"/>
            </a:xfrm>
            <a:prstGeom prst="rect">
              <a:avLst/>
            </a:prstGeom>
            <a:noFill/>
          </p:spPr>
          <p:txBody>
            <a:bodyPr wrap="squar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2" name="矩形 9"/>
            <p:cNvSpPr/>
            <p:nvPr/>
          </p:nvSpPr>
          <p:spPr>
            <a:xfrm>
              <a:off x="-1282465" y="3192036"/>
              <a:ext cx="3793142" cy="761245"/>
            </a:xfrm>
            <a:prstGeom prst="rect">
              <a:avLst/>
            </a:prstGeom>
          </p:spPr>
          <p:txBody>
            <a:bodyPr wrap="square">
              <a:spAutoFit/>
            </a:bodyPr>
            <a:lstStyle/>
            <a:p>
              <a:pPr algn="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13" name="Group 74"/>
          <p:cNvGrpSpPr/>
          <p:nvPr/>
        </p:nvGrpSpPr>
        <p:grpSpPr>
          <a:xfrm>
            <a:off x="7974965" y="3971290"/>
            <a:ext cx="3173730" cy="1291590"/>
            <a:chOff x="-1282465" y="2984337"/>
            <a:chExt cx="3793142" cy="968944"/>
          </a:xfrm>
        </p:grpSpPr>
        <p:sp>
          <p:nvSpPr>
            <p:cNvPr id="14" name="文本框 11"/>
            <p:cNvSpPr txBox="1"/>
            <p:nvPr/>
          </p:nvSpPr>
          <p:spPr>
            <a:xfrm>
              <a:off x="-1282465" y="2984337"/>
              <a:ext cx="2174171" cy="230088"/>
            </a:xfrm>
            <a:prstGeom prst="rect">
              <a:avLst/>
            </a:prstGeom>
            <a:noFill/>
          </p:spPr>
          <p:txBody>
            <a:bodyPr wrap="squar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6" name="矩形 9"/>
            <p:cNvSpPr/>
            <p:nvPr/>
          </p:nvSpPr>
          <p:spPr>
            <a:xfrm>
              <a:off x="-1282465" y="3192036"/>
              <a:ext cx="3793142" cy="761245"/>
            </a:xfrm>
            <a:prstGeom prst="rect">
              <a:avLst/>
            </a:prstGeom>
          </p:spPr>
          <p:txBody>
            <a:bodyPr wrap="square">
              <a:spAutoFit/>
            </a:bodyPr>
            <a:lstStyle/>
            <a:p>
              <a:pPr algn="l"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 presetClass="entr" presetSubtype="9"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par>
                          <p:cTn id="29" fill="hold">
                            <p:stCondLst>
                              <p:cond delay="2000"/>
                            </p:stCondLst>
                            <p:childTnLst>
                              <p:par>
                                <p:cTn id="30" presetID="2" presetClass="entr" presetSubtype="3"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000"/>
                            </p:stCondLst>
                            <p:childTnLst>
                              <p:par>
                                <p:cTn id="39" presetID="2" presetClass="entr" presetSubtype="1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par>
                          <p:cTn id="47" fill="hold">
                            <p:stCondLst>
                              <p:cond delay="4000"/>
                            </p:stCondLst>
                            <p:childTnLst>
                              <p:par>
                                <p:cTn id="48" presetID="2" presetClass="entr" presetSubtype="6"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20" name="Content Placeholder 2"/>
          <p:cNvSpPr txBox="1"/>
          <p:nvPr/>
        </p:nvSpPr>
        <p:spPr bwMode="auto">
          <a:xfrm>
            <a:off x="1773555" y="2696845"/>
            <a:ext cx="2357755" cy="764540"/>
          </a:xfrm>
          <a:prstGeom prst="rect">
            <a:avLst/>
          </a:prstGeom>
          <a:noFill/>
          <a:ln>
            <a:noFill/>
          </a:ln>
        </p:spPr>
        <p:txBody>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1" name="Content Placeholder 2"/>
          <p:cNvSpPr txBox="1"/>
          <p:nvPr/>
        </p:nvSpPr>
        <p:spPr bwMode="auto">
          <a:xfrm>
            <a:off x="4849495" y="2696845"/>
            <a:ext cx="2487930" cy="764540"/>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2" name="Content Placeholder 2"/>
          <p:cNvSpPr txBox="1"/>
          <p:nvPr/>
        </p:nvSpPr>
        <p:spPr bwMode="auto">
          <a:xfrm>
            <a:off x="4926330" y="4870450"/>
            <a:ext cx="2341245" cy="764540"/>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3" name="Content Placeholder 2"/>
          <p:cNvSpPr txBox="1"/>
          <p:nvPr/>
        </p:nvSpPr>
        <p:spPr bwMode="auto">
          <a:xfrm>
            <a:off x="1733550" y="4870450"/>
            <a:ext cx="2437765" cy="76517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Content Placeholder 2"/>
          <p:cNvSpPr txBox="1"/>
          <p:nvPr/>
        </p:nvSpPr>
        <p:spPr bwMode="auto">
          <a:xfrm>
            <a:off x="8064500" y="2696845"/>
            <a:ext cx="2379980" cy="8007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5" name="Content Placeholder 2"/>
          <p:cNvSpPr txBox="1"/>
          <p:nvPr/>
        </p:nvSpPr>
        <p:spPr bwMode="auto">
          <a:xfrm>
            <a:off x="8040370" y="4870450"/>
            <a:ext cx="2418715" cy="7753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en-US" sz="12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29" name="Group 22"/>
          <p:cNvGrpSpPr/>
          <p:nvPr/>
        </p:nvGrpSpPr>
        <p:grpSpPr>
          <a:xfrm>
            <a:off x="8976388" y="3928522"/>
            <a:ext cx="556538" cy="556683"/>
            <a:chOff x="9851091" y="4841858"/>
            <a:chExt cx="556538" cy="556683"/>
          </a:xfrm>
        </p:grpSpPr>
        <p:sp>
          <p:nvSpPr>
            <p:cNvPr id="30" name="Round Diagonal Corner Rectangle 55"/>
            <p:cNvSpPr/>
            <p:nvPr/>
          </p:nvSpPr>
          <p:spPr bwMode="auto">
            <a:xfrm>
              <a:off x="9851091" y="4841858"/>
              <a:ext cx="556538" cy="556683"/>
            </a:xfrm>
            <a:prstGeom prst="round2DiagRect">
              <a:avLst>
                <a:gd name="adj1" fmla="val 33570"/>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1" name="Freeform 102"/>
            <p:cNvSpPr>
              <a:spLocks noEditPoints="1"/>
            </p:cNvSpPr>
            <p:nvPr/>
          </p:nvSpPr>
          <p:spPr bwMode="auto">
            <a:xfrm>
              <a:off x="9962415" y="4953558"/>
              <a:ext cx="325369" cy="32536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32" name="Group 23"/>
          <p:cNvGrpSpPr/>
          <p:nvPr/>
        </p:nvGrpSpPr>
        <p:grpSpPr>
          <a:xfrm>
            <a:off x="2668167" y="3924715"/>
            <a:ext cx="556538" cy="556683"/>
            <a:chOff x="1902178" y="2964436"/>
            <a:chExt cx="556538" cy="556683"/>
          </a:xfrm>
        </p:grpSpPr>
        <p:sp>
          <p:nvSpPr>
            <p:cNvPr id="33" name="Round Diagonal Corner Rectangle 43"/>
            <p:cNvSpPr/>
            <p:nvPr/>
          </p:nvSpPr>
          <p:spPr bwMode="auto">
            <a:xfrm>
              <a:off x="1902178" y="2964436"/>
              <a:ext cx="556538" cy="556683"/>
            </a:xfrm>
            <a:prstGeom prst="round2DiagRect">
              <a:avLst>
                <a:gd name="adj1" fmla="val 33570"/>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34" name="Group 46"/>
            <p:cNvGrpSpPr/>
            <p:nvPr/>
          </p:nvGrpSpPr>
          <p:grpSpPr>
            <a:xfrm>
              <a:off x="2053271" y="3094345"/>
              <a:ext cx="254350" cy="291212"/>
              <a:chOff x="9953626" y="3624263"/>
              <a:chExt cx="328613" cy="376238"/>
            </a:xfrm>
            <a:solidFill>
              <a:schemeClr val="bg1"/>
            </a:solidFill>
          </p:grpSpPr>
          <p:sp>
            <p:nvSpPr>
              <p:cNvPr id="35" name="Freeform 98"/>
              <p:cNvSpPr>
                <a:spLocks noEditPoints="1"/>
              </p:cNvSpPr>
              <p:nvPr/>
            </p:nvSpPr>
            <p:spPr bwMode="auto">
              <a:xfrm>
                <a:off x="10023476" y="3624263"/>
                <a:ext cx="188913" cy="93663"/>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6" name="Freeform 99"/>
              <p:cNvSpPr>
                <a:spLocks noEditPoints="1"/>
              </p:cNvSpPr>
              <p:nvPr/>
            </p:nvSpPr>
            <p:spPr bwMode="auto">
              <a:xfrm>
                <a:off x="9953626" y="3671888"/>
                <a:ext cx="328613" cy="328613"/>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07">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37" name="Group 25"/>
          <p:cNvGrpSpPr/>
          <p:nvPr/>
        </p:nvGrpSpPr>
        <p:grpSpPr>
          <a:xfrm>
            <a:off x="5815454" y="3928525"/>
            <a:ext cx="556538" cy="556683"/>
            <a:chOff x="1902178" y="4835466"/>
            <a:chExt cx="556538" cy="556683"/>
          </a:xfrm>
        </p:grpSpPr>
        <p:sp>
          <p:nvSpPr>
            <p:cNvPr id="38" name="Round Diagonal Corner Rectangle 37"/>
            <p:cNvSpPr/>
            <p:nvPr/>
          </p:nvSpPr>
          <p:spPr bwMode="auto">
            <a:xfrm>
              <a:off x="1902178" y="4835466"/>
              <a:ext cx="556538" cy="556683"/>
            </a:xfrm>
            <a:prstGeom prst="round2DiagRect">
              <a:avLst>
                <a:gd name="adj1" fmla="val 30831"/>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39" name="Group 49"/>
            <p:cNvGrpSpPr/>
            <p:nvPr/>
          </p:nvGrpSpPr>
          <p:grpSpPr>
            <a:xfrm>
              <a:off x="2037277" y="4946384"/>
              <a:ext cx="288408" cy="330021"/>
              <a:chOff x="1833563" y="2932113"/>
              <a:chExt cx="319087" cy="365126"/>
            </a:xfrm>
            <a:solidFill>
              <a:schemeClr val="bg1"/>
            </a:solidFill>
          </p:grpSpPr>
          <p:sp>
            <p:nvSpPr>
              <p:cNvPr id="40" name="Freeform 34"/>
              <p:cNvSpPr>
                <a:spLocks noEditPoints="1"/>
              </p:cNvSpPr>
              <p:nvPr/>
            </p:nvSpPr>
            <p:spPr bwMode="auto">
              <a:xfrm>
                <a:off x="1833563" y="2932113"/>
                <a:ext cx="319087" cy="182563"/>
              </a:xfrm>
              <a:custGeom>
                <a:avLst/>
                <a:gdLst>
                  <a:gd name="T0" fmla="*/ 4 w 56"/>
                  <a:gd name="T1" fmla="*/ 32 h 32"/>
                  <a:gd name="T2" fmla="*/ 52 w 56"/>
                  <a:gd name="T3" fmla="*/ 32 h 32"/>
                  <a:gd name="T4" fmla="*/ 56 w 56"/>
                  <a:gd name="T5" fmla="*/ 28 h 32"/>
                  <a:gd name="T6" fmla="*/ 52 w 56"/>
                  <a:gd name="T7" fmla="*/ 24 h 32"/>
                  <a:gd name="T8" fmla="*/ 40 w 56"/>
                  <a:gd name="T9" fmla="*/ 24 h 32"/>
                  <a:gd name="T10" fmla="*/ 36 w 56"/>
                  <a:gd name="T11" fmla="*/ 20 h 32"/>
                  <a:gd name="T12" fmla="*/ 36 w 56"/>
                  <a:gd name="T13" fmla="*/ 4 h 32"/>
                  <a:gd name="T14" fmla="*/ 32 w 56"/>
                  <a:gd name="T15" fmla="*/ 0 h 32"/>
                  <a:gd name="T16" fmla="*/ 24 w 56"/>
                  <a:gd name="T17" fmla="*/ 0 h 32"/>
                  <a:gd name="T18" fmla="*/ 20 w 56"/>
                  <a:gd name="T19" fmla="*/ 4 h 32"/>
                  <a:gd name="T20" fmla="*/ 20 w 56"/>
                  <a:gd name="T21" fmla="*/ 20 h 32"/>
                  <a:gd name="T22" fmla="*/ 16 w 56"/>
                  <a:gd name="T23" fmla="*/ 24 h 32"/>
                  <a:gd name="T24" fmla="*/ 4 w 56"/>
                  <a:gd name="T25" fmla="*/ 24 h 32"/>
                  <a:gd name="T26" fmla="*/ 0 w 56"/>
                  <a:gd name="T27" fmla="*/ 28 h 32"/>
                  <a:gd name="T28" fmla="*/ 4 w 56"/>
                  <a:gd name="T29" fmla="*/ 32 h 32"/>
                  <a:gd name="T30" fmla="*/ 26 w 56"/>
                  <a:gd name="T31" fmla="*/ 4 h 32"/>
                  <a:gd name="T32" fmla="*/ 30 w 56"/>
                  <a:gd name="T33" fmla="*/ 4 h 32"/>
                  <a:gd name="T34" fmla="*/ 32 w 56"/>
                  <a:gd name="T35" fmla="*/ 6 h 32"/>
                  <a:gd name="T36" fmla="*/ 30 w 56"/>
                  <a:gd name="T37" fmla="*/ 8 h 32"/>
                  <a:gd name="T38" fmla="*/ 26 w 56"/>
                  <a:gd name="T39" fmla="*/ 8 h 32"/>
                  <a:gd name="T40" fmla="*/ 24 w 56"/>
                  <a:gd name="T41" fmla="*/ 6 h 32"/>
                  <a:gd name="T42" fmla="*/ 26 w 56"/>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2">
                    <a:moveTo>
                      <a:pt x="4" y="32"/>
                    </a:moveTo>
                    <a:cubicBezTo>
                      <a:pt x="52" y="32"/>
                      <a:pt x="52" y="32"/>
                      <a:pt x="52" y="32"/>
                    </a:cubicBezTo>
                    <a:cubicBezTo>
                      <a:pt x="54" y="32"/>
                      <a:pt x="56" y="30"/>
                      <a:pt x="56" y="28"/>
                    </a:cubicBezTo>
                    <a:cubicBezTo>
                      <a:pt x="56" y="26"/>
                      <a:pt x="54" y="24"/>
                      <a:pt x="52" y="24"/>
                    </a:cubicBezTo>
                    <a:cubicBezTo>
                      <a:pt x="40" y="24"/>
                      <a:pt x="40" y="24"/>
                      <a:pt x="40" y="24"/>
                    </a:cubicBezTo>
                    <a:cubicBezTo>
                      <a:pt x="38" y="24"/>
                      <a:pt x="36" y="22"/>
                      <a:pt x="36" y="20"/>
                    </a:cubicBezTo>
                    <a:cubicBezTo>
                      <a:pt x="36" y="4"/>
                      <a:pt x="36" y="4"/>
                      <a:pt x="36" y="4"/>
                    </a:cubicBezTo>
                    <a:cubicBezTo>
                      <a:pt x="36" y="2"/>
                      <a:pt x="34" y="0"/>
                      <a:pt x="32" y="0"/>
                    </a:cubicBezTo>
                    <a:cubicBezTo>
                      <a:pt x="24" y="0"/>
                      <a:pt x="24" y="0"/>
                      <a:pt x="24" y="0"/>
                    </a:cubicBezTo>
                    <a:cubicBezTo>
                      <a:pt x="22" y="0"/>
                      <a:pt x="20" y="2"/>
                      <a:pt x="20" y="4"/>
                    </a:cubicBezTo>
                    <a:cubicBezTo>
                      <a:pt x="20" y="20"/>
                      <a:pt x="20" y="20"/>
                      <a:pt x="20" y="20"/>
                    </a:cubicBezTo>
                    <a:cubicBezTo>
                      <a:pt x="20" y="22"/>
                      <a:pt x="18" y="24"/>
                      <a:pt x="16" y="24"/>
                    </a:cubicBezTo>
                    <a:cubicBezTo>
                      <a:pt x="4" y="24"/>
                      <a:pt x="4" y="24"/>
                      <a:pt x="4" y="24"/>
                    </a:cubicBezTo>
                    <a:cubicBezTo>
                      <a:pt x="2" y="24"/>
                      <a:pt x="0" y="26"/>
                      <a:pt x="0" y="28"/>
                    </a:cubicBezTo>
                    <a:cubicBezTo>
                      <a:pt x="0" y="30"/>
                      <a:pt x="2" y="32"/>
                      <a:pt x="4" y="32"/>
                    </a:cubicBezTo>
                    <a:close/>
                    <a:moveTo>
                      <a:pt x="26" y="4"/>
                    </a:moveTo>
                    <a:cubicBezTo>
                      <a:pt x="30" y="4"/>
                      <a:pt x="30" y="4"/>
                      <a:pt x="30" y="4"/>
                    </a:cubicBezTo>
                    <a:cubicBezTo>
                      <a:pt x="31" y="4"/>
                      <a:pt x="32" y="5"/>
                      <a:pt x="32" y="6"/>
                    </a:cubicBezTo>
                    <a:cubicBezTo>
                      <a:pt x="32" y="7"/>
                      <a:pt x="31" y="8"/>
                      <a:pt x="30" y="8"/>
                    </a:cubicBezTo>
                    <a:cubicBezTo>
                      <a:pt x="26" y="8"/>
                      <a:pt x="26" y="8"/>
                      <a:pt x="26" y="8"/>
                    </a:cubicBezTo>
                    <a:cubicBezTo>
                      <a:pt x="25" y="8"/>
                      <a:pt x="24" y="7"/>
                      <a:pt x="24" y="6"/>
                    </a:cubicBezTo>
                    <a:cubicBezTo>
                      <a:pt x="24" y="5"/>
                      <a:pt x="25" y="4"/>
                      <a:pt x="26" y="4"/>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41" name="Freeform 35"/>
              <p:cNvSpPr/>
              <p:nvPr/>
            </p:nvSpPr>
            <p:spPr bwMode="auto">
              <a:xfrm>
                <a:off x="1833563" y="3136901"/>
                <a:ext cx="319087" cy="160338"/>
              </a:xfrm>
              <a:custGeom>
                <a:avLst/>
                <a:gdLst>
                  <a:gd name="T0" fmla="*/ 50 w 56"/>
                  <a:gd name="T1" fmla="*/ 0 h 28"/>
                  <a:gd name="T2" fmla="*/ 6 w 56"/>
                  <a:gd name="T3" fmla="*/ 0 h 28"/>
                  <a:gd name="T4" fmla="*/ 4 w 56"/>
                  <a:gd name="T5" fmla="*/ 2 h 28"/>
                  <a:gd name="T6" fmla="*/ 0 w 56"/>
                  <a:gd name="T7" fmla="*/ 28 h 28"/>
                  <a:gd name="T8" fmla="*/ 12 w 56"/>
                  <a:gd name="T9" fmla="*/ 28 h 28"/>
                  <a:gd name="T10" fmla="*/ 16 w 56"/>
                  <a:gd name="T11" fmla="*/ 16 h 28"/>
                  <a:gd name="T12" fmla="*/ 16 w 56"/>
                  <a:gd name="T13" fmla="*/ 28 h 28"/>
                  <a:gd name="T14" fmla="*/ 40 w 56"/>
                  <a:gd name="T15" fmla="*/ 28 h 28"/>
                  <a:gd name="T16" fmla="*/ 40 w 56"/>
                  <a:gd name="T17" fmla="*/ 16 h 28"/>
                  <a:gd name="T18" fmla="*/ 44 w 56"/>
                  <a:gd name="T19" fmla="*/ 28 h 28"/>
                  <a:gd name="T20" fmla="*/ 56 w 56"/>
                  <a:gd name="T21" fmla="*/ 28 h 28"/>
                  <a:gd name="T22" fmla="*/ 52 w 56"/>
                  <a:gd name="T23" fmla="*/ 2 h 28"/>
                  <a:gd name="T24" fmla="*/ 50 w 5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8">
                    <a:moveTo>
                      <a:pt x="50" y="0"/>
                    </a:moveTo>
                    <a:cubicBezTo>
                      <a:pt x="6" y="0"/>
                      <a:pt x="6" y="0"/>
                      <a:pt x="6" y="0"/>
                    </a:cubicBezTo>
                    <a:cubicBezTo>
                      <a:pt x="5" y="0"/>
                      <a:pt x="4" y="1"/>
                      <a:pt x="4" y="2"/>
                    </a:cubicBezTo>
                    <a:cubicBezTo>
                      <a:pt x="0" y="28"/>
                      <a:pt x="0" y="28"/>
                      <a:pt x="0" y="28"/>
                    </a:cubicBezTo>
                    <a:cubicBezTo>
                      <a:pt x="12" y="28"/>
                      <a:pt x="12" y="28"/>
                      <a:pt x="12" y="28"/>
                    </a:cubicBezTo>
                    <a:cubicBezTo>
                      <a:pt x="16" y="16"/>
                      <a:pt x="16" y="16"/>
                      <a:pt x="16" y="16"/>
                    </a:cubicBezTo>
                    <a:cubicBezTo>
                      <a:pt x="16" y="28"/>
                      <a:pt x="16" y="28"/>
                      <a:pt x="16" y="28"/>
                    </a:cubicBezTo>
                    <a:cubicBezTo>
                      <a:pt x="40" y="28"/>
                      <a:pt x="40" y="28"/>
                      <a:pt x="40" y="28"/>
                    </a:cubicBezTo>
                    <a:cubicBezTo>
                      <a:pt x="40" y="16"/>
                      <a:pt x="40" y="16"/>
                      <a:pt x="40" y="16"/>
                    </a:cubicBezTo>
                    <a:cubicBezTo>
                      <a:pt x="44" y="28"/>
                      <a:pt x="44" y="28"/>
                      <a:pt x="44" y="28"/>
                    </a:cubicBezTo>
                    <a:cubicBezTo>
                      <a:pt x="56" y="28"/>
                      <a:pt x="56" y="28"/>
                      <a:pt x="56" y="28"/>
                    </a:cubicBezTo>
                    <a:cubicBezTo>
                      <a:pt x="52" y="2"/>
                      <a:pt x="52" y="2"/>
                      <a:pt x="52" y="2"/>
                    </a:cubicBezTo>
                    <a:cubicBezTo>
                      <a:pt x="52" y="1"/>
                      <a:pt x="51" y="0"/>
                      <a:pt x="50" y="0"/>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42" name="Group 2"/>
          <p:cNvGrpSpPr/>
          <p:nvPr/>
        </p:nvGrpSpPr>
        <p:grpSpPr>
          <a:xfrm>
            <a:off x="2668167" y="1749694"/>
            <a:ext cx="556538" cy="556683"/>
            <a:chOff x="1902181" y="1162345"/>
            <a:chExt cx="556538" cy="556683"/>
          </a:xfrm>
          <a:solidFill>
            <a:srgbClr val="CDD276"/>
          </a:solidFill>
        </p:grpSpPr>
        <p:sp>
          <p:nvSpPr>
            <p:cNvPr id="43" name="Round Diagonal Corner Rectangle 26"/>
            <p:cNvSpPr/>
            <p:nvPr/>
          </p:nvSpPr>
          <p:spPr bwMode="auto">
            <a:xfrm>
              <a:off x="1902181" y="1162345"/>
              <a:ext cx="556538" cy="556683"/>
            </a:xfrm>
            <a:prstGeom prst="round2DiagRect">
              <a:avLst>
                <a:gd name="adj1" fmla="val 30831"/>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44" name="Freeform 93"/>
            <p:cNvSpPr>
              <a:spLocks noEditPoints="1"/>
            </p:cNvSpPr>
            <p:nvPr/>
          </p:nvSpPr>
          <p:spPr bwMode="auto">
            <a:xfrm>
              <a:off x="2022628" y="1282867"/>
              <a:ext cx="315637" cy="315637"/>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bg1"/>
            </a:solidFill>
            <a:ln>
              <a:noFill/>
            </a:ln>
            <a:effectLst/>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45" name="Group 3"/>
          <p:cNvGrpSpPr/>
          <p:nvPr/>
        </p:nvGrpSpPr>
        <p:grpSpPr>
          <a:xfrm>
            <a:off x="5817668" y="1749694"/>
            <a:ext cx="556538" cy="556683"/>
            <a:chOff x="9851091" y="1168740"/>
            <a:chExt cx="556538" cy="556683"/>
          </a:xfrm>
        </p:grpSpPr>
        <p:sp>
          <p:nvSpPr>
            <p:cNvPr id="46" name="Round Diagonal Corner Rectangle 33"/>
            <p:cNvSpPr/>
            <p:nvPr/>
          </p:nvSpPr>
          <p:spPr bwMode="auto">
            <a:xfrm>
              <a:off x="9851091" y="1168740"/>
              <a:ext cx="556538" cy="556683"/>
            </a:xfrm>
            <a:prstGeom prst="round2DiagRect">
              <a:avLst>
                <a:gd name="adj1" fmla="val 33570"/>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47" name="AutoShape 19"/>
            <p:cNvSpPr>
              <a:spLocks noChangeAspect="1"/>
            </p:cNvSpPr>
            <p:nvPr/>
          </p:nvSpPr>
          <p:spPr bwMode="auto">
            <a:xfrm>
              <a:off x="9955324" y="1279309"/>
              <a:ext cx="343134" cy="34322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tx1">
                    <a:lumMod val="65000"/>
                    <a:lumOff val="35000"/>
                  </a:schemeClr>
                </a:solidFill>
                <a:effectLst>
                  <a:outerShdw blurRad="38100" dist="38100" dir="2700000" algn="tl">
                    <a:srgbClr val="000000"/>
                  </a:outerShdw>
                </a:effectLst>
                <a:latin typeface="微软雅黑" panose="020B0503020204020204" charset="-122"/>
                <a:ea typeface="微软雅黑" panose="020B0503020204020204" charset="-122"/>
                <a:cs typeface="微软雅黑" panose="020B0503020204020204" charset="-122"/>
                <a:sym typeface="Gill Sans" charset="0"/>
              </a:endParaRPr>
            </a:p>
          </p:txBody>
        </p:sp>
      </p:grpSp>
      <p:grpSp>
        <p:nvGrpSpPr>
          <p:cNvPr id="48" name="Group 21"/>
          <p:cNvGrpSpPr/>
          <p:nvPr/>
        </p:nvGrpSpPr>
        <p:grpSpPr>
          <a:xfrm>
            <a:off x="8976292" y="1749694"/>
            <a:ext cx="556538" cy="556683"/>
            <a:chOff x="9851091" y="2970827"/>
            <a:chExt cx="556538" cy="556683"/>
          </a:xfrm>
        </p:grpSpPr>
        <p:sp>
          <p:nvSpPr>
            <p:cNvPr id="49" name="Round Diagonal Corner Rectangle 51"/>
            <p:cNvSpPr/>
            <p:nvPr/>
          </p:nvSpPr>
          <p:spPr bwMode="auto">
            <a:xfrm>
              <a:off x="9851091" y="2970827"/>
              <a:ext cx="556538" cy="556683"/>
            </a:xfrm>
            <a:prstGeom prst="round2DiagRect">
              <a:avLst>
                <a:gd name="adj1" fmla="val 36308"/>
                <a:gd name="adj2" fmla="val 0"/>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9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0" name="Freeform 106"/>
            <p:cNvSpPr>
              <a:spLocks noChangeAspect="1" noChangeArrowheads="1"/>
            </p:cNvSpPr>
            <p:nvPr/>
          </p:nvSpPr>
          <p:spPr bwMode="auto">
            <a:xfrm>
              <a:off x="9947998" y="3087582"/>
              <a:ext cx="373309" cy="32307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51" name="Rectangle 1"/>
          <p:cNvSpPr/>
          <p:nvPr/>
        </p:nvSpPr>
        <p:spPr>
          <a:xfrm>
            <a:off x="2149776" y="2390227"/>
            <a:ext cx="1605280" cy="306705"/>
          </a:xfrm>
          <a:prstGeom prst="rect">
            <a:avLst/>
          </a:prstGeom>
        </p:spPr>
        <p:txBody>
          <a:bodyPr wrap="none">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2" name="Rectangle 54"/>
          <p:cNvSpPr/>
          <p:nvPr/>
        </p:nvSpPr>
        <p:spPr>
          <a:xfrm>
            <a:off x="2149779" y="4563997"/>
            <a:ext cx="1605280" cy="306705"/>
          </a:xfrm>
          <a:prstGeom prst="rect">
            <a:avLst/>
          </a:prstGeom>
        </p:spPr>
        <p:txBody>
          <a:bodyPr wrap="none">
            <a:spAutoFit/>
          </a:bodyPr>
          <a:lstStyle/>
          <a:p>
            <a:pPr algn="ctr">
              <a:spcBef>
                <a:spcPct val="20000"/>
              </a:spcBef>
              <a:buFont typeface="Arial" panose="020B0604020202020204" pitchFamily="34" charset="0"/>
              <a:buNone/>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3" name="Rectangle 57"/>
          <p:cNvSpPr/>
          <p:nvPr/>
        </p:nvSpPr>
        <p:spPr>
          <a:xfrm>
            <a:off x="5293888" y="4563763"/>
            <a:ext cx="1605280" cy="306705"/>
          </a:xfrm>
          <a:prstGeom prst="rect">
            <a:avLst/>
          </a:prstGeom>
        </p:spPr>
        <p:txBody>
          <a:bodyPr wrap="none">
            <a:spAutoFit/>
          </a:bodyPr>
          <a:lstStyle/>
          <a:p>
            <a:pPr algn="ctr">
              <a:spcBef>
                <a:spcPct val="20000"/>
              </a:spcBef>
              <a:buFont typeface="Arial" panose="020B0604020202020204" pitchFamily="34" charset="0"/>
              <a:buNone/>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4" name="Rectangle 58"/>
          <p:cNvSpPr/>
          <p:nvPr/>
        </p:nvSpPr>
        <p:spPr>
          <a:xfrm>
            <a:off x="5293918" y="2390182"/>
            <a:ext cx="1605280" cy="306705"/>
          </a:xfrm>
          <a:prstGeom prst="rect">
            <a:avLst/>
          </a:prstGeom>
        </p:spPr>
        <p:txBody>
          <a:bodyPr wrap="none">
            <a:spAutoFit/>
          </a:bodyPr>
          <a:lstStyle/>
          <a:p>
            <a:pPr algn="ctr">
              <a:spcBef>
                <a:spcPct val="20000"/>
              </a:spcBef>
              <a:buFont typeface="Arial" panose="020B0604020202020204" pitchFamily="34" charset="0"/>
              <a:buNone/>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5" name="Rectangle 59"/>
          <p:cNvSpPr/>
          <p:nvPr/>
        </p:nvSpPr>
        <p:spPr>
          <a:xfrm>
            <a:off x="8457849" y="2390386"/>
            <a:ext cx="1605280" cy="306705"/>
          </a:xfrm>
          <a:prstGeom prst="rect">
            <a:avLst/>
          </a:prstGeom>
        </p:spPr>
        <p:txBody>
          <a:bodyPr wrap="none">
            <a:spAutoFit/>
          </a:bodyPr>
          <a:lstStyle/>
          <a:p>
            <a:pPr algn="ctr">
              <a:spcBef>
                <a:spcPct val="20000"/>
              </a:spcBef>
              <a:buFont typeface="Arial" panose="020B0604020202020204" pitchFamily="34" charset="0"/>
              <a:buNone/>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6" name="Rectangle 62"/>
          <p:cNvSpPr/>
          <p:nvPr/>
        </p:nvSpPr>
        <p:spPr>
          <a:xfrm>
            <a:off x="8457310" y="4564048"/>
            <a:ext cx="1605280" cy="306705"/>
          </a:xfrm>
          <a:prstGeom prst="rect">
            <a:avLst/>
          </a:prstGeom>
        </p:spPr>
        <p:txBody>
          <a:bodyPr wrap="none">
            <a:spAutoFit/>
          </a:bodyPr>
          <a:lstStyle/>
          <a:p>
            <a:pPr algn="ctr">
              <a:spcBef>
                <a:spcPct val="20000"/>
              </a:spcBef>
              <a:buFont typeface="Arial" panose="020B0604020202020204" pitchFamily="34" charset="0"/>
              <a:buNone/>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par>
                          <p:cTn id="85" fill="hold">
                            <p:stCondLst>
                              <p:cond delay="6000"/>
                            </p:stCondLst>
                            <p:childTnLst>
                              <p:par>
                                <p:cTn id="86" presetID="53" presetClass="entr" presetSubtype="16"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23" grpId="0"/>
      <p:bldP spid="24" grpId="0"/>
      <p:bldP spid="25" grpId="0"/>
      <p:bldP spid="51" grpId="0"/>
      <p:bldP spid="52" grpId="0"/>
      <p:bldP spid="53" grpId="0"/>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grpSp>
        <p:nvGrpSpPr>
          <p:cNvPr id="8" name="Group 4"/>
          <p:cNvGrpSpPr/>
          <p:nvPr/>
        </p:nvGrpSpPr>
        <p:grpSpPr>
          <a:xfrm>
            <a:off x="1028721" y="1895911"/>
            <a:ext cx="3286111" cy="838201"/>
            <a:chOff x="484797" y="3012964"/>
            <a:chExt cx="2465225" cy="628814"/>
          </a:xfrm>
        </p:grpSpPr>
        <p:sp>
          <p:nvSpPr>
            <p:cNvPr id="9" name="椭圆 10"/>
            <p:cNvSpPr/>
            <p:nvPr/>
          </p:nvSpPr>
          <p:spPr>
            <a:xfrm>
              <a:off x="2600325" y="3012964"/>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10" name="文本框 11"/>
            <p:cNvSpPr txBox="1"/>
            <p:nvPr/>
          </p:nvSpPr>
          <p:spPr>
            <a:xfrm>
              <a:off x="1396141" y="3013102"/>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1"/>
                </a:solidFill>
                <a:latin typeface="微软雅黑" panose="020B0503020204020204" charset="-122"/>
                <a:ea typeface="微软雅黑" panose="020B0503020204020204" charset="-122"/>
              </a:endParaRPr>
            </a:p>
          </p:txBody>
        </p:sp>
        <p:sp>
          <p:nvSpPr>
            <p:cNvPr id="11" name="矩形 9"/>
            <p:cNvSpPr/>
            <p:nvPr/>
          </p:nvSpPr>
          <p:spPr>
            <a:xfrm>
              <a:off x="484797" y="3226856"/>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2" name="Group 8"/>
          <p:cNvGrpSpPr/>
          <p:nvPr/>
        </p:nvGrpSpPr>
        <p:grpSpPr>
          <a:xfrm>
            <a:off x="1028721" y="3314603"/>
            <a:ext cx="3286111" cy="819786"/>
            <a:chOff x="484797" y="2992480"/>
            <a:chExt cx="2465225" cy="614999"/>
          </a:xfrm>
        </p:grpSpPr>
        <p:sp>
          <p:nvSpPr>
            <p:cNvPr id="13" name="椭圆 10"/>
            <p:cNvSpPr/>
            <p:nvPr/>
          </p:nvSpPr>
          <p:spPr>
            <a:xfrm>
              <a:off x="2600325" y="2992480"/>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14" name="文本框 11"/>
            <p:cNvSpPr txBox="1"/>
            <p:nvPr/>
          </p:nvSpPr>
          <p:spPr>
            <a:xfrm>
              <a:off x="1396141" y="2992618"/>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2"/>
                </a:solidFill>
                <a:latin typeface="微软雅黑" panose="020B0503020204020204" charset="-122"/>
                <a:ea typeface="微软雅黑" panose="020B0503020204020204" charset="-122"/>
              </a:endParaRPr>
            </a:p>
          </p:txBody>
        </p:sp>
        <p:sp>
          <p:nvSpPr>
            <p:cNvPr id="15" name="矩形 9"/>
            <p:cNvSpPr/>
            <p:nvPr/>
          </p:nvSpPr>
          <p:spPr>
            <a:xfrm>
              <a:off x="484797" y="3192557"/>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6" name="Group 12"/>
          <p:cNvGrpSpPr/>
          <p:nvPr/>
        </p:nvGrpSpPr>
        <p:grpSpPr>
          <a:xfrm>
            <a:off x="1028721" y="4767366"/>
            <a:ext cx="3286111" cy="820237"/>
            <a:chOff x="484797" y="3002145"/>
            <a:chExt cx="2465225" cy="615338"/>
          </a:xfrm>
        </p:grpSpPr>
        <p:sp>
          <p:nvSpPr>
            <p:cNvPr id="17" name="椭圆 10"/>
            <p:cNvSpPr/>
            <p:nvPr/>
          </p:nvSpPr>
          <p:spPr>
            <a:xfrm>
              <a:off x="2600325" y="3002484"/>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18" name="文本框 11"/>
            <p:cNvSpPr txBox="1"/>
            <p:nvPr/>
          </p:nvSpPr>
          <p:spPr>
            <a:xfrm>
              <a:off x="1396141" y="3002145"/>
              <a:ext cx="1204273" cy="230089"/>
            </a:xfrm>
            <a:prstGeom prst="rect">
              <a:avLst/>
            </a:prstGeom>
            <a:noFill/>
          </p:spPr>
          <p:txBody>
            <a:bodyPr wrap="none" rtlCol="0">
              <a:spAutoFit/>
            </a:bodyPr>
            <a:lstStyle/>
            <a:p>
              <a:pPr algn="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3"/>
                </a:solidFill>
                <a:latin typeface="微软雅黑" panose="020B0503020204020204" charset="-122"/>
                <a:ea typeface="微软雅黑" panose="020B0503020204020204" charset="-122"/>
              </a:endParaRPr>
            </a:p>
          </p:txBody>
        </p:sp>
        <p:sp>
          <p:nvSpPr>
            <p:cNvPr id="19" name="矩形 9"/>
            <p:cNvSpPr/>
            <p:nvPr/>
          </p:nvSpPr>
          <p:spPr>
            <a:xfrm>
              <a:off x="484797" y="3202561"/>
              <a:ext cx="2115528" cy="414922"/>
            </a:xfrm>
            <a:prstGeom prst="rect">
              <a:avLst/>
            </a:prstGeom>
          </p:spPr>
          <p:txBody>
            <a:bodyPr wrap="square">
              <a:spAutoFit/>
            </a:bodyPr>
            <a:lstStyle/>
            <a:p>
              <a:pPr algn="r">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0" name="Group 16"/>
          <p:cNvGrpSpPr/>
          <p:nvPr/>
        </p:nvGrpSpPr>
        <p:grpSpPr>
          <a:xfrm>
            <a:off x="8066417" y="1895888"/>
            <a:ext cx="3290471" cy="838451"/>
            <a:chOff x="144691" y="3018493"/>
            <a:chExt cx="2468496" cy="629002"/>
          </a:xfrm>
        </p:grpSpPr>
        <p:sp>
          <p:nvSpPr>
            <p:cNvPr id="21" name="椭圆 10"/>
            <p:cNvSpPr/>
            <p:nvPr/>
          </p:nvSpPr>
          <p:spPr>
            <a:xfrm>
              <a:off x="144691" y="3018493"/>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22" name="文本框 11"/>
            <p:cNvSpPr txBox="1"/>
            <p:nvPr/>
          </p:nvSpPr>
          <p:spPr>
            <a:xfrm>
              <a:off x="506972" y="3018818"/>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4"/>
                </a:solidFill>
                <a:latin typeface="微软雅黑" panose="020B0503020204020204" charset="-122"/>
                <a:ea typeface="微软雅黑" panose="020B0503020204020204" charset="-122"/>
              </a:endParaRPr>
            </a:p>
          </p:txBody>
        </p:sp>
        <p:sp>
          <p:nvSpPr>
            <p:cNvPr id="23" name="矩形 9"/>
            <p:cNvSpPr/>
            <p:nvPr/>
          </p:nvSpPr>
          <p:spPr>
            <a:xfrm>
              <a:off x="497659" y="3232573"/>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4" name="Group 20"/>
          <p:cNvGrpSpPr/>
          <p:nvPr/>
        </p:nvGrpSpPr>
        <p:grpSpPr>
          <a:xfrm>
            <a:off x="8066414" y="3314789"/>
            <a:ext cx="3276501" cy="863418"/>
            <a:chOff x="144691" y="3002145"/>
            <a:chExt cx="2458016" cy="647732"/>
          </a:xfrm>
        </p:grpSpPr>
        <p:sp>
          <p:nvSpPr>
            <p:cNvPr id="25" name="椭圆 10"/>
            <p:cNvSpPr/>
            <p:nvPr/>
          </p:nvSpPr>
          <p:spPr>
            <a:xfrm>
              <a:off x="144691" y="3002292"/>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5</a:t>
              </a:r>
              <a:endParaRPr lang="zh-CN" altLang="en-US" sz="2135" b="1" dirty="0">
                <a:solidFill>
                  <a:schemeClr val="bg1"/>
                </a:solidFill>
                <a:latin typeface="微软雅黑" panose="020B0503020204020204" charset="-122"/>
                <a:ea typeface="微软雅黑" panose="020B0503020204020204" charset="-122"/>
              </a:endParaRPr>
            </a:p>
          </p:txBody>
        </p:sp>
        <p:sp>
          <p:nvSpPr>
            <p:cNvPr id="26" name="文本框 11"/>
            <p:cNvSpPr txBox="1"/>
            <p:nvPr/>
          </p:nvSpPr>
          <p:spPr>
            <a:xfrm>
              <a:off x="477437" y="3002145"/>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5"/>
                </a:solidFill>
                <a:latin typeface="微软雅黑" panose="020B0503020204020204" charset="-122"/>
                <a:ea typeface="微软雅黑" panose="020B0503020204020204" charset="-122"/>
              </a:endParaRPr>
            </a:p>
          </p:txBody>
        </p:sp>
        <p:sp>
          <p:nvSpPr>
            <p:cNvPr id="27" name="矩形 9"/>
            <p:cNvSpPr/>
            <p:nvPr/>
          </p:nvSpPr>
          <p:spPr>
            <a:xfrm>
              <a:off x="487179" y="3234955"/>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8" name="Group 24"/>
          <p:cNvGrpSpPr/>
          <p:nvPr/>
        </p:nvGrpSpPr>
        <p:grpSpPr>
          <a:xfrm>
            <a:off x="8083554" y="4767366"/>
            <a:ext cx="3273327" cy="860243"/>
            <a:chOff x="148025" y="3002145"/>
            <a:chExt cx="2455635" cy="645350"/>
          </a:xfrm>
        </p:grpSpPr>
        <p:sp>
          <p:nvSpPr>
            <p:cNvPr id="29" name="椭圆 10"/>
            <p:cNvSpPr/>
            <p:nvPr/>
          </p:nvSpPr>
          <p:spPr>
            <a:xfrm>
              <a:off x="148025" y="3002292"/>
              <a:ext cx="349697" cy="349697"/>
            </a:xfrm>
            <a:prstGeom prst="ellipse">
              <a:avLst/>
            </a:prstGeom>
            <a:solidFill>
              <a:srgbClr val="152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6</a:t>
              </a:r>
              <a:endParaRPr lang="zh-CN" altLang="en-US" sz="2135" b="1" dirty="0">
                <a:solidFill>
                  <a:schemeClr val="bg1"/>
                </a:solidFill>
                <a:latin typeface="微软雅黑" panose="020B0503020204020204" charset="-122"/>
                <a:ea typeface="微软雅黑" panose="020B0503020204020204" charset="-122"/>
              </a:endParaRPr>
            </a:p>
          </p:txBody>
        </p:sp>
        <p:sp>
          <p:nvSpPr>
            <p:cNvPr id="30" name="文本框 11"/>
            <p:cNvSpPr txBox="1"/>
            <p:nvPr/>
          </p:nvSpPr>
          <p:spPr>
            <a:xfrm>
              <a:off x="477437" y="3002145"/>
              <a:ext cx="1204274" cy="230089"/>
            </a:xfrm>
            <a:prstGeom prst="rect">
              <a:avLst/>
            </a:prstGeom>
            <a:noFill/>
          </p:spPr>
          <p:txBody>
            <a:bodyPr wrap="none" rtlCol="0">
              <a:spAutoFit/>
            </a:bodyPr>
            <a:lstStyle/>
            <a:p>
              <a:pPr algn="l"/>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865" dirty="0">
                <a:solidFill>
                  <a:schemeClr val="accent6"/>
                </a:solidFill>
                <a:latin typeface="微软雅黑" panose="020B0503020204020204" charset="-122"/>
                <a:ea typeface="微软雅黑" panose="020B0503020204020204" charset="-122"/>
              </a:endParaRPr>
            </a:p>
          </p:txBody>
        </p:sp>
        <p:sp>
          <p:nvSpPr>
            <p:cNvPr id="31" name="矩形 9"/>
            <p:cNvSpPr/>
            <p:nvPr/>
          </p:nvSpPr>
          <p:spPr>
            <a:xfrm>
              <a:off x="488132" y="3232573"/>
              <a:ext cx="2115528" cy="414922"/>
            </a:xfrm>
            <a:prstGeom prst="rect">
              <a:avLst/>
            </a:prstGeom>
          </p:spPr>
          <p:txBody>
            <a:bodyPr wrap="square">
              <a:spAutoFit/>
            </a:bodyPr>
            <a:lstStyle/>
            <a:p>
              <a:pPr algn="l">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335"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34" name="组合 33"/>
          <p:cNvGrpSpPr/>
          <p:nvPr/>
        </p:nvGrpSpPr>
        <p:grpSpPr>
          <a:xfrm>
            <a:off x="4869815" y="1482725"/>
            <a:ext cx="2628900" cy="4225290"/>
            <a:chOff x="7720" y="2521"/>
            <a:chExt cx="4140" cy="6654"/>
          </a:xfrm>
        </p:grpSpPr>
        <p:pic>
          <p:nvPicPr>
            <p:cNvPr id="7" name="Picture 3" descr="C:\Documents and Settings\Administrator\桌面\ip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0" y="2521"/>
              <a:ext cx="4140" cy="6654"/>
            </a:xfrm>
            <a:prstGeom prst="rect">
              <a:avLst/>
            </a:prstGeom>
            <a:noFill/>
            <a:effectLst>
              <a:outerShdw blurRad="50800" dist="38100" dir="2700000" algn="tl" rotWithShape="0">
                <a:prstClr val="black">
                  <a:alpha val="40000"/>
                </a:prstClr>
              </a:outerShdw>
            </a:effectLst>
          </p:spPr>
        </p:pic>
        <p:sp>
          <p:nvSpPr>
            <p:cNvPr id="32" name="矩形 31"/>
            <p:cNvSpPr/>
            <p:nvPr/>
          </p:nvSpPr>
          <p:spPr>
            <a:xfrm>
              <a:off x="7953" y="3172"/>
              <a:ext cx="3694" cy="5351"/>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Top)">
                                      <p:cBhvr>
                                        <p:cTn id="29" dur="500"/>
                                        <p:tgtEl>
                                          <p:spTgt spid="8"/>
                                        </p:tgtEl>
                                      </p:cBhvr>
                                    </p:animEffect>
                                  </p:childTnLst>
                                </p:cTn>
                              </p:par>
                            </p:childTnLst>
                          </p:cTn>
                        </p:par>
                        <p:par>
                          <p:cTn id="30" fill="hold">
                            <p:stCondLst>
                              <p:cond delay="2000"/>
                            </p:stCondLst>
                            <p:childTnLst>
                              <p:par>
                                <p:cTn id="31" presetID="1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Top)">
                                      <p:cBhvr>
                                        <p:cTn id="37" dur="500"/>
                                        <p:tgtEl>
                                          <p:spTgt spid="16"/>
                                        </p:tgtEl>
                                      </p:cBhvr>
                                    </p:animEffect>
                                  </p:childTnLst>
                                </p:cTn>
                              </p:par>
                            </p:childTnLst>
                          </p:cTn>
                        </p:par>
                        <p:par>
                          <p:cTn id="38" fill="hold">
                            <p:stCondLst>
                              <p:cond delay="3000"/>
                            </p:stCondLst>
                            <p:childTnLst>
                              <p:par>
                                <p:cTn id="39" presetID="1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lide(fromTop)">
                                      <p:cBhvr>
                                        <p:cTn id="41" dur="500"/>
                                        <p:tgtEl>
                                          <p:spTgt spid="20"/>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slide(fromTop)">
                                      <p:cBhvr>
                                        <p:cTn id="45" dur="500"/>
                                        <p:tgtEl>
                                          <p:spTgt spid="24"/>
                                        </p:tgtEl>
                                      </p:cBhvr>
                                    </p:animEffect>
                                  </p:childTnLst>
                                </p:cTn>
                              </p:par>
                            </p:childTnLst>
                          </p:cTn>
                        </p:par>
                        <p:par>
                          <p:cTn id="46" fill="hold">
                            <p:stCondLst>
                              <p:cond delay="4000"/>
                            </p:stCondLst>
                            <p:childTnLst>
                              <p:par>
                                <p:cTn id="47" presetID="12" presetClass="entr" presetSubtype="1"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slide(fromTop)">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sp>
        <p:nvSpPr>
          <p:cNvPr id="5" name="椭圆 4"/>
          <p:cNvSpPr/>
          <p:nvPr/>
        </p:nvSpPr>
        <p:spPr>
          <a:xfrm>
            <a:off x="2014855" y="1696085"/>
            <a:ext cx="907415" cy="907415"/>
          </a:xfrm>
          <a:prstGeom prst="ellipse">
            <a:avLst/>
          </a:prstGeom>
          <a:noFill/>
          <a:ln w="12700">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耳机"/>
          <p:cNvSpPr/>
          <p:nvPr/>
        </p:nvSpPr>
        <p:spPr bwMode="auto">
          <a:xfrm>
            <a:off x="2232025" y="1941830"/>
            <a:ext cx="473075" cy="415925"/>
          </a:xfrm>
          <a:custGeom>
            <a:avLst/>
            <a:gdLst>
              <a:gd name="T0" fmla="*/ 320675 w 1422400"/>
              <a:gd name="T1" fmla="*/ 979488 h 1123950"/>
              <a:gd name="T2" fmla="*/ 800398 w 1422400"/>
              <a:gd name="T3" fmla="*/ 7714 h 1123950"/>
              <a:gd name="T4" fmla="*/ 931644 w 1422400"/>
              <a:gd name="T5" fmla="*/ 45376 h 1123950"/>
              <a:gd name="T6" fmla="*/ 1047249 w 1422400"/>
              <a:gd name="T7" fmla="*/ 108447 h 1123950"/>
              <a:gd name="T8" fmla="*/ 1101652 w 1422400"/>
              <a:gd name="T9" fmla="*/ 222567 h 1123950"/>
              <a:gd name="T10" fmla="*/ 1154921 w 1422400"/>
              <a:gd name="T11" fmla="*/ 288361 h 1123950"/>
              <a:gd name="T12" fmla="*/ 1197536 w 1422400"/>
              <a:gd name="T13" fmla="*/ 364819 h 1123950"/>
              <a:gd name="T14" fmla="*/ 1227004 w 1422400"/>
              <a:gd name="T15" fmla="*/ 452393 h 1123950"/>
              <a:gd name="T16" fmla="*/ 1253526 w 1422400"/>
              <a:gd name="T17" fmla="*/ 517280 h 1123950"/>
              <a:gd name="T18" fmla="*/ 1276193 w 1422400"/>
              <a:gd name="T19" fmla="*/ 555849 h 1123950"/>
              <a:gd name="T20" fmla="*/ 1408573 w 1422400"/>
              <a:gd name="T21" fmla="*/ 664297 h 1123950"/>
              <a:gd name="T22" fmla="*/ 1421720 w 1422400"/>
              <a:gd name="T23" fmla="*/ 766618 h 1123950"/>
              <a:gd name="T24" fmla="*/ 1418773 w 1422400"/>
              <a:gd name="T25" fmla="*/ 868713 h 1123950"/>
              <a:gd name="T26" fmla="*/ 1400412 w 1422400"/>
              <a:gd name="T27" fmla="*/ 971035 h 1123950"/>
              <a:gd name="T28" fmla="*/ 1274380 w 1422400"/>
              <a:gd name="T29" fmla="*/ 1072449 h 1123950"/>
              <a:gd name="T30" fmla="*/ 1258966 w 1422400"/>
              <a:gd name="T31" fmla="*/ 1099901 h 1123950"/>
              <a:gd name="T32" fmla="*/ 1233125 w 1422400"/>
              <a:gd name="T33" fmla="*/ 1118278 h 1123950"/>
              <a:gd name="T34" fmla="*/ 1200936 w 1422400"/>
              <a:gd name="T35" fmla="*/ 1123723 h 1123950"/>
              <a:gd name="T36" fmla="*/ 1169882 w 1422400"/>
              <a:gd name="T37" fmla="*/ 1115102 h 1123950"/>
              <a:gd name="T38" fmla="*/ 1146307 w 1422400"/>
              <a:gd name="T39" fmla="*/ 1094683 h 1123950"/>
              <a:gd name="T40" fmla="*/ 1133160 w 1422400"/>
              <a:gd name="T41" fmla="*/ 1065643 h 1123950"/>
              <a:gd name="T42" fmla="*/ 1133613 w 1422400"/>
              <a:gd name="T43" fmla="*/ 555623 h 1123950"/>
              <a:gd name="T44" fmla="*/ 1149027 w 1422400"/>
              <a:gd name="T45" fmla="*/ 524540 h 1123950"/>
              <a:gd name="T46" fmla="*/ 1146307 w 1422400"/>
              <a:gd name="T47" fmla="*/ 462376 h 1123950"/>
              <a:gd name="T48" fmla="*/ 1120239 w 1422400"/>
              <a:gd name="T49" fmla="*/ 389775 h 1123950"/>
              <a:gd name="T50" fmla="*/ 1083291 w 1422400"/>
              <a:gd name="T51" fmla="*/ 326476 h 1123950"/>
              <a:gd name="T52" fmla="*/ 1000327 w 1422400"/>
              <a:gd name="T53" fmla="*/ 304242 h 1123950"/>
              <a:gd name="T54" fmla="*/ 927337 w 1422400"/>
              <a:gd name="T55" fmla="*/ 246616 h 1123950"/>
              <a:gd name="T56" fmla="*/ 842333 w 1422400"/>
              <a:gd name="T57" fmla="*/ 205551 h 1123950"/>
              <a:gd name="T58" fmla="*/ 751209 w 1422400"/>
              <a:gd name="T59" fmla="*/ 183771 h 1123950"/>
              <a:gd name="T60" fmla="*/ 659631 w 1422400"/>
              <a:gd name="T61" fmla="*/ 183998 h 1123950"/>
              <a:gd name="T62" fmla="*/ 564880 w 1422400"/>
              <a:gd name="T63" fmla="*/ 207593 h 1123950"/>
              <a:gd name="T64" fmla="*/ 481236 w 1422400"/>
              <a:gd name="T65" fmla="*/ 251380 h 1123950"/>
              <a:gd name="T66" fmla="*/ 411193 w 1422400"/>
              <a:gd name="T67" fmla="*/ 313771 h 1123950"/>
              <a:gd name="T68" fmla="*/ 338656 w 1422400"/>
              <a:gd name="T69" fmla="*/ 334190 h 1123950"/>
              <a:gd name="T70" fmla="*/ 306015 w 1422400"/>
              <a:gd name="T71" fmla="*/ 400438 h 1123950"/>
              <a:gd name="T72" fmla="*/ 284934 w 1422400"/>
              <a:gd name="T73" fmla="*/ 475535 h 1123950"/>
              <a:gd name="T74" fmla="*/ 285387 w 1422400"/>
              <a:gd name="T75" fmla="*/ 544959 h 1123950"/>
              <a:gd name="T76" fmla="*/ 289920 w 1422400"/>
              <a:gd name="T77" fmla="*/ 1062013 h 1123950"/>
              <a:gd name="T78" fmla="*/ 278133 w 1422400"/>
              <a:gd name="T79" fmla="*/ 1091734 h 1123950"/>
              <a:gd name="T80" fmla="*/ 255239 w 1422400"/>
              <a:gd name="T81" fmla="*/ 1113287 h 1123950"/>
              <a:gd name="T82" fmla="*/ 224864 w 1422400"/>
              <a:gd name="T83" fmla="*/ 1123496 h 1123950"/>
              <a:gd name="T84" fmla="*/ 192676 w 1422400"/>
              <a:gd name="T85" fmla="*/ 1119640 h 1123950"/>
              <a:gd name="T86" fmla="*/ 165928 w 1422400"/>
              <a:gd name="T87" fmla="*/ 1102624 h 1123950"/>
              <a:gd name="T88" fmla="*/ 148927 w 1422400"/>
              <a:gd name="T89" fmla="*/ 1075852 h 1123950"/>
              <a:gd name="T90" fmla="*/ 25161 w 1422400"/>
              <a:gd name="T91" fmla="*/ 982606 h 1123950"/>
              <a:gd name="T92" fmla="*/ 4987 w 1422400"/>
              <a:gd name="T93" fmla="*/ 880057 h 1123950"/>
              <a:gd name="T94" fmla="*/ 454 w 1422400"/>
              <a:gd name="T95" fmla="*/ 777735 h 1123950"/>
              <a:gd name="T96" fmla="*/ 11787 w 1422400"/>
              <a:gd name="T97" fmla="*/ 675641 h 1123950"/>
              <a:gd name="T98" fmla="*/ 145754 w 1422400"/>
              <a:gd name="T99" fmla="*/ 559026 h 1123950"/>
              <a:gd name="T100" fmla="*/ 172955 w 1422400"/>
              <a:gd name="T101" fmla="*/ 513650 h 1123950"/>
              <a:gd name="T102" fmla="*/ 205823 w 1422400"/>
              <a:gd name="T103" fmla="*/ 460561 h 1123950"/>
              <a:gd name="T104" fmla="*/ 228944 w 1422400"/>
              <a:gd name="T105" fmla="*/ 376843 h 1123950"/>
              <a:gd name="T106" fmla="*/ 263626 w 1422400"/>
              <a:gd name="T107" fmla="*/ 302654 h 1123950"/>
              <a:gd name="T108" fmla="*/ 308961 w 1422400"/>
              <a:gd name="T109" fmla="*/ 237541 h 1123950"/>
              <a:gd name="T110" fmla="*/ 352937 w 1422400"/>
              <a:gd name="T111" fmla="*/ 120245 h 1123950"/>
              <a:gd name="T112" fmla="*/ 471262 w 1422400"/>
              <a:gd name="T113" fmla="*/ 49686 h 1123950"/>
              <a:gd name="T114" fmla="*/ 606362 w 1422400"/>
              <a:gd name="T115" fmla="*/ 8621 h 112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2400" h="1123950">
                <a:moveTo>
                  <a:pt x="1101725" y="628650"/>
                </a:moveTo>
                <a:lnTo>
                  <a:pt x="1101725" y="979488"/>
                </a:lnTo>
                <a:lnTo>
                  <a:pt x="1066800" y="947759"/>
                </a:lnTo>
                <a:lnTo>
                  <a:pt x="1066800" y="667859"/>
                </a:lnTo>
                <a:lnTo>
                  <a:pt x="1101725" y="628650"/>
                </a:lnTo>
                <a:close/>
                <a:moveTo>
                  <a:pt x="320675" y="628650"/>
                </a:moveTo>
                <a:lnTo>
                  <a:pt x="355600" y="667859"/>
                </a:lnTo>
                <a:lnTo>
                  <a:pt x="355600" y="947759"/>
                </a:lnTo>
                <a:lnTo>
                  <a:pt x="320675" y="979488"/>
                </a:lnTo>
                <a:lnTo>
                  <a:pt x="320675" y="628650"/>
                </a:lnTo>
                <a:close/>
                <a:moveTo>
                  <a:pt x="699300" y="0"/>
                </a:moveTo>
                <a:lnTo>
                  <a:pt x="714714" y="0"/>
                </a:lnTo>
                <a:lnTo>
                  <a:pt x="728768" y="227"/>
                </a:lnTo>
                <a:lnTo>
                  <a:pt x="742822" y="908"/>
                </a:lnTo>
                <a:lnTo>
                  <a:pt x="757329" y="2042"/>
                </a:lnTo>
                <a:lnTo>
                  <a:pt x="771610" y="3630"/>
                </a:lnTo>
                <a:lnTo>
                  <a:pt x="785890" y="5445"/>
                </a:lnTo>
                <a:lnTo>
                  <a:pt x="800398" y="7714"/>
                </a:lnTo>
                <a:lnTo>
                  <a:pt x="815132" y="10436"/>
                </a:lnTo>
                <a:lnTo>
                  <a:pt x="829639" y="13613"/>
                </a:lnTo>
                <a:lnTo>
                  <a:pt x="844146" y="17016"/>
                </a:lnTo>
                <a:lnTo>
                  <a:pt x="859107" y="20646"/>
                </a:lnTo>
                <a:lnTo>
                  <a:pt x="873614" y="24957"/>
                </a:lnTo>
                <a:lnTo>
                  <a:pt x="888122" y="29267"/>
                </a:lnTo>
                <a:lnTo>
                  <a:pt x="902629" y="34485"/>
                </a:lnTo>
                <a:lnTo>
                  <a:pt x="917363" y="39930"/>
                </a:lnTo>
                <a:lnTo>
                  <a:pt x="931644" y="45376"/>
                </a:lnTo>
                <a:lnTo>
                  <a:pt x="945925" y="51728"/>
                </a:lnTo>
                <a:lnTo>
                  <a:pt x="959072" y="57627"/>
                </a:lnTo>
                <a:lnTo>
                  <a:pt x="971992" y="63979"/>
                </a:lnTo>
                <a:lnTo>
                  <a:pt x="984913" y="70559"/>
                </a:lnTo>
                <a:lnTo>
                  <a:pt x="997380" y="77365"/>
                </a:lnTo>
                <a:lnTo>
                  <a:pt x="1010074" y="84625"/>
                </a:lnTo>
                <a:lnTo>
                  <a:pt x="1022768" y="92339"/>
                </a:lnTo>
                <a:lnTo>
                  <a:pt x="1035235" y="100053"/>
                </a:lnTo>
                <a:lnTo>
                  <a:pt x="1047249" y="108447"/>
                </a:lnTo>
                <a:lnTo>
                  <a:pt x="1059490" y="117069"/>
                </a:lnTo>
                <a:lnTo>
                  <a:pt x="1071277" y="126144"/>
                </a:lnTo>
                <a:lnTo>
                  <a:pt x="1083291" y="135446"/>
                </a:lnTo>
                <a:lnTo>
                  <a:pt x="1094852" y="145202"/>
                </a:lnTo>
                <a:lnTo>
                  <a:pt x="1106412" y="155184"/>
                </a:lnTo>
                <a:lnTo>
                  <a:pt x="1117519" y="165620"/>
                </a:lnTo>
                <a:lnTo>
                  <a:pt x="1128400" y="176284"/>
                </a:lnTo>
                <a:lnTo>
                  <a:pt x="1139054" y="187174"/>
                </a:lnTo>
                <a:lnTo>
                  <a:pt x="1101652" y="222567"/>
                </a:lnTo>
                <a:lnTo>
                  <a:pt x="1107999" y="229373"/>
                </a:lnTo>
                <a:lnTo>
                  <a:pt x="1114346" y="236179"/>
                </a:lnTo>
                <a:lnTo>
                  <a:pt x="1120466" y="243439"/>
                </a:lnTo>
                <a:lnTo>
                  <a:pt x="1126360" y="250473"/>
                </a:lnTo>
                <a:lnTo>
                  <a:pt x="1132480" y="257733"/>
                </a:lnTo>
                <a:lnTo>
                  <a:pt x="1138374" y="265220"/>
                </a:lnTo>
                <a:lnTo>
                  <a:pt x="1144040" y="272707"/>
                </a:lnTo>
                <a:lnTo>
                  <a:pt x="1149481" y="280647"/>
                </a:lnTo>
                <a:lnTo>
                  <a:pt x="1154921" y="288361"/>
                </a:lnTo>
                <a:lnTo>
                  <a:pt x="1160135" y="296302"/>
                </a:lnTo>
                <a:lnTo>
                  <a:pt x="1165348" y="304469"/>
                </a:lnTo>
                <a:lnTo>
                  <a:pt x="1170335" y="312637"/>
                </a:lnTo>
                <a:lnTo>
                  <a:pt x="1175322" y="320805"/>
                </a:lnTo>
                <a:lnTo>
                  <a:pt x="1180082" y="329426"/>
                </a:lnTo>
                <a:lnTo>
                  <a:pt x="1184842" y="338274"/>
                </a:lnTo>
                <a:lnTo>
                  <a:pt x="1189149" y="346895"/>
                </a:lnTo>
                <a:lnTo>
                  <a:pt x="1193456" y="355971"/>
                </a:lnTo>
                <a:lnTo>
                  <a:pt x="1197536" y="364819"/>
                </a:lnTo>
                <a:lnTo>
                  <a:pt x="1201617" y="374121"/>
                </a:lnTo>
                <a:lnTo>
                  <a:pt x="1205470" y="383423"/>
                </a:lnTo>
                <a:lnTo>
                  <a:pt x="1209097" y="392952"/>
                </a:lnTo>
                <a:lnTo>
                  <a:pt x="1212497" y="402253"/>
                </a:lnTo>
                <a:lnTo>
                  <a:pt x="1215670" y="412009"/>
                </a:lnTo>
                <a:lnTo>
                  <a:pt x="1218844" y="421992"/>
                </a:lnTo>
                <a:lnTo>
                  <a:pt x="1221791" y="431974"/>
                </a:lnTo>
                <a:lnTo>
                  <a:pt x="1224511" y="442184"/>
                </a:lnTo>
                <a:lnTo>
                  <a:pt x="1227004" y="452393"/>
                </a:lnTo>
                <a:lnTo>
                  <a:pt x="1229498" y="462830"/>
                </a:lnTo>
                <a:lnTo>
                  <a:pt x="1231538" y="473720"/>
                </a:lnTo>
                <a:lnTo>
                  <a:pt x="1233578" y="484383"/>
                </a:lnTo>
                <a:lnTo>
                  <a:pt x="1235618" y="495046"/>
                </a:lnTo>
                <a:lnTo>
                  <a:pt x="1236978" y="505936"/>
                </a:lnTo>
                <a:lnTo>
                  <a:pt x="1241512" y="508432"/>
                </a:lnTo>
                <a:lnTo>
                  <a:pt x="1245819" y="511155"/>
                </a:lnTo>
                <a:lnTo>
                  <a:pt x="1249899" y="513877"/>
                </a:lnTo>
                <a:lnTo>
                  <a:pt x="1253526" y="517280"/>
                </a:lnTo>
                <a:lnTo>
                  <a:pt x="1257152" y="520683"/>
                </a:lnTo>
                <a:lnTo>
                  <a:pt x="1260553" y="524540"/>
                </a:lnTo>
                <a:lnTo>
                  <a:pt x="1263726" y="528397"/>
                </a:lnTo>
                <a:lnTo>
                  <a:pt x="1266446" y="532481"/>
                </a:lnTo>
                <a:lnTo>
                  <a:pt x="1269166" y="536792"/>
                </a:lnTo>
                <a:lnTo>
                  <a:pt x="1271206" y="541556"/>
                </a:lnTo>
                <a:lnTo>
                  <a:pt x="1273247" y="546094"/>
                </a:lnTo>
                <a:lnTo>
                  <a:pt x="1274833" y="550858"/>
                </a:lnTo>
                <a:lnTo>
                  <a:pt x="1276193" y="555849"/>
                </a:lnTo>
                <a:lnTo>
                  <a:pt x="1277100" y="560841"/>
                </a:lnTo>
                <a:lnTo>
                  <a:pt x="1277553" y="566286"/>
                </a:lnTo>
                <a:lnTo>
                  <a:pt x="1277780" y="571504"/>
                </a:lnTo>
                <a:lnTo>
                  <a:pt x="1277780" y="586932"/>
                </a:lnTo>
                <a:lnTo>
                  <a:pt x="1397239" y="618694"/>
                </a:lnTo>
                <a:lnTo>
                  <a:pt x="1400412" y="630265"/>
                </a:lnTo>
                <a:lnTo>
                  <a:pt x="1403359" y="641609"/>
                </a:lnTo>
                <a:lnTo>
                  <a:pt x="1406079" y="652726"/>
                </a:lnTo>
                <a:lnTo>
                  <a:pt x="1408573" y="664297"/>
                </a:lnTo>
                <a:lnTo>
                  <a:pt x="1410613" y="675641"/>
                </a:lnTo>
                <a:lnTo>
                  <a:pt x="1412653" y="686984"/>
                </a:lnTo>
                <a:lnTo>
                  <a:pt x="1414466" y="698328"/>
                </a:lnTo>
                <a:lnTo>
                  <a:pt x="1416280" y="709672"/>
                </a:lnTo>
                <a:lnTo>
                  <a:pt x="1417640" y="721243"/>
                </a:lnTo>
                <a:lnTo>
                  <a:pt x="1419000" y="732360"/>
                </a:lnTo>
                <a:lnTo>
                  <a:pt x="1419907" y="743704"/>
                </a:lnTo>
                <a:lnTo>
                  <a:pt x="1420813" y="755275"/>
                </a:lnTo>
                <a:lnTo>
                  <a:pt x="1421720" y="766618"/>
                </a:lnTo>
                <a:lnTo>
                  <a:pt x="1422174" y="777735"/>
                </a:lnTo>
                <a:lnTo>
                  <a:pt x="1422400" y="789306"/>
                </a:lnTo>
                <a:lnTo>
                  <a:pt x="1422400" y="800650"/>
                </a:lnTo>
                <a:lnTo>
                  <a:pt x="1422174" y="811994"/>
                </a:lnTo>
                <a:lnTo>
                  <a:pt x="1421947" y="823338"/>
                </a:lnTo>
                <a:lnTo>
                  <a:pt x="1421267" y="834682"/>
                </a:lnTo>
                <a:lnTo>
                  <a:pt x="1420587" y="846025"/>
                </a:lnTo>
                <a:lnTo>
                  <a:pt x="1419680" y="857596"/>
                </a:lnTo>
                <a:lnTo>
                  <a:pt x="1418773" y="868713"/>
                </a:lnTo>
                <a:lnTo>
                  <a:pt x="1417413" y="880057"/>
                </a:lnTo>
                <a:lnTo>
                  <a:pt x="1416053" y="891628"/>
                </a:lnTo>
                <a:lnTo>
                  <a:pt x="1414240" y="902972"/>
                </a:lnTo>
                <a:lnTo>
                  <a:pt x="1412426" y="914089"/>
                </a:lnTo>
                <a:lnTo>
                  <a:pt x="1410386" y="925659"/>
                </a:lnTo>
                <a:lnTo>
                  <a:pt x="1408346" y="937003"/>
                </a:lnTo>
                <a:lnTo>
                  <a:pt x="1405853" y="948574"/>
                </a:lnTo>
                <a:lnTo>
                  <a:pt x="1403133" y="959691"/>
                </a:lnTo>
                <a:lnTo>
                  <a:pt x="1400412" y="971035"/>
                </a:lnTo>
                <a:lnTo>
                  <a:pt x="1397239" y="982606"/>
                </a:lnTo>
                <a:lnTo>
                  <a:pt x="1277780" y="1021629"/>
                </a:lnTo>
                <a:lnTo>
                  <a:pt x="1277780" y="1050896"/>
                </a:lnTo>
                <a:lnTo>
                  <a:pt x="1277780" y="1054753"/>
                </a:lnTo>
                <a:lnTo>
                  <a:pt x="1277327" y="1058383"/>
                </a:lnTo>
                <a:lnTo>
                  <a:pt x="1277100" y="1062013"/>
                </a:lnTo>
                <a:lnTo>
                  <a:pt x="1276420" y="1065643"/>
                </a:lnTo>
                <a:lnTo>
                  <a:pt x="1275513" y="1069046"/>
                </a:lnTo>
                <a:lnTo>
                  <a:pt x="1274380" y="1072449"/>
                </a:lnTo>
                <a:lnTo>
                  <a:pt x="1273473" y="1075852"/>
                </a:lnTo>
                <a:lnTo>
                  <a:pt x="1271886" y="1079255"/>
                </a:lnTo>
                <a:lnTo>
                  <a:pt x="1270526" y="1082432"/>
                </a:lnTo>
                <a:lnTo>
                  <a:pt x="1269166" y="1085608"/>
                </a:lnTo>
                <a:lnTo>
                  <a:pt x="1267126" y="1088784"/>
                </a:lnTo>
                <a:lnTo>
                  <a:pt x="1265313" y="1091734"/>
                </a:lnTo>
                <a:lnTo>
                  <a:pt x="1263273" y="1094683"/>
                </a:lnTo>
                <a:lnTo>
                  <a:pt x="1261006" y="1097406"/>
                </a:lnTo>
                <a:lnTo>
                  <a:pt x="1258966" y="1099901"/>
                </a:lnTo>
                <a:lnTo>
                  <a:pt x="1256472" y="1102624"/>
                </a:lnTo>
                <a:lnTo>
                  <a:pt x="1253752" y="1104892"/>
                </a:lnTo>
                <a:lnTo>
                  <a:pt x="1251032" y="1107161"/>
                </a:lnTo>
                <a:lnTo>
                  <a:pt x="1248312" y="1109430"/>
                </a:lnTo>
                <a:lnTo>
                  <a:pt x="1245592" y="1111472"/>
                </a:lnTo>
                <a:lnTo>
                  <a:pt x="1242645" y="1113287"/>
                </a:lnTo>
                <a:lnTo>
                  <a:pt x="1239472" y="1115102"/>
                </a:lnTo>
                <a:lnTo>
                  <a:pt x="1236298" y="1116690"/>
                </a:lnTo>
                <a:lnTo>
                  <a:pt x="1233125" y="1118278"/>
                </a:lnTo>
                <a:lnTo>
                  <a:pt x="1229724" y="1119640"/>
                </a:lnTo>
                <a:lnTo>
                  <a:pt x="1226324" y="1120547"/>
                </a:lnTo>
                <a:lnTo>
                  <a:pt x="1222924" y="1121681"/>
                </a:lnTo>
                <a:lnTo>
                  <a:pt x="1219524" y="1122589"/>
                </a:lnTo>
                <a:lnTo>
                  <a:pt x="1215897" y="1123043"/>
                </a:lnTo>
                <a:lnTo>
                  <a:pt x="1212270" y="1123496"/>
                </a:lnTo>
                <a:lnTo>
                  <a:pt x="1208644" y="1123723"/>
                </a:lnTo>
                <a:lnTo>
                  <a:pt x="1204790" y="1123950"/>
                </a:lnTo>
                <a:lnTo>
                  <a:pt x="1200936" y="1123723"/>
                </a:lnTo>
                <a:lnTo>
                  <a:pt x="1197310" y="1123496"/>
                </a:lnTo>
                <a:lnTo>
                  <a:pt x="1193683" y="1123043"/>
                </a:lnTo>
                <a:lnTo>
                  <a:pt x="1190056" y="1122589"/>
                </a:lnTo>
                <a:lnTo>
                  <a:pt x="1186429" y="1121681"/>
                </a:lnTo>
                <a:lnTo>
                  <a:pt x="1183029" y="1120547"/>
                </a:lnTo>
                <a:lnTo>
                  <a:pt x="1179629" y="1119640"/>
                </a:lnTo>
                <a:lnTo>
                  <a:pt x="1176455" y="1118278"/>
                </a:lnTo>
                <a:lnTo>
                  <a:pt x="1173055" y="1116690"/>
                </a:lnTo>
                <a:lnTo>
                  <a:pt x="1169882" y="1115102"/>
                </a:lnTo>
                <a:lnTo>
                  <a:pt x="1166935" y="1113287"/>
                </a:lnTo>
                <a:lnTo>
                  <a:pt x="1164215" y="1111472"/>
                </a:lnTo>
                <a:lnTo>
                  <a:pt x="1161268" y="1109430"/>
                </a:lnTo>
                <a:lnTo>
                  <a:pt x="1158321" y="1107161"/>
                </a:lnTo>
                <a:lnTo>
                  <a:pt x="1155601" y="1104892"/>
                </a:lnTo>
                <a:lnTo>
                  <a:pt x="1153108" y="1102624"/>
                </a:lnTo>
                <a:lnTo>
                  <a:pt x="1150841" y="1099901"/>
                </a:lnTo>
                <a:lnTo>
                  <a:pt x="1148574" y="1097406"/>
                </a:lnTo>
                <a:lnTo>
                  <a:pt x="1146307" y="1094683"/>
                </a:lnTo>
                <a:lnTo>
                  <a:pt x="1144267" y="1091734"/>
                </a:lnTo>
                <a:lnTo>
                  <a:pt x="1142227" y="1088784"/>
                </a:lnTo>
                <a:lnTo>
                  <a:pt x="1140640" y="1085608"/>
                </a:lnTo>
                <a:lnTo>
                  <a:pt x="1138827" y="1082432"/>
                </a:lnTo>
                <a:lnTo>
                  <a:pt x="1137467" y="1079255"/>
                </a:lnTo>
                <a:lnTo>
                  <a:pt x="1136107" y="1075852"/>
                </a:lnTo>
                <a:lnTo>
                  <a:pt x="1134973" y="1072449"/>
                </a:lnTo>
                <a:lnTo>
                  <a:pt x="1134067" y="1069046"/>
                </a:lnTo>
                <a:lnTo>
                  <a:pt x="1133160" y="1065643"/>
                </a:lnTo>
                <a:lnTo>
                  <a:pt x="1132480" y="1062013"/>
                </a:lnTo>
                <a:lnTo>
                  <a:pt x="1132027" y="1058383"/>
                </a:lnTo>
                <a:lnTo>
                  <a:pt x="1131800" y="1054753"/>
                </a:lnTo>
                <a:lnTo>
                  <a:pt x="1131800" y="1050896"/>
                </a:lnTo>
                <a:lnTo>
                  <a:pt x="1131800" y="571504"/>
                </a:lnTo>
                <a:lnTo>
                  <a:pt x="1131800" y="567420"/>
                </a:lnTo>
                <a:lnTo>
                  <a:pt x="1132027" y="563336"/>
                </a:lnTo>
                <a:lnTo>
                  <a:pt x="1132707" y="559479"/>
                </a:lnTo>
                <a:lnTo>
                  <a:pt x="1133613" y="555623"/>
                </a:lnTo>
                <a:lnTo>
                  <a:pt x="1134520" y="551766"/>
                </a:lnTo>
                <a:lnTo>
                  <a:pt x="1135653" y="547682"/>
                </a:lnTo>
                <a:lnTo>
                  <a:pt x="1137240" y="544052"/>
                </a:lnTo>
                <a:lnTo>
                  <a:pt x="1138600" y="540422"/>
                </a:lnTo>
                <a:lnTo>
                  <a:pt x="1140414" y="537019"/>
                </a:lnTo>
                <a:lnTo>
                  <a:pt x="1142227" y="533615"/>
                </a:lnTo>
                <a:lnTo>
                  <a:pt x="1144494" y="530439"/>
                </a:lnTo>
                <a:lnTo>
                  <a:pt x="1146534" y="527263"/>
                </a:lnTo>
                <a:lnTo>
                  <a:pt x="1149027" y="524540"/>
                </a:lnTo>
                <a:lnTo>
                  <a:pt x="1151748" y="521591"/>
                </a:lnTo>
                <a:lnTo>
                  <a:pt x="1154468" y="518868"/>
                </a:lnTo>
                <a:lnTo>
                  <a:pt x="1157414" y="516146"/>
                </a:lnTo>
                <a:lnTo>
                  <a:pt x="1155828" y="506844"/>
                </a:lnTo>
                <a:lnTo>
                  <a:pt x="1154468" y="497769"/>
                </a:lnTo>
                <a:lnTo>
                  <a:pt x="1152428" y="488694"/>
                </a:lnTo>
                <a:lnTo>
                  <a:pt x="1150841" y="479846"/>
                </a:lnTo>
                <a:lnTo>
                  <a:pt x="1148574" y="471224"/>
                </a:lnTo>
                <a:lnTo>
                  <a:pt x="1146307" y="462376"/>
                </a:lnTo>
                <a:lnTo>
                  <a:pt x="1144267" y="453981"/>
                </a:lnTo>
                <a:lnTo>
                  <a:pt x="1141774" y="445360"/>
                </a:lnTo>
                <a:lnTo>
                  <a:pt x="1139054" y="437193"/>
                </a:lnTo>
                <a:lnTo>
                  <a:pt x="1136107" y="428798"/>
                </a:lnTo>
                <a:lnTo>
                  <a:pt x="1133160" y="420857"/>
                </a:lnTo>
                <a:lnTo>
                  <a:pt x="1130213" y="413144"/>
                </a:lnTo>
                <a:lnTo>
                  <a:pt x="1127040" y="404976"/>
                </a:lnTo>
                <a:lnTo>
                  <a:pt x="1123640" y="397262"/>
                </a:lnTo>
                <a:lnTo>
                  <a:pt x="1120239" y="389775"/>
                </a:lnTo>
                <a:lnTo>
                  <a:pt x="1116613" y="382288"/>
                </a:lnTo>
                <a:lnTo>
                  <a:pt x="1112759" y="374801"/>
                </a:lnTo>
                <a:lnTo>
                  <a:pt x="1108905" y="367541"/>
                </a:lnTo>
                <a:lnTo>
                  <a:pt x="1105052" y="360508"/>
                </a:lnTo>
                <a:lnTo>
                  <a:pt x="1100972" y="353475"/>
                </a:lnTo>
                <a:lnTo>
                  <a:pt x="1096665" y="346442"/>
                </a:lnTo>
                <a:lnTo>
                  <a:pt x="1092131" y="339862"/>
                </a:lnTo>
                <a:lnTo>
                  <a:pt x="1087825" y="333056"/>
                </a:lnTo>
                <a:lnTo>
                  <a:pt x="1083291" y="326476"/>
                </a:lnTo>
                <a:lnTo>
                  <a:pt x="1078531" y="319897"/>
                </a:lnTo>
                <a:lnTo>
                  <a:pt x="1073771" y="313544"/>
                </a:lnTo>
                <a:lnTo>
                  <a:pt x="1068784" y="307646"/>
                </a:lnTo>
                <a:lnTo>
                  <a:pt x="1064023" y="301520"/>
                </a:lnTo>
                <a:lnTo>
                  <a:pt x="1059036" y="295394"/>
                </a:lnTo>
                <a:lnTo>
                  <a:pt x="1053823" y="289495"/>
                </a:lnTo>
                <a:lnTo>
                  <a:pt x="1043169" y="278152"/>
                </a:lnTo>
                <a:lnTo>
                  <a:pt x="1007581" y="311729"/>
                </a:lnTo>
                <a:lnTo>
                  <a:pt x="1000327" y="304242"/>
                </a:lnTo>
                <a:lnTo>
                  <a:pt x="992847" y="296756"/>
                </a:lnTo>
                <a:lnTo>
                  <a:pt x="985366" y="289722"/>
                </a:lnTo>
                <a:lnTo>
                  <a:pt x="977659" y="282916"/>
                </a:lnTo>
                <a:lnTo>
                  <a:pt x="969499" y="276337"/>
                </a:lnTo>
                <a:lnTo>
                  <a:pt x="961339" y="269757"/>
                </a:lnTo>
                <a:lnTo>
                  <a:pt x="952952" y="263858"/>
                </a:lnTo>
                <a:lnTo>
                  <a:pt x="944564" y="257733"/>
                </a:lnTo>
                <a:lnTo>
                  <a:pt x="935951" y="252061"/>
                </a:lnTo>
                <a:lnTo>
                  <a:pt x="927337" y="246616"/>
                </a:lnTo>
                <a:lnTo>
                  <a:pt x="918497" y="241171"/>
                </a:lnTo>
                <a:lnTo>
                  <a:pt x="909430" y="235952"/>
                </a:lnTo>
                <a:lnTo>
                  <a:pt x="900589" y="231188"/>
                </a:lnTo>
                <a:lnTo>
                  <a:pt x="891295" y="226650"/>
                </a:lnTo>
                <a:lnTo>
                  <a:pt x="882002" y="222113"/>
                </a:lnTo>
                <a:lnTo>
                  <a:pt x="872934" y="218029"/>
                </a:lnTo>
                <a:lnTo>
                  <a:pt x="862734" y="213718"/>
                </a:lnTo>
                <a:lnTo>
                  <a:pt x="852534" y="209635"/>
                </a:lnTo>
                <a:lnTo>
                  <a:pt x="842333" y="205551"/>
                </a:lnTo>
                <a:lnTo>
                  <a:pt x="832133" y="202148"/>
                </a:lnTo>
                <a:lnTo>
                  <a:pt x="821705" y="198745"/>
                </a:lnTo>
                <a:lnTo>
                  <a:pt x="811505" y="196022"/>
                </a:lnTo>
                <a:lnTo>
                  <a:pt x="801078" y="193300"/>
                </a:lnTo>
                <a:lnTo>
                  <a:pt x="790877" y="190804"/>
                </a:lnTo>
                <a:lnTo>
                  <a:pt x="781130" y="188535"/>
                </a:lnTo>
                <a:lnTo>
                  <a:pt x="771156" y="186720"/>
                </a:lnTo>
                <a:lnTo>
                  <a:pt x="760956" y="184905"/>
                </a:lnTo>
                <a:lnTo>
                  <a:pt x="751209" y="183771"/>
                </a:lnTo>
                <a:lnTo>
                  <a:pt x="741235" y="182636"/>
                </a:lnTo>
                <a:lnTo>
                  <a:pt x="731715" y="181729"/>
                </a:lnTo>
                <a:lnTo>
                  <a:pt x="721967" y="181275"/>
                </a:lnTo>
                <a:lnTo>
                  <a:pt x="712447" y="181048"/>
                </a:lnTo>
                <a:lnTo>
                  <a:pt x="702020" y="181048"/>
                </a:lnTo>
                <a:lnTo>
                  <a:pt x="691366" y="181275"/>
                </a:lnTo>
                <a:lnTo>
                  <a:pt x="680939" y="182183"/>
                </a:lnTo>
                <a:lnTo>
                  <a:pt x="670285" y="182863"/>
                </a:lnTo>
                <a:lnTo>
                  <a:pt x="659631" y="183998"/>
                </a:lnTo>
                <a:lnTo>
                  <a:pt x="648977" y="185586"/>
                </a:lnTo>
                <a:lnTo>
                  <a:pt x="638323" y="187174"/>
                </a:lnTo>
                <a:lnTo>
                  <a:pt x="627670" y="189443"/>
                </a:lnTo>
                <a:lnTo>
                  <a:pt x="617016" y="191484"/>
                </a:lnTo>
                <a:lnTo>
                  <a:pt x="606589" y="194207"/>
                </a:lnTo>
                <a:lnTo>
                  <a:pt x="595935" y="197156"/>
                </a:lnTo>
                <a:lnTo>
                  <a:pt x="585508" y="200333"/>
                </a:lnTo>
                <a:lnTo>
                  <a:pt x="575081" y="203963"/>
                </a:lnTo>
                <a:lnTo>
                  <a:pt x="564880" y="207593"/>
                </a:lnTo>
                <a:lnTo>
                  <a:pt x="554680" y="211677"/>
                </a:lnTo>
                <a:lnTo>
                  <a:pt x="544479" y="216214"/>
                </a:lnTo>
                <a:lnTo>
                  <a:pt x="534959" y="220525"/>
                </a:lnTo>
                <a:lnTo>
                  <a:pt x="525665" y="224835"/>
                </a:lnTo>
                <a:lnTo>
                  <a:pt x="516371" y="229827"/>
                </a:lnTo>
                <a:lnTo>
                  <a:pt x="507531" y="234818"/>
                </a:lnTo>
                <a:lnTo>
                  <a:pt x="498464" y="240036"/>
                </a:lnTo>
                <a:lnTo>
                  <a:pt x="489850" y="245481"/>
                </a:lnTo>
                <a:lnTo>
                  <a:pt x="481236" y="251380"/>
                </a:lnTo>
                <a:lnTo>
                  <a:pt x="472849" y="257279"/>
                </a:lnTo>
                <a:lnTo>
                  <a:pt x="464462" y="263631"/>
                </a:lnTo>
                <a:lnTo>
                  <a:pt x="456302" y="269984"/>
                </a:lnTo>
                <a:lnTo>
                  <a:pt x="448141" y="276563"/>
                </a:lnTo>
                <a:lnTo>
                  <a:pt x="440434" y="283597"/>
                </a:lnTo>
                <a:lnTo>
                  <a:pt x="432954" y="291084"/>
                </a:lnTo>
                <a:lnTo>
                  <a:pt x="425700" y="298344"/>
                </a:lnTo>
                <a:lnTo>
                  <a:pt x="418447" y="306058"/>
                </a:lnTo>
                <a:lnTo>
                  <a:pt x="411193" y="313771"/>
                </a:lnTo>
                <a:lnTo>
                  <a:pt x="375831" y="283370"/>
                </a:lnTo>
                <a:lnTo>
                  <a:pt x="370618" y="289269"/>
                </a:lnTo>
                <a:lnTo>
                  <a:pt x="365857" y="295394"/>
                </a:lnTo>
                <a:lnTo>
                  <a:pt x="361097" y="301747"/>
                </a:lnTo>
                <a:lnTo>
                  <a:pt x="356337" y="308099"/>
                </a:lnTo>
                <a:lnTo>
                  <a:pt x="351803" y="314452"/>
                </a:lnTo>
                <a:lnTo>
                  <a:pt x="347270" y="320805"/>
                </a:lnTo>
                <a:lnTo>
                  <a:pt x="342736" y="327384"/>
                </a:lnTo>
                <a:lnTo>
                  <a:pt x="338656" y="334190"/>
                </a:lnTo>
                <a:lnTo>
                  <a:pt x="334576" y="341223"/>
                </a:lnTo>
                <a:lnTo>
                  <a:pt x="330496" y="348030"/>
                </a:lnTo>
                <a:lnTo>
                  <a:pt x="326416" y="355517"/>
                </a:lnTo>
                <a:lnTo>
                  <a:pt x="322789" y="362550"/>
                </a:lnTo>
                <a:lnTo>
                  <a:pt x="319162" y="370037"/>
                </a:lnTo>
                <a:lnTo>
                  <a:pt x="315762" y="377297"/>
                </a:lnTo>
                <a:lnTo>
                  <a:pt x="312362" y="384784"/>
                </a:lnTo>
                <a:lnTo>
                  <a:pt x="309188" y="392725"/>
                </a:lnTo>
                <a:lnTo>
                  <a:pt x="306015" y="400438"/>
                </a:lnTo>
                <a:lnTo>
                  <a:pt x="303294" y="408379"/>
                </a:lnTo>
                <a:lnTo>
                  <a:pt x="300348" y="416547"/>
                </a:lnTo>
                <a:lnTo>
                  <a:pt x="297628" y="424487"/>
                </a:lnTo>
                <a:lnTo>
                  <a:pt x="295134" y="432655"/>
                </a:lnTo>
                <a:lnTo>
                  <a:pt x="292641" y="441049"/>
                </a:lnTo>
                <a:lnTo>
                  <a:pt x="290601" y="449444"/>
                </a:lnTo>
                <a:lnTo>
                  <a:pt x="288560" y="458065"/>
                </a:lnTo>
                <a:lnTo>
                  <a:pt x="286747" y="466914"/>
                </a:lnTo>
                <a:lnTo>
                  <a:pt x="284934" y="475535"/>
                </a:lnTo>
                <a:lnTo>
                  <a:pt x="283574" y="484610"/>
                </a:lnTo>
                <a:lnTo>
                  <a:pt x="281987" y="493458"/>
                </a:lnTo>
                <a:lnTo>
                  <a:pt x="280853" y="502760"/>
                </a:lnTo>
                <a:lnTo>
                  <a:pt x="279720" y="512062"/>
                </a:lnTo>
                <a:lnTo>
                  <a:pt x="278813" y="521364"/>
                </a:lnTo>
                <a:lnTo>
                  <a:pt x="278133" y="530666"/>
                </a:lnTo>
                <a:lnTo>
                  <a:pt x="280853" y="535204"/>
                </a:lnTo>
                <a:lnTo>
                  <a:pt x="283574" y="539968"/>
                </a:lnTo>
                <a:lnTo>
                  <a:pt x="285387" y="544959"/>
                </a:lnTo>
                <a:lnTo>
                  <a:pt x="287427" y="549951"/>
                </a:lnTo>
                <a:lnTo>
                  <a:pt x="288787" y="555169"/>
                </a:lnTo>
                <a:lnTo>
                  <a:pt x="289920" y="560387"/>
                </a:lnTo>
                <a:lnTo>
                  <a:pt x="290601" y="566059"/>
                </a:lnTo>
                <a:lnTo>
                  <a:pt x="290601" y="571504"/>
                </a:lnTo>
                <a:lnTo>
                  <a:pt x="290601" y="1050896"/>
                </a:lnTo>
                <a:lnTo>
                  <a:pt x="290601" y="1054753"/>
                </a:lnTo>
                <a:lnTo>
                  <a:pt x="290374" y="1058383"/>
                </a:lnTo>
                <a:lnTo>
                  <a:pt x="289920" y="1062013"/>
                </a:lnTo>
                <a:lnTo>
                  <a:pt x="289014" y="1065643"/>
                </a:lnTo>
                <a:lnTo>
                  <a:pt x="288334" y="1069046"/>
                </a:lnTo>
                <a:lnTo>
                  <a:pt x="287427" y="1072449"/>
                </a:lnTo>
                <a:lnTo>
                  <a:pt x="286294" y="1075852"/>
                </a:lnTo>
                <a:lnTo>
                  <a:pt x="284934" y="1079255"/>
                </a:lnTo>
                <a:lnTo>
                  <a:pt x="283574" y="1082432"/>
                </a:lnTo>
                <a:lnTo>
                  <a:pt x="281760" y="1085608"/>
                </a:lnTo>
                <a:lnTo>
                  <a:pt x="280173" y="1088784"/>
                </a:lnTo>
                <a:lnTo>
                  <a:pt x="278133" y="1091734"/>
                </a:lnTo>
                <a:lnTo>
                  <a:pt x="276093" y="1094683"/>
                </a:lnTo>
                <a:lnTo>
                  <a:pt x="274053" y="1097406"/>
                </a:lnTo>
                <a:lnTo>
                  <a:pt x="271560" y="1099901"/>
                </a:lnTo>
                <a:lnTo>
                  <a:pt x="269293" y="1102624"/>
                </a:lnTo>
                <a:lnTo>
                  <a:pt x="266799" y="1104892"/>
                </a:lnTo>
                <a:lnTo>
                  <a:pt x="264079" y="1107161"/>
                </a:lnTo>
                <a:lnTo>
                  <a:pt x="261132" y="1109430"/>
                </a:lnTo>
                <a:lnTo>
                  <a:pt x="258412" y="1111472"/>
                </a:lnTo>
                <a:lnTo>
                  <a:pt x="255239" y="1113287"/>
                </a:lnTo>
                <a:lnTo>
                  <a:pt x="252519" y="1115102"/>
                </a:lnTo>
                <a:lnTo>
                  <a:pt x="249345" y="1116690"/>
                </a:lnTo>
                <a:lnTo>
                  <a:pt x="245945" y="1118278"/>
                </a:lnTo>
                <a:lnTo>
                  <a:pt x="242772" y="1119640"/>
                </a:lnTo>
                <a:lnTo>
                  <a:pt x="239371" y="1120547"/>
                </a:lnTo>
                <a:lnTo>
                  <a:pt x="235971" y="1121681"/>
                </a:lnTo>
                <a:lnTo>
                  <a:pt x="232344" y="1122589"/>
                </a:lnTo>
                <a:lnTo>
                  <a:pt x="228718" y="1123043"/>
                </a:lnTo>
                <a:lnTo>
                  <a:pt x="224864" y="1123496"/>
                </a:lnTo>
                <a:lnTo>
                  <a:pt x="221237" y="1123723"/>
                </a:lnTo>
                <a:lnTo>
                  <a:pt x="217610" y="1123950"/>
                </a:lnTo>
                <a:lnTo>
                  <a:pt x="213757" y="1123723"/>
                </a:lnTo>
                <a:lnTo>
                  <a:pt x="210130" y="1123496"/>
                </a:lnTo>
                <a:lnTo>
                  <a:pt x="206503" y="1123043"/>
                </a:lnTo>
                <a:lnTo>
                  <a:pt x="202876" y="1122589"/>
                </a:lnTo>
                <a:lnTo>
                  <a:pt x="199476" y="1121681"/>
                </a:lnTo>
                <a:lnTo>
                  <a:pt x="196076" y="1120547"/>
                </a:lnTo>
                <a:lnTo>
                  <a:pt x="192676" y="1119640"/>
                </a:lnTo>
                <a:lnTo>
                  <a:pt x="189276" y="1118278"/>
                </a:lnTo>
                <a:lnTo>
                  <a:pt x="186102" y="1116690"/>
                </a:lnTo>
                <a:lnTo>
                  <a:pt x="182929" y="1115102"/>
                </a:lnTo>
                <a:lnTo>
                  <a:pt x="179755" y="1113287"/>
                </a:lnTo>
                <a:lnTo>
                  <a:pt x="176809" y="1111472"/>
                </a:lnTo>
                <a:lnTo>
                  <a:pt x="173862" y="1109430"/>
                </a:lnTo>
                <a:lnTo>
                  <a:pt x="171368" y="1107161"/>
                </a:lnTo>
                <a:lnTo>
                  <a:pt x="168648" y="1104892"/>
                </a:lnTo>
                <a:lnTo>
                  <a:pt x="165928" y="1102624"/>
                </a:lnTo>
                <a:lnTo>
                  <a:pt x="163435" y="1099901"/>
                </a:lnTo>
                <a:lnTo>
                  <a:pt x="161394" y="1097406"/>
                </a:lnTo>
                <a:lnTo>
                  <a:pt x="159128" y="1094683"/>
                </a:lnTo>
                <a:lnTo>
                  <a:pt x="157314" y="1091734"/>
                </a:lnTo>
                <a:lnTo>
                  <a:pt x="155274" y="1088784"/>
                </a:lnTo>
                <a:lnTo>
                  <a:pt x="153234" y="1085608"/>
                </a:lnTo>
                <a:lnTo>
                  <a:pt x="151874" y="1082432"/>
                </a:lnTo>
                <a:lnTo>
                  <a:pt x="150287" y="1079255"/>
                </a:lnTo>
                <a:lnTo>
                  <a:pt x="148927" y="1075852"/>
                </a:lnTo>
                <a:lnTo>
                  <a:pt x="148021" y="1072449"/>
                </a:lnTo>
                <a:lnTo>
                  <a:pt x="146887" y="1069046"/>
                </a:lnTo>
                <a:lnTo>
                  <a:pt x="145980" y="1065643"/>
                </a:lnTo>
                <a:lnTo>
                  <a:pt x="145527" y="1062013"/>
                </a:lnTo>
                <a:lnTo>
                  <a:pt x="145074" y="1058383"/>
                </a:lnTo>
                <a:lnTo>
                  <a:pt x="144847" y="1054753"/>
                </a:lnTo>
                <a:lnTo>
                  <a:pt x="144620" y="1050896"/>
                </a:lnTo>
                <a:lnTo>
                  <a:pt x="144620" y="1021629"/>
                </a:lnTo>
                <a:lnTo>
                  <a:pt x="25161" y="982606"/>
                </a:lnTo>
                <a:lnTo>
                  <a:pt x="21988" y="971035"/>
                </a:lnTo>
                <a:lnTo>
                  <a:pt x="19268" y="959691"/>
                </a:lnTo>
                <a:lnTo>
                  <a:pt x="16548" y="948574"/>
                </a:lnTo>
                <a:lnTo>
                  <a:pt x="14054" y="937003"/>
                </a:lnTo>
                <a:lnTo>
                  <a:pt x="12014" y="925659"/>
                </a:lnTo>
                <a:lnTo>
                  <a:pt x="9974" y="914089"/>
                </a:lnTo>
                <a:lnTo>
                  <a:pt x="7934" y="902972"/>
                </a:lnTo>
                <a:lnTo>
                  <a:pt x="6347" y="891628"/>
                </a:lnTo>
                <a:lnTo>
                  <a:pt x="4987" y="880057"/>
                </a:lnTo>
                <a:lnTo>
                  <a:pt x="3627" y="868713"/>
                </a:lnTo>
                <a:lnTo>
                  <a:pt x="2720" y="857596"/>
                </a:lnTo>
                <a:lnTo>
                  <a:pt x="1814" y="846025"/>
                </a:lnTo>
                <a:lnTo>
                  <a:pt x="907" y="834682"/>
                </a:lnTo>
                <a:lnTo>
                  <a:pt x="454" y="823338"/>
                </a:lnTo>
                <a:lnTo>
                  <a:pt x="227" y="811994"/>
                </a:lnTo>
                <a:lnTo>
                  <a:pt x="0" y="800650"/>
                </a:lnTo>
                <a:lnTo>
                  <a:pt x="0" y="789306"/>
                </a:lnTo>
                <a:lnTo>
                  <a:pt x="454" y="777735"/>
                </a:lnTo>
                <a:lnTo>
                  <a:pt x="680" y="766618"/>
                </a:lnTo>
                <a:lnTo>
                  <a:pt x="1587" y="755275"/>
                </a:lnTo>
                <a:lnTo>
                  <a:pt x="2494" y="743704"/>
                </a:lnTo>
                <a:lnTo>
                  <a:pt x="3400" y="732360"/>
                </a:lnTo>
                <a:lnTo>
                  <a:pt x="4534" y="721243"/>
                </a:lnTo>
                <a:lnTo>
                  <a:pt x="6121" y="709672"/>
                </a:lnTo>
                <a:lnTo>
                  <a:pt x="7707" y="698328"/>
                </a:lnTo>
                <a:lnTo>
                  <a:pt x="9747" y="686984"/>
                </a:lnTo>
                <a:lnTo>
                  <a:pt x="11787" y="675641"/>
                </a:lnTo>
                <a:lnTo>
                  <a:pt x="13828" y="664297"/>
                </a:lnTo>
                <a:lnTo>
                  <a:pt x="16321" y="652726"/>
                </a:lnTo>
                <a:lnTo>
                  <a:pt x="19041" y="641609"/>
                </a:lnTo>
                <a:lnTo>
                  <a:pt x="21988" y="630265"/>
                </a:lnTo>
                <a:lnTo>
                  <a:pt x="25161" y="618694"/>
                </a:lnTo>
                <a:lnTo>
                  <a:pt x="144620" y="586932"/>
                </a:lnTo>
                <a:lnTo>
                  <a:pt x="144620" y="571504"/>
                </a:lnTo>
                <a:lnTo>
                  <a:pt x="144847" y="565378"/>
                </a:lnTo>
                <a:lnTo>
                  <a:pt x="145754" y="559026"/>
                </a:lnTo>
                <a:lnTo>
                  <a:pt x="146887" y="552900"/>
                </a:lnTo>
                <a:lnTo>
                  <a:pt x="148701" y="547001"/>
                </a:lnTo>
                <a:lnTo>
                  <a:pt x="151194" y="541556"/>
                </a:lnTo>
                <a:lnTo>
                  <a:pt x="153914" y="536111"/>
                </a:lnTo>
                <a:lnTo>
                  <a:pt x="156861" y="530893"/>
                </a:lnTo>
                <a:lnTo>
                  <a:pt x="160261" y="526128"/>
                </a:lnTo>
                <a:lnTo>
                  <a:pt x="164341" y="521818"/>
                </a:lnTo>
                <a:lnTo>
                  <a:pt x="168648" y="517280"/>
                </a:lnTo>
                <a:lnTo>
                  <a:pt x="172955" y="513650"/>
                </a:lnTo>
                <a:lnTo>
                  <a:pt x="177942" y="510020"/>
                </a:lnTo>
                <a:lnTo>
                  <a:pt x="183155" y="507071"/>
                </a:lnTo>
                <a:lnTo>
                  <a:pt x="188596" y="504575"/>
                </a:lnTo>
                <a:lnTo>
                  <a:pt x="194036" y="502306"/>
                </a:lnTo>
                <a:lnTo>
                  <a:pt x="199930" y="500491"/>
                </a:lnTo>
                <a:lnTo>
                  <a:pt x="201063" y="490282"/>
                </a:lnTo>
                <a:lnTo>
                  <a:pt x="202650" y="480526"/>
                </a:lnTo>
                <a:lnTo>
                  <a:pt x="204010" y="470544"/>
                </a:lnTo>
                <a:lnTo>
                  <a:pt x="205823" y="460561"/>
                </a:lnTo>
                <a:lnTo>
                  <a:pt x="207637" y="450805"/>
                </a:lnTo>
                <a:lnTo>
                  <a:pt x="209903" y="441049"/>
                </a:lnTo>
                <a:lnTo>
                  <a:pt x="212170" y="431521"/>
                </a:lnTo>
                <a:lnTo>
                  <a:pt x="214437" y="422219"/>
                </a:lnTo>
                <a:lnTo>
                  <a:pt x="216930" y="412917"/>
                </a:lnTo>
                <a:lnTo>
                  <a:pt x="219651" y="403842"/>
                </a:lnTo>
                <a:lnTo>
                  <a:pt x="222597" y="394540"/>
                </a:lnTo>
                <a:lnTo>
                  <a:pt x="225771" y="385918"/>
                </a:lnTo>
                <a:lnTo>
                  <a:pt x="228944" y="376843"/>
                </a:lnTo>
                <a:lnTo>
                  <a:pt x="232118" y="367995"/>
                </a:lnTo>
                <a:lnTo>
                  <a:pt x="235518" y="359601"/>
                </a:lnTo>
                <a:lnTo>
                  <a:pt x="239145" y="350979"/>
                </a:lnTo>
                <a:lnTo>
                  <a:pt x="242998" y="342812"/>
                </a:lnTo>
                <a:lnTo>
                  <a:pt x="246852" y="334417"/>
                </a:lnTo>
                <a:lnTo>
                  <a:pt x="250705" y="326250"/>
                </a:lnTo>
                <a:lnTo>
                  <a:pt x="254786" y="318309"/>
                </a:lnTo>
                <a:lnTo>
                  <a:pt x="259319" y="310368"/>
                </a:lnTo>
                <a:lnTo>
                  <a:pt x="263626" y="302654"/>
                </a:lnTo>
                <a:lnTo>
                  <a:pt x="268159" y="294941"/>
                </a:lnTo>
                <a:lnTo>
                  <a:pt x="272920" y="287454"/>
                </a:lnTo>
                <a:lnTo>
                  <a:pt x="277680" y="279740"/>
                </a:lnTo>
                <a:lnTo>
                  <a:pt x="282440" y="272480"/>
                </a:lnTo>
                <a:lnTo>
                  <a:pt x="287654" y="265220"/>
                </a:lnTo>
                <a:lnTo>
                  <a:pt x="292641" y="258186"/>
                </a:lnTo>
                <a:lnTo>
                  <a:pt x="298081" y="251153"/>
                </a:lnTo>
                <a:lnTo>
                  <a:pt x="303521" y="244347"/>
                </a:lnTo>
                <a:lnTo>
                  <a:pt x="308961" y="237541"/>
                </a:lnTo>
                <a:lnTo>
                  <a:pt x="314628" y="230961"/>
                </a:lnTo>
                <a:lnTo>
                  <a:pt x="273600" y="196022"/>
                </a:lnTo>
                <a:lnTo>
                  <a:pt x="284254" y="183998"/>
                </a:lnTo>
                <a:lnTo>
                  <a:pt x="294907" y="172654"/>
                </a:lnTo>
                <a:lnTo>
                  <a:pt x="305788" y="161310"/>
                </a:lnTo>
                <a:lnTo>
                  <a:pt x="317348" y="150420"/>
                </a:lnTo>
                <a:lnTo>
                  <a:pt x="328909" y="139983"/>
                </a:lnTo>
                <a:lnTo>
                  <a:pt x="340923" y="130001"/>
                </a:lnTo>
                <a:lnTo>
                  <a:pt x="352937" y="120245"/>
                </a:lnTo>
                <a:lnTo>
                  <a:pt x="365404" y="111170"/>
                </a:lnTo>
                <a:lnTo>
                  <a:pt x="377871" y="102095"/>
                </a:lnTo>
                <a:lnTo>
                  <a:pt x="390565" y="93247"/>
                </a:lnTo>
                <a:lnTo>
                  <a:pt x="403486" y="85306"/>
                </a:lnTo>
                <a:lnTo>
                  <a:pt x="416860" y="77365"/>
                </a:lnTo>
                <a:lnTo>
                  <a:pt x="430234" y="69878"/>
                </a:lnTo>
                <a:lnTo>
                  <a:pt x="443608" y="62618"/>
                </a:lnTo>
                <a:lnTo>
                  <a:pt x="457435" y="56039"/>
                </a:lnTo>
                <a:lnTo>
                  <a:pt x="471262" y="49686"/>
                </a:lnTo>
                <a:lnTo>
                  <a:pt x="485543" y="43561"/>
                </a:lnTo>
                <a:lnTo>
                  <a:pt x="500504" y="37662"/>
                </a:lnTo>
                <a:lnTo>
                  <a:pt x="515238" y="32217"/>
                </a:lnTo>
                <a:lnTo>
                  <a:pt x="530425" y="27452"/>
                </a:lnTo>
                <a:lnTo>
                  <a:pt x="545386" y="22915"/>
                </a:lnTo>
                <a:lnTo>
                  <a:pt x="560346" y="18604"/>
                </a:lnTo>
                <a:lnTo>
                  <a:pt x="575761" y="14747"/>
                </a:lnTo>
                <a:lnTo>
                  <a:pt x="591175" y="11571"/>
                </a:lnTo>
                <a:lnTo>
                  <a:pt x="606362" y="8621"/>
                </a:lnTo>
                <a:lnTo>
                  <a:pt x="622003" y="6126"/>
                </a:lnTo>
                <a:lnTo>
                  <a:pt x="637417" y="4084"/>
                </a:lnTo>
                <a:lnTo>
                  <a:pt x="652831" y="2269"/>
                </a:lnTo>
                <a:lnTo>
                  <a:pt x="668245" y="1134"/>
                </a:lnTo>
                <a:lnTo>
                  <a:pt x="683886" y="227"/>
                </a:lnTo>
                <a:lnTo>
                  <a:pt x="699300" y="0"/>
                </a:ln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6" name="椭圆 5"/>
          <p:cNvSpPr/>
          <p:nvPr/>
        </p:nvSpPr>
        <p:spPr>
          <a:xfrm>
            <a:off x="2014855" y="3325495"/>
            <a:ext cx="907415" cy="907415"/>
          </a:xfrm>
          <a:prstGeom prst="ellipse">
            <a:avLst/>
          </a:prstGeom>
          <a:noFill/>
          <a:ln w="12700">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房子"/>
          <p:cNvSpPr/>
          <p:nvPr/>
        </p:nvSpPr>
        <p:spPr bwMode="auto">
          <a:xfrm>
            <a:off x="2232025" y="3578860"/>
            <a:ext cx="473075" cy="416560"/>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8" name="椭圆 7"/>
          <p:cNvSpPr/>
          <p:nvPr/>
        </p:nvSpPr>
        <p:spPr>
          <a:xfrm>
            <a:off x="2014855" y="5103495"/>
            <a:ext cx="907415" cy="907415"/>
          </a:xfrm>
          <a:prstGeom prst="ellipse">
            <a:avLst/>
          </a:prstGeom>
          <a:noFill/>
          <a:ln w="12700">
            <a:solidFill>
              <a:srgbClr val="1F3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费城"/>
          <p:cNvSpPr/>
          <p:nvPr/>
        </p:nvSpPr>
        <p:spPr bwMode="auto">
          <a:xfrm>
            <a:off x="2232025" y="5349240"/>
            <a:ext cx="473075" cy="415925"/>
          </a:xfrm>
          <a:custGeom>
            <a:avLst/>
            <a:gdLst>
              <a:gd name="T0" fmla="*/ 278874 w 1620838"/>
              <a:gd name="T1" fmla="*/ 1642874 h 1811338"/>
              <a:gd name="T2" fmla="*/ 1499121 w 1620838"/>
              <a:gd name="T3" fmla="*/ 1140440 h 1811338"/>
              <a:gd name="T4" fmla="*/ 1489663 w 1620838"/>
              <a:gd name="T5" fmla="*/ 1173549 h 1811338"/>
              <a:gd name="T6" fmla="*/ 1468520 w 1620838"/>
              <a:gd name="T7" fmla="*/ 1140440 h 1811338"/>
              <a:gd name="T8" fmla="*/ 1440424 w 1620838"/>
              <a:gd name="T9" fmla="*/ 1165480 h 1811338"/>
              <a:gd name="T10" fmla="*/ 1434860 w 1620838"/>
              <a:gd name="T11" fmla="*/ 1147118 h 1811338"/>
              <a:gd name="T12" fmla="*/ 1404539 w 1620838"/>
              <a:gd name="T13" fmla="*/ 1160751 h 1811338"/>
              <a:gd name="T14" fmla="*/ 1395637 w 1620838"/>
              <a:gd name="T15" fmla="*/ 1158526 h 1811338"/>
              <a:gd name="T16" fmla="*/ 1364480 w 1620838"/>
              <a:gd name="T17" fmla="*/ 1153517 h 1811338"/>
              <a:gd name="T18" fmla="*/ 1341948 w 1620838"/>
              <a:gd name="T19" fmla="*/ 1163255 h 1811338"/>
              <a:gd name="T20" fmla="*/ 1312739 w 1620838"/>
              <a:gd name="T21" fmla="*/ 1142388 h 1811338"/>
              <a:gd name="T22" fmla="*/ 1306897 w 1620838"/>
              <a:gd name="T23" fmla="*/ 1169932 h 1811338"/>
              <a:gd name="T24" fmla="*/ 1291598 w 1620838"/>
              <a:gd name="T25" fmla="*/ 1140163 h 1811338"/>
              <a:gd name="T26" fmla="*/ 1264614 w 1620838"/>
              <a:gd name="T27" fmla="*/ 1173549 h 1811338"/>
              <a:gd name="T28" fmla="*/ 1257938 w 1620838"/>
              <a:gd name="T29" fmla="*/ 1141275 h 1811338"/>
              <a:gd name="T30" fmla="*/ 1213150 w 1620838"/>
              <a:gd name="T31" fmla="*/ 1163255 h 1811338"/>
              <a:gd name="T32" fmla="*/ 1206752 w 1620838"/>
              <a:gd name="T33" fmla="*/ 1153517 h 1811338"/>
              <a:gd name="T34" fmla="*/ 1175317 w 1620838"/>
              <a:gd name="T35" fmla="*/ 1158526 h 1811338"/>
              <a:gd name="T36" fmla="*/ 1167807 w 1620838"/>
              <a:gd name="T37" fmla="*/ 1160751 h 1811338"/>
              <a:gd name="T38" fmla="*/ 1136372 w 1620838"/>
              <a:gd name="T39" fmla="*/ 1147118 h 1811338"/>
              <a:gd name="T40" fmla="*/ 1131087 w 1620838"/>
              <a:gd name="T41" fmla="*/ 1165480 h 1811338"/>
              <a:gd name="T42" fmla="*/ 1093810 w 1620838"/>
              <a:gd name="T43" fmla="*/ 1140440 h 1811338"/>
              <a:gd name="T44" fmla="*/ 1083795 w 1620838"/>
              <a:gd name="T45" fmla="*/ 1173549 h 1811338"/>
              <a:gd name="T46" fmla="*/ 1072390 w 1620838"/>
              <a:gd name="T47" fmla="*/ 1140163 h 1811338"/>
              <a:gd name="T48" fmla="*/ 646494 w 1620838"/>
              <a:gd name="T49" fmla="*/ 1166316 h 1811338"/>
              <a:gd name="T50" fmla="*/ 639818 w 1620838"/>
              <a:gd name="T51" fmla="*/ 1143780 h 1811338"/>
              <a:gd name="T52" fmla="*/ 610608 w 1620838"/>
              <a:gd name="T53" fmla="*/ 1162420 h 1811338"/>
              <a:gd name="T54" fmla="*/ 588632 w 1620838"/>
              <a:gd name="T55" fmla="*/ 1156578 h 1811338"/>
              <a:gd name="T56" fmla="*/ 557198 w 1620838"/>
              <a:gd name="T57" fmla="*/ 1156578 h 1811338"/>
              <a:gd name="T58" fmla="*/ 549965 w 1620838"/>
              <a:gd name="T59" fmla="*/ 1162420 h 1811338"/>
              <a:gd name="T60" fmla="*/ 520756 w 1620838"/>
              <a:gd name="T61" fmla="*/ 1143780 h 1811338"/>
              <a:gd name="T62" fmla="*/ 514636 w 1620838"/>
              <a:gd name="T63" fmla="*/ 1166316 h 1811338"/>
              <a:gd name="T64" fmla="*/ 486540 w 1620838"/>
              <a:gd name="T65" fmla="*/ 1140163 h 1811338"/>
              <a:gd name="T66" fmla="*/ 462616 w 1620838"/>
              <a:gd name="T67" fmla="*/ 1173549 h 1811338"/>
              <a:gd name="T68" fmla="*/ 452880 w 1620838"/>
              <a:gd name="T69" fmla="*/ 1140440 h 1811338"/>
              <a:gd name="T70" fmla="*/ 424505 w 1620838"/>
              <a:gd name="T71" fmla="*/ 1165480 h 1811338"/>
              <a:gd name="T72" fmla="*/ 418942 w 1620838"/>
              <a:gd name="T73" fmla="*/ 1147118 h 1811338"/>
              <a:gd name="T74" fmla="*/ 387785 w 1620838"/>
              <a:gd name="T75" fmla="*/ 1160751 h 1811338"/>
              <a:gd name="T76" fmla="*/ 379162 w 1620838"/>
              <a:gd name="T77" fmla="*/ 1160195 h 1811338"/>
              <a:gd name="T78" fmla="*/ 339382 w 1620838"/>
              <a:gd name="T79" fmla="*/ 1150178 h 1811338"/>
              <a:gd name="T80" fmla="*/ 333818 w 1620838"/>
              <a:gd name="T81" fmla="*/ 1164368 h 1811338"/>
              <a:gd name="T82" fmla="*/ 304887 w 1620838"/>
              <a:gd name="T83" fmla="*/ 1141275 h 1811338"/>
              <a:gd name="T84" fmla="*/ 298211 w 1620838"/>
              <a:gd name="T85" fmla="*/ 1173549 h 1811338"/>
              <a:gd name="T86" fmla="*/ 283745 w 1620838"/>
              <a:gd name="T87" fmla="*/ 1140163 h 1811338"/>
              <a:gd name="T88" fmla="*/ 255649 w 1620838"/>
              <a:gd name="T89" fmla="*/ 1166316 h 1811338"/>
              <a:gd name="T90" fmla="*/ 250642 w 1620838"/>
              <a:gd name="T91" fmla="*/ 1143780 h 1811338"/>
              <a:gd name="T92" fmla="*/ 206967 w 1620838"/>
              <a:gd name="T93" fmla="*/ 1162420 h 1811338"/>
              <a:gd name="T94" fmla="*/ 788089 w 1620838"/>
              <a:gd name="T95" fmla="*/ 512211 h 1811338"/>
              <a:gd name="T96" fmla="*/ 870986 w 1620838"/>
              <a:gd name="T97" fmla="*/ 353901 h 1811338"/>
              <a:gd name="T98" fmla="*/ 857077 w 1620838"/>
              <a:gd name="T99" fmla="*/ 18085 h 1811338"/>
              <a:gd name="T100" fmla="*/ 857356 w 1620838"/>
              <a:gd name="T101" fmla="*/ 141059 h 1811338"/>
              <a:gd name="T102" fmla="*/ 934969 w 1620838"/>
              <a:gd name="T103" fmla="*/ 450167 h 1811338"/>
              <a:gd name="T104" fmla="*/ 978643 w 1620838"/>
              <a:gd name="T105" fmla="*/ 641584 h 1811338"/>
              <a:gd name="T106" fmla="*/ 992274 w 1620838"/>
              <a:gd name="T107" fmla="*/ 739520 h 1811338"/>
              <a:gd name="T108" fmla="*/ 1030107 w 1620838"/>
              <a:gd name="T109" fmla="*/ 964881 h 1811338"/>
              <a:gd name="T110" fmla="*/ 1071834 w 1620838"/>
              <a:gd name="T111" fmla="*/ 1015518 h 1811338"/>
              <a:gd name="T112" fmla="*/ 657065 w 1620838"/>
              <a:gd name="T113" fmla="*/ 990478 h 1811338"/>
              <a:gd name="T114" fmla="*/ 678207 w 1620838"/>
              <a:gd name="T115" fmla="*/ 968220 h 1811338"/>
              <a:gd name="T116" fmla="*/ 694341 w 1620838"/>
              <a:gd name="T117" fmla="*/ 729504 h 1811338"/>
              <a:gd name="T118" fmla="*/ 731061 w 1620838"/>
              <a:gd name="T119" fmla="*/ 644645 h 1811338"/>
              <a:gd name="T120" fmla="*/ 776405 w 1620838"/>
              <a:gd name="T121" fmla="*/ 434030 h 1811338"/>
              <a:gd name="T122" fmla="*/ 852070 w 1620838"/>
              <a:gd name="T123" fmla="*/ 114907 h 1811338"/>
              <a:gd name="T124" fmla="*/ 850402 w 1620838"/>
              <a:gd name="T125" fmla="*/ 21980 h 1811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0838" h="1811338">
                <a:moveTo>
                  <a:pt x="1452562" y="1762125"/>
                </a:moveTo>
                <a:lnTo>
                  <a:pt x="1452562" y="1800225"/>
                </a:lnTo>
                <a:lnTo>
                  <a:pt x="1525587" y="1800225"/>
                </a:lnTo>
                <a:lnTo>
                  <a:pt x="1525587" y="1762125"/>
                </a:lnTo>
                <a:lnTo>
                  <a:pt x="1452562" y="1762125"/>
                </a:lnTo>
                <a:close/>
                <a:moveTo>
                  <a:pt x="1282700" y="1762125"/>
                </a:moveTo>
                <a:lnTo>
                  <a:pt x="1282700" y="1800225"/>
                </a:lnTo>
                <a:lnTo>
                  <a:pt x="1355725" y="1800225"/>
                </a:lnTo>
                <a:lnTo>
                  <a:pt x="1355725" y="1762125"/>
                </a:lnTo>
                <a:lnTo>
                  <a:pt x="1282700" y="1762125"/>
                </a:lnTo>
                <a:close/>
                <a:moveTo>
                  <a:pt x="1096962" y="1762125"/>
                </a:moveTo>
                <a:lnTo>
                  <a:pt x="1096962" y="1800225"/>
                </a:lnTo>
                <a:lnTo>
                  <a:pt x="1169987" y="1800225"/>
                </a:lnTo>
                <a:lnTo>
                  <a:pt x="1169987" y="1762125"/>
                </a:lnTo>
                <a:lnTo>
                  <a:pt x="1096962" y="1762125"/>
                </a:lnTo>
                <a:close/>
                <a:moveTo>
                  <a:pt x="450850" y="1762125"/>
                </a:moveTo>
                <a:lnTo>
                  <a:pt x="450850" y="1800225"/>
                </a:lnTo>
                <a:lnTo>
                  <a:pt x="523875" y="1800225"/>
                </a:lnTo>
                <a:lnTo>
                  <a:pt x="523875" y="1762125"/>
                </a:lnTo>
                <a:lnTo>
                  <a:pt x="450850" y="1762125"/>
                </a:lnTo>
                <a:close/>
                <a:moveTo>
                  <a:pt x="266700" y="1762125"/>
                </a:moveTo>
                <a:lnTo>
                  <a:pt x="266700" y="1800225"/>
                </a:lnTo>
                <a:lnTo>
                  <a:pt x="338138" y="1800225"/>
                </a:lnTo>
                <a:lnTo>
                  <a:pt x="338138" y="1762125"/>
                </a:lnTo>
                <a:lnTo>
                  <a:pt x="266700" y="1762125"/>
                </a:lnTo>
                <a:close/>
                <a:moveTo>
                  <a:pt x="96837" y="1762125"/>
                </a:moveTo>
                <a:lnTo>
                  <a:pt x="96837" y="1800225"/>
                </a:lnTo>
                <a:lnTo>
                  <a:pt x="168275" y="1800225"/>
                </a:lnTo>
                <a:lnTo>
                  <a:pt x="168275" y="1762125"/>
                </a:lnTo>
                <a:lnTo>
                  <a:pt x="96837" y="1762125"/>
                </a:lnTo>
                <a:close/>
                <a:moveTo>
                  <a:pt x="1450975" y="1562100"/>
                </a:moveTo>
                <a:lnTo>
                  <a:pt x="1450975" y="1692275"/>
                </a:lnTo>
                <a:lnTo>
                  <a:pt x="1525588" y="1692275"/>
                </a:lnTo>
                <a:lnTo>
                  <a:pt x="1525588" y="1562100"/>
                </a:lnTo>
                <a:lnTo>
                  <a:pt x="1450975" y="1562100"/>
                </a:lnTo>
                <a:close/>
                <a:moveTo>
                  <a:pt x="1281112" y="1562100"/>
                </a:moveTo>
                <a:lnTo>
                  <a:pt x="1281112" y="1692275"/>
                </a:lnTo>
                <a:lnTo>
                  <a:pt x="1355725" y="1692275"/>
                </a:lnTo>
                <a:lnTo>
                  <a:pt x="1355725" y="1562100"/>
                </a:lnTo>
                <a:lnTo>
                  <a:pt x="1281112" y="1562100"/>
                </a:lnTo>
                <a:close/>
                <a:moveTo>
                  <a:pt x="1096962" y="1562100"/>
                </a:moveTo>
                <a:lnTo>
                  <a:pt x="1096962" y="1692275"/>
                </a:lnTo>
                <a:lnTo>
                  <a:pt x="1171575" y="1692275"/>
                </a:lnTo>
                <a:lnTo>
                  <a:pt x="1171575" y="1562100"/>
                </a:lnTo>
                <a:lnTo>
                  <a:pt x="1096962" y="1562100"/>
                </a:lnTo>
                <a:close/>
                <a:moveTo>
                  <a:pt x="927100" y="1562100"/>
                </a:moveTo>
                <a:lnTo>
                  <a:pt x="927100" y="1692275"/>
                </a:lnTo>
                <a:lnTo>
                  <a:pt x="1001713" y="1692275"/>
                </a:lnTo>
                <a:lnTo>
                  <a:pt x="1001713" y="1562100"/>
                </a:lnTo>
                <a:lnTo>
                  <a:pt x="927100" y="1562100"/>
                </a:lnTo>
                <a:close/>
                <a:moveTo>
                  <a:pt x="620712" y="1562100"/>
                </a:moveTo>
                <a:lnTo>
                  <a:pt x="620712" y="1692275"/>
                </a:lnTo>
                <a:lnTo>
                  <a:pt x="693737" y="1692275"/>
                </a:lnTo>
                <a:lnTo>
                  <a:pt x="693737" y="1562100"/>
                </a:lnTo>
                <a:lnTo>
                  <a:pt x="620712" y="1562100"/>
                </a:lnTo>
                <a:close/>
                <a:moveTo>
                  <a:pt x="450850" y="1562100"/>
                </a:moveTo>
                <a:lnTo>
                  <a:pt x="450850" y="1692275"/>
                </a:lnTo>
                <a:lnTo>
                  <a:pt x="523875" y="1692275"/>
                </a:lnTo>
                <a:lnTo>
                  <a:pt x="523875" y="1562100"/>
                </a:lnTo>
                <a:lnTo>
                  <a:pt x="450850" y="1562100"/>
                </a:lnTo>
                <a:close/>
                <a:moveTo>
                  <a:pt x="265112" y="1562100"/>
                </a:moveTo>
                <a:lnTo>
                  <a:pt x="265112" y="1692275"/>
                </a:lnTo>
                <a:lnTo>
                  <a:pt x="339725" y="1692275"/>
                </a:lnTo>
                <a:lnTo>
                  <a:pt x="339725" y="1562100"/>
                </a:lnTo>
                <a:lnTo>
                  <a:pt x="265112" y="1562100"/>
                </a:lnTo>
                <a:close/>
                <a:moveTo>
                  <a:pt x="95250" y="1562100"/>
                </a:moveTo>
                <a:lnTo>
                  <a:pt x="95250" y="1692275"/>
                </a:lnTo>
                <a:lnTo>
                  <a:pt x="169863" y="1692275"/>
                </a:lnTo>
                <a:lnTo>
                  <a:pt x="169863" y="1562100"/>
                </a:lnTo>
                <a:lnTo>
                  <a:pt x="95250" y="1562100"/>
                </a:lnTo>
                <a:close/>
                <a:moveTo>
                  <a:pt x="758825" y="1558925"/>
                </a:moveTo>
                <a:lnTo>
                  <a:pt x="758825" y="1803400"/>
                </a:lnTo>
                <a:lnTo>
                  <a:pt x="862013" y="1803400"/>
                </a:lnTo>
                <a:lnTo>
                  <a:pt x="862013" y="1558925"/>
                </a:lnTo>
                <a:lnTo>
                  <a:pt x="758825" y="1558925"/>
                </a:lnTo>
                <a:close/>
                <a:moveTo>
                  <a:pt x="1450975" y="1260475"/>
                </a:moveTo>
                <a:lnTo>
                  <a:pt x="1450975" y="1392238"/>
                </a:lnTo>
                <a:lnTo>
                  <a:pt x="1525588" y="1392238"/>
                </a:lnTo>
                <a:lnTo>
                  <a:pt x="1525588" y="1260475"/>
                </a:lnTo>
                <a:lnTo>
                  <a:pt x="1450975" y="1260475"/>
                </a:lnTo>
                <a:close/>
                <a:moveTo>
                  <a:pt x="1281112" y="1260475"/>
                </a:moveTo>
                <a:lnTo>
                  <a:pt x="1281112" y="1392238"/>
                </a:lnTo>
                <a:lnTo>
                  <a:pt x="1355725" y="1392238"/>
                </a:lnTo>
                <a:lnTo>
                  <a:pt x="1355725" y="1260475"/>
                </a:lnTo>
                <a:lnTo>
                  <a:pt x="1281112" y="1260475"/>
                </a:lnTo>
                <a:close/>
                <a:moveTo>
                  <a:pt x="1096962" y="1260475"/>
                </a:moveTo>
                <a:lnTo>
                  <a:pt x="1096962" y="1392238"/>
                </a:lnTo>
                <a:lnTo>
                  <a:pt x="1171575" y="1392238"/>
                </a:lnTo>
                <a:lnTo>
                  <a:pt x="1171575" y="1260475"/>
                </a:lnTo>
                <a:lnTo>
                  <a:pt x="1096962" y="1260475"/>
                </a:lnTo>
                <a:close/>
                <a:moveTo>
                  <a:pt x="927100" y="1260475"/>
                </a:moveTo>
                <a:lnTo>
                  <a:pt x="927100" y="1392238"/>
                </a:lnTo>
                <a:lnTo>
                  <a:pt x="1001713" y="1392238"/>
                </a:lnTo>
                <a:lnTo>
                  <a:pt x="1001713" y="1260475"/>
                </a:lnTo>
                <a:lnTo>
                  <a:pt x="927100" y="1260475"/>
                </a:lnTo>
                <a:close/>
                <a:moveTo>
                  <a:pt x="773112" y="1260475"/>
                </a:moveTo>
                <a:lnTo>
                  <a:pt x="773112" y="1392238"/>
                </a:lnTo>
                <a:lnTo>
                  <a:pt x="847725" y="1392238"/>
                </a:lnTo>
                <a:lnTo>
                  <a:pt x="847725" y="1260475"/>
                </a:lnTo>
                <a:lnTo>
                  <a:pt x="773112" y="1260475"/>
                </a:lnTo>
                <a:close/>
                <a:moveTo>
                  <a:pt x="620712" y="1260475"/>
                </a:moveTo>
                <a:lnTo>
                  <a:pt x="620712" y="1392238"/>
                </a:lnTo>
                <a:lnTo>
                  <a:pt x="693737" y="1392238"/>
                </a:lnTo>
                <a:lnTo>
                  <a:pt x="693737" y="1260475"/>
                </a:lnTo>
                <a:lnTo>
                  <a:pt x="620712" y="1260475"/>
                </a:lnTo>
                <a:close/>
                <a:moveTo>
                  <a:pt x="450850" y="1260475"/>
                </a:moveTo>
                <a:lnTo>
                  <a:pt x="450850" y="1392238"/>
                </a:lnTo>
                <a:lnTo>
                  <a:pt x="523875" y="1392238"/>
                </a:lnTo>
                <a:lnTo>
                  <a:pt x="523875" y="1260475"/>
                </a:lnTo>
                <a:lnTo>
                  <a:pt x="450850" y="1260475"/>
                </a:lnTo>
                <a:close/>
                <a:moveTo>
                  <a:pt x="265112" y="1260475"/>
                </a:moveTo>
                <a:lnTo>
                  <a:pt x="265112" y="1392238"/>
                </a:lnTo>
                <a:lnTo>
                  <a:pt x="339725" y="1392238"/>
                </a:lnTo>
                <a:lnTo>
                  <a:pt x="339725" y="1260475"/>
                </a:lnTo>
                <a:lnTo>
                  <a:pt x="265112" y="1260475"/>
                </a:lnTo>
                <a:close/>
                <a:moveTo>
                  <a:pt x="95250" y="1260475"/>
                </a:moveTo>
                <a:lnTo>
                  <a:pt x="95250" y="1392238"/>
                </a:lnTo>
                <a:lnTo>
                  <a:pt x="169863" y="1392238"/>
                </a:lnTo>
                <a:lnTo>
                  <a:pt x="169863" y="1260475"/>
                </a:lnTo>
                <a:lnTo>
                  <a:pt x="95250" y="1260475"/>
                </a:lnTo>
                <a:close/>
                <a:moveTo>
                  <a:pt x="1426200" y="1084105"/>
                </a:moveTo>
                <a:lnTo>
                  <a:pt x="1425142" y="1084369"/>
                </a:lnTo>
                <a:lnTo>
                  <a:pt x="1424084" y="1085163"/>
                </a:lnTo>
                <a:lnTo>
                  <a:pt x="1423820" y="1086221"/>
                </a:lnTo>
                <a:lnTo>
                  <a:pt x="1423291" y="1087544"/>
                </a:lnTo>
                <a:lnTo>
                  <a:pt x="1422762" y="1090718"/>
                </a:lnTo>
                <a:lnTo>
                  <a:pt x="1422498" y="1093628"/>
                </a:lnTo>
                <a:lnTo>
                  <a:pt x="1422762" y="1096803"/>
                </a:lnTo>
                <a:lnTo>
                  <a:pt x="1423555" y="1099713"/>
                </a:lnTo>
                <a:lnTo>
                  <a:pt x="1424349" y="1101565"/>
                </a:lnTo>
                <a:lnTo>
                  <a:pt x="1425406" y="1103152"/>
                </a:lnTo>
                <a:lnTo>
                  <a:pt x="1425406" y="1103681"/>
                </a:lnTo>
                <a:lnTo>
                  <a:pt x="1425671" y="1105268"/>
                </a:lnTo>
                <a:lnTo>
                  <a:pt x="1425671" y="1106062"/>
                </a:lnTo>
                <a:lnTo>
                  <a:pt x="1425671" y="1107120"/>
                </a:lnTo>
                <a:lnTo>
                  <a:pt x="1425142" y="1108178"/>
                </a:lnTo>
                <a:lnTo>
                  <a:pt x="1424084" y="1108972"/>
                </a:lnTo>
                <a:lnTo>
                  <a:pt x="1424349" y="1112411"/>
                </a:lnTo>
                <a:lnTo>
                  <a:pt x="1424878" y="1115850"/>
                </a:lnTo>
                <a:lnTo>
                  <a:pt x="1426993" y="1115850"/>
                </a:lnTo>
                <a:lnTo>
                  <a:pt x="1427258" y="1115850"/>
                </a:lnTo>
                <a:lnTo>
                  <a:pt x="1429109" y="1115850"/>
                </a:lnTo>
                <a:lnTo>
                  <a:pt x="1429638" y="1112411"/>
                </a:lnTo>
                <a:lnTo>
                  <a:pt x="1430167" y="1108972"/>
                </a:lnTo>
                <a:lnTo>
                  <a:pt x="1429109" y="1108178"/>
                </a:lnTo>
                <a:lnTo>
                  <a:pt x="1428580" y="1107120"/>
                </a:lnTo>
                <a:lnTo>
                  <a:pt x="1428580" y="1106062"/>
                </a:lnTo>
                <a:lnTo>
                  <a:pt x="1428580" y="1105268"/>
                </a:lnTo>
                <a:lnTo>
                  <a:pt x="1428844" y="1103681"/>
                </a:lnTo>
                <a:lnTo>
                  <a:pt x="1428844" y="1103152"/>
                </a:lnTo>
                <a:lnTo>
                  <a:pt x="1429638" y="1101565"/>
                </a:lnTo>
                <a:lnTo>
                  <a:pt x="1430696" y="1099713"/>
                </a:lnTo>
                <a:lnTo>
                  <a:pt x="1431224" y="1096803"/>
                </a:lnTo>
                <a:lnTo>
                  <a:pt x="1431489" y="1093628"/>
                </a:lnTo>
                <a:lnTo>
                  <a:pt x="1431224" y="1090718"/>
                </a:lnTo>
                <a:lnTo>
                  <a:pt x="1430960" y="1087544"/>
                </a:lnTo>
                <a:lnTo>
                  <a:pt x="1430431" y="1086221"/>
                </a:lnTo>
                <a:lnTo>
                  <a:pt x="1430167" y="1085163"/>
                </a:lnTo>
                <a:lnTo>
                  <a:pt x="1429109" y="1084369"/>
                </a:lnTo>
                <a:lnTo>
                  <a:pt x="1427787" y="1084105"/>
                </a:lnTo>
                <a:lnTo>
                  <a:pt x="1427258" y="1084105"/>
                </a:lnTo>
                <a:lnTo>
                  <a:pt x="1426200" y="1084105"/>
                </a:lnTo>
                <a:close/>
                <a:moveTo>
                  <a:pt x="1414828" y="1084105"/>
                </a:moveTo>
                <a:lnTo>
                  <a:pt x="1413506" y="1084369"/>
                </a:lnTo>
                <a:lnTo>
                  <a:pt x="1412977" y="1085163"/>
                </a:lnTo>
                <a:lnTo>
                  <a:pt x="1412184" y="1086221"/>
                </a:lnTo>
                <a:lnTo>
                  <a:pt x="1411919" y="1087544"/>
                </a:lnTo>
                <a:lnTo>
                  <a:pt x="1411390" y="1090718"/>
                </a:lnTo>
                <a:lnTo>
                  <a:pt x="1411390" y="1093628"/>
                </a:lnTo>
                <a:lnTo>
                  <a:pt x="1411390" y="1096803"/>
                </a:lnTo>
                <a:lnTo>
                  <a:pt x="1412184" y="1099713"/>
                </a:lnTo>
                <a:lnTo>
                  <a:pt x="1412977" y="1101565"/>
                </a:lnTo>
                <a:lnTo>
                  <a:pt x="1413771" y="1103152"/>
                </a:lnTo>
                <a:lnTo>
                  <a:pt x="1414035" y="1103681"/>
                </a:lnTo>
                <a:lnTo>
                  <a:pt x="1414564" y="1105268"/>
                </a:lnTo>
                <a:lnTo>
                  <a:pt x="1414564" y="1106062"/>
                </a:lnTo>
                <a:lnTo>
                  <a:pt x="1414035" y="1107120"/>
                </a:lnTo>
                <a:lnTo>
                  <a:pt x="1413506" y="1108178"/>
                </a:lnTo>
                <a:lnTo>
                  <a:pt x="1412977" y="1108972"/>
                </a:lnTo>
                <a:lnTo>
                  <a:pt x="1412977" y="1112411"/>
                </a:lnTo>
                <a:lnTo>
                  <a:pt x="1413506" y="1115850"/>
                </a:lnTo>
                <a:lnTo>
                  <a:pt x="1415357" y="1115850"/>
                </a:lnTo>
                <a:lnTo>
                  <a:pt x="1416151" y="1115850"/>
                </a:lnTo>
                <a:lnTo>
                  <a:pt x="1418002" y="1115850"/>
                </a:lnTo>
                <a:lnTo>
                  <a:pt x="1418266" y="1112411"/>
                </a:lnTo>
                <a:lnTo>
                  <a:pt x="1418531" y="1108972"/>
                </a:lnTo>
                <a:lnTo>
                  <a:pt x="1417473" y="1108178"/>
                </a:lnTo>
                <a:lnTo>
                  <a:pt x="1417208" y="1107120"/>
                </a:lnTo>
                <a:lnTo>
                  <a:pt x="1416944" y="1106062"/>
                </a:lnTo>
                <a:lnTo>
                  <a:pt x="1416944" y="1105268"/>
                </a:lnTo>
                <a:lnTo>
                  <a:pt x="1417208" y="1103681"/>
                </a:lnTo>
                <a:lnTo>
                  <a:pt x="1417473" y="1103152"/>
                </a:lnTo>
                <a:lnTo>
                  <a:pt x="1418266" y="1101565"/>
                </a:lnTo>
                <a:lnTo>
                  <a:pt x="1419060" y="1099713"/>
                </a:lnTo>
                <a:lnTo>
                  <a:pt x="1419853" y="1096803"/>
                </a:lnTo>
                <a:lnTo>
                  <a:pt x="1420118" y="1093628"/>
                </a:lnTo>
                <a:lnTo>
                  <a:pt x="1419853" y="1090718"/>
                </a:lnTo>
                <a:lnTo>
                  <a:pt x="1419324" y="1087544"/>
                </a:lnTo>
                <a:lnTo>
                  <a:pt x="1419060" y="1086221"/>
                </a:lnTo>
                <a:lnTo>
                  <a:pt x="1418531" y="1085163"/>
                </a:lnTo>
                <a:lnTo>
                  <a:pt x="1417473" y="1084369"/>
                </a:lnTo>
                <a:lnTo>
                  <a:pt x="1416680" y="1084105"/>
                </a:lnTo>
                <a:lnTo>
                  <a:pt x="1416415" y="1084105"/>
                </a:lnTo>
                <a:lnTo>
                  <a:pt x="1415622" y="1084105"/>
                </a:lnTo>
                <a:lnTo>
                  <a:pt x="1414828" y="1084105"/>
                </a:lnTo>
                <a:close/>
                <a:moveTo>
                  <a:pt x="1393143" y="1084105"/>
                </a:moveTo>
                <a:lnTo>
                  <a:pt x="1392350" y="1084369"/>
                </a:lnTo>
                <a:lnTo>
                  <a:pt x="1391292" y="1085163"/>
                </a:lnTo>
                <a:lnTo>
                  <a:pt x="1390763" y="1086221"/>
                </a:lnTo>
                <a:lnTo>
                  <a:pt x="1390499" y="1087544"/>
                </a:lnTo>
                <a:lnTo>
                  <a:pt x="1389970" y="1090718"/>
                </a:lnTo>
                <a:lnTo>
                  <a:pt x="1389970" y="1093628"/>
                </a:lnTo>
                <a:lnTo>
                  <a:pt x="1390234" y="1096803"/>
                </a:lnTo>
                <a:lnTo>
                  <a:pt x="1390763" y="1099713"/>
                </a:lnTo>
                <a:lnTo>
                  <a:pt x="1391292" y="1101565"/>
                </a:lnTo>
                <a:lnTo>
                  <a:pt x="1392350" y="1103152"/>
                </a:lnTo>
                <a:lnTo>
                  <a:pt x="1392614" y="1103681"/>
                </a:lnTo>
                <a:lnTo>
                  <a:pt x="1392879" y="1105268"/>
                </a:lnTo>
                <a:lnTo>
                  <a:pt x="1392879" y="1106062"/>
                </a:lnTo>
                <a:lnTo>
                  <a:pt x="1392614" y="1107120"/>
                </a:lnTo>
                <a:lnTo>
                  <a:pt x="1392085" y="1108178"/>
                </a:lnTo>
                <a:lnTo>
                  <a:pt x="1391292" y="1108972"/>
                </a:lnTo>
                <a:lnTo>
                  <a:pt x="1391292" y="1112411"/>
                </a:lnTo>
                <a:lnTo>
                  <a:pt x="1392085" y="1115850"/>
                </a:lnTo>
                <a:lnTo>
                  <a:pt x="1393936" y="1115850"/>
                </a:lnTo>
                <a:lnTo>
                  <a:pt x="1394466" y="1115850"/>
                </a:lnTo>
                <a:lnTo>
                  <a:pt x="1396317" y="1115850"/>
                </a:lnTo>
                <a:lnTo>
                  <a:pt x="1397110" y="1112411"/>
                </a:lnTo>
                <a:lnTo>
                  <a:pt x="1397110" y="1108972"/>
                </a:lnTo>
                <a:lnTo>
                  <a:pt x="1396317" y="1108178"/>
                </a:lnTo>
                <a:lnTo>
                  <a:pt x="1395788" y="1107120"/>
                </a:lnTo>
                <a:lnTo>
                  <a:pt x="1395523" y="1106062"/>
                </a:lnTo>
                <a:lnTo>
                  <a:pt x="1395523" y="1105268"/>
                </a:lnTo>
                <a:lnTo>
                  <a:pt x="1395788" y="1103681"/>
                </a:lnTo>
                <a:lnTo>
                  <a:pt x="1396052" y="1103152"/>
                </a:lnTo>
                <a:lnTo>
                  <a:pt x="1397110" y="1101565"/>
                </a:lnTo>
                <a:lnTo>
                  <a:pt x="1397639" y="1099713"/>
                </a:lnTo>
                <a:lnTo>
                  <a:pt x="1398168" y="1096803"/>
                </a:lnTo>
                <a:lnTo>
                  <a:pt x="1398697" y="1093628"/>
                </a:lnTo>
                <a:lnTo>
                  <a:pt x="1398697" y="1090718"/>
                </a:lnTo>
                <a:lnTo>
                  <a:pt x="1397903" y="1087544"/>
                </a:lnTo>
                <a:lnTo>
                  <a:pt x="1397639" y="1086221"/>
                </a:lnTo>
                <a:lnTo>
                  <a:pt x="1397110" y="1085163"/>
                </a:lnTo>
                <a:lnTo>
                  <a:pt x="1396052" y="1084369"/>
                </a:lnTo>
                <a:lnTo>
                  <a:pt x="1395259" y="1084105"/>
                </a:lnTo>
                <a:lnTo>
                  <a:pt x="1394201" y="1084105"/>
                </a:lnTo>
                <a:lnTo>
                  <a:pt x="1393143" y="1084105"/>
                </a:lnTo>
                <a:close/>
                <a:moveTo>
                  <a:pt x="1382036" y="1084105"/>
                </a:moveTo>
                <a:lnTo>
                  <a:pt x="1380714" y="1084369"/>
                </a:lnTo>
                <a:lnTo>
                  <a:pt x="1379920" y="1085163"/>
                </a:lnTo>
                <a:lnTo>
                  <a:pt x="1379127" y="1086221"/>
                </a:lnTo>
                <a:lnTo>
                  <a:pt x="1378863" y="1087544"/>
                </a:lnTo>
                <a:lnTo>
                  <a:pt x="1378598" y="1090718"/>
                </a:lnTo>
                <a:lnTo>
                  <a:pt x="1378334" y="1093628"/>
                </a:lnTo>
                <a:lnTo>
                  <a:pt x="1378598" y="1096803"/>
                </a:lnTo>
                <a:lnTo>
                  <a:pt x="1379127" y="1099713"/>
                </a:lnTo>
                <a:lnTo>
                  <a:pt x="1380185" y="1101565"/>
                </a:lnTo>
                <a:lnTo>
                  <a:pt x="1380978" y="1103152"/>
                </a:lnTo>
                <a:lnTo>
                  <a:pt x="1380978" y="1103681"/>
                </a:lnTo>
                <a:lnTo>
                  <a:pt x="1381507" y="1105268"/>
                </a:lnTo>
                <a:lnTo>
                  <a:pt x="1381507" y="1106062"/>
                </a:lnTo>
                <a:lnTo>
                  <a:pt x="1380978" y="1107120"/>
                </a:lnTo>
                <a:lnTo>
                  <a:pt x="1380714" y="1108178"/>
                </a:lnTo>
                <a:lnTo>
                  <a:pt x="1379920" y="1108972"/>
                </a:lnTo>
                <a:lnTo>
                  <a:pt x="1380185" y="1112411"/>
                </a:lnTo>
                <a:lnTo>
                  <a:pt x="1380449" y="1115850"/>
                </a:lnTo>
                <a:lnTo>
                  <a:pt x="1382565" y="1115850"/>
                </a:lnTo>
                <a:lnTo>
                  <a:pt x="1383094" y="1115850"/>
                </a:lnTo>
                <a:lnTo>
                  <a:pt x="1384945" y="1115850"/>
                </a:lnTo>
                <a:lnTo>
                  <a:pt x="1385474" y="1112411"/>
                </a:lnTo>
                <a:lnTo>
                  <a:pt x="1385738" y="1108972"/>
                </a:lnTo>
                <a:lnTo>
                  <a:pt x="1384945" y="1108178"/>
                </a:lnTo>
                <a:lnTo>
                  <a:pt x="1384152" y="1107120"/>
                </a:lnTo>
                <a:lnTo>
                  <a:pt x="1384152" y="1106062"/>
                </a:lnTo>
                <a:lnTo>
                  <a:pt x="1384152" y="1105268"/>
                </a:lnTo>
                <a:lnTo>
                  <a:pt x="1384416" y="1103681"/>
                </a:lnTo>
                <a:lnTo>
                  <a:pt x="1384416" y="1103152"/>
                </a:lnTo>
                <a:lnTo>
                  <a:pt x="1385474" y="1101565"/>
                </a:lnTo>
                <a:lnTo>
                  <a:pt x="1386532" y="1099713"/>
                </a:lnTo>
                <a:lnTo>
                  <a:pt x="1387061" y="1096803"/>
                </a:lnTo>
                <a:lnTo>
                  <a:pt x="1387061" y="1093628"/>
                </a:lnTo>
                <a:lnTo>
                  <a:pt x="1387061" y="1090718"/>
                </a:lnTo>
                <a:lnTo>
                  <a:pt x="1386532" y="1087544"/>
                </a:lnTo>
                <a:lnTo>
                  <a:pt x="1386003" y="1086221"/>
                </a:lnTo>
                <a:lnTo>
                  <a:pt x="1385474" y="1085163"/>
                </a:lnTo>
                <a:lnTo>
                  <a:pt x="1384945" y="1084369"/>
                </a:lnTo>
                <a:lnTo>
                  <a:pt x="1383623" y="1084105"/>
                </a:lnTo>
                <a:lnTo>
                  <a:pt x="1382565" y="1084105"/>
                </a:lnTo>
                <a:lnTo>
                  <a:pt x="1382036" y="1084105"/>
                </a:lnTo>
                <a:close/>
                <a:moveTo>
                  <a:pt x="1370400" y="1084105"/>
                </a:moveTo>
                <a:lnTo>
                  <a:pt x="1369342" y="1084369"/>
                </a:lnTo>
                <a:lnTo>
                  <a:pt x="1368549" y="1085163"/>
                </a:lnTo>
                <a:lnTo>
                  <a:pt x="1368020" y="1086221"/>
                </a:lnTo>
                <a:lnTo>
                  <a:pt x="1367756" y="1087544"/>
                </a:lnTo>
                <a:lnTo>
                  <a:pt x="1366962" y="1090718"/>
                </a:lnTo>
                <a:lnTo>
                  <a:pt x="1366962" y="1093628"/>
                </a:lnTo>
                <a:lnTo>
                  <a:pt x="1366962" y="1096803"/>
                </a:lnTo>
                <a:lnTo>
                  <a:pt x="1368020" y="1099713"/>
                </a:lnTo>
                <a:lnTo>
                  <a:pt x="1368549" y="1101565"/>
                </a:lnTo>
                <a:lnTo>
                  <a:pt x="1369607" y="1103152"/>
                </a:lnTo>
                <a:lnTo>
                  <a:pt x="1369871" y="1103681"/>
                </a:lnTo>
                <a:lnTo>
                  <a:pt x="1370136" y="1105268"/>
                </a:lnTo>
                <a:lnTo>
                  <a:pt x="1370136" y="1106062"/>
                </a:lnTo>
                <a:lnTo>
                  <a:pt x="1369871" y="1107120"/>
                </a:lnTo>
                <a:lnTo>
                  <a:pt x="1369342" y="1108178"/>
                </a:lnTo>
                <a:lnTo>
                  <a:pt x="1368284" y="1108972"/>
                </a:lnTo>
                <a:lnTo>
                  <a:pt x="1368549" y="1112411"/>
                </a:lnTo>
                <a:lnTo>
                  <a:pt x="1369342" y="1115850"/>
                </a:lnTo>
                <a:lnTo>
                  <a:pt x="1371194" y="1115850"/>
                </a:lnTo>
                <a:lnTo>
                  <a:pt x="1371722" y="1115850"/>
                </a:lnTo>
                <a:lnTo>
                  <a:pt x="1373574" y="1115850"/>
                </a:lnTo>
                <a:lnTo>
                  <a:pt x="1373838" y="1112411"/>
                </a:lnTo>
                <a:lnTo>
                  <a:pt x="1374367" y="1108972"/>
                </a:lnTo>
                <a:lnTo>
                  <a:pt x="1373309" y="1108178"/>
                </a:lnTo>
                <a:lnTo>
                  <a:pt x="1373045" y="1107120"/>
                </a:lnTo>
                <a:lnTo>
                  <a:pt x="1372780" y="1106062"/>
                </a:lnTo>
                <a:lnTo>
                  <a:pt x="1372780" y="1105268"/>
                </a:lnTo>
                <a:lnTo>
                  <a:pt x="1373045" y="1103681"/>
                </a:lnTo>
                <a:lnTo>
                  <a:pt x="1373309" y="1103152"/>
                </a:lnTo>
                <a:lnTo>
                  <a:pt x="1373838" y="1101565"/>
                </a:lnTo>
                <a:lnTo>
                  <a:pt x="1374896" y="1099713"/>
                </a:lnTo>
                <a:lnTo>
                  <a:pt x="1375425" y="1096803"/>
                </a:lnTo>
                <a:lnTo>
                  <a:pt x="1375689" y="1093628"/>
                </a:lnTo>
                <a:lnTo>
                  <a:pt x="1375425" y="1090718"/>
                </a:lnTo>
                <a:lnTo>
                  <a:pt x="1375160" y="1087544"/>
                </a:lnTo>
                <a:lnTo>
                  <a:pt x="1374896" y="1086221"/>
                </a:lnTo>
                <a:lnTo>
                  <a:pt x="1374367" y="1085163"/>
                </a:lnTo>
                <a:lnTo>
                  <a:pt x="1373309" y="1084369"/>
                </a:lnTo>
                <a:lnTo>
                  <a:pt x="1371987" y="1084105"/>
                </a:lnTo>
                <a:lnTo>
                  <a:pt x="1371458" y="1084105"/>
                </a:lnTo>
                <a:lnTo>
                  <a:pt x="1370400" y="1084105"/>
                </a:lnTo>
                <a:close/>
                <a:moveTo>
                  <a:pt x="1359029" y="1084105"/>
                </a:moveTo>
                <a:lnTo>
                  <a:pt x="1357706" y="1084369"/>
                </a:lnTo>
                <a:lnTo>
                  <a:pt x="1356913" y="1085163"/>
                </a:lnTo>
                <a:lnTo>
                  <a:pt x="1356120" y="1086221"/>
                </a:lnTo>
                <a:lnTo>
                  <a:pt x="1355855" y="1087544"/>
                </a:lnTo>
                <a:lnTo>
                  <a:pt x="1355591" y="1090718"/>
                </a:lnTo>
                <a:lnTo>
                  <a:pt x="1355326" y="1093628"/>
                </a:lnTo>
                <a:lnTo>
                  <a:pt x="1355591" y="1096803"/>
                </a:lnTo>
                <a:lnTo>
                  <a:pt x="1356120" y="1099713"/>
                </a:lnTo>
                <a:lnTo>
                  <a:pt x="1357178" y="1101565"/>
                </a:lnTo>
                <a:lnTo>
                  <a:pt x="1357706" y="1103152"/>
                </a:lnTo>
                <a:lnTo>
                  <a:pt x="1357971" y="1103681"/>
                </a:lnTo>
                <a:lnTo>
                  <a:pt x="1358235" y="1105268"/>
                </a:lnTo>
                <a:lnTo>
                  <a:pt x="1358235" y="1106062"/>
                </a:lnTo>
                <a:lnTo>
                  <a:pt x="1357971" y="1107120"/>
                </a:lnTo>
                <a:lnTo>
                  <a:pt x="1357706" y="1108178"/>
                </a:lnTo>
                <a:lnTo>
                  <a:pt x="1356913" y="1108972"/>
                </a:lnTo>
                <a:lnTo>
                  <a:pt x="1357178" y="1112411"/>
                </a:lnTo>
                <a:lnTo>
                  <a:pt x="1357442" y="1115850"/>
                </a:lnTo>
                <a:lnTo>
                  <a:pt x="1359293" y="1115850"/>
                </a:lnTo>
                <a:lnTo>
                  <a:pt x="1359822" y="1115850"/>
                </a:lnTo>
                <a:lnTo>
                  <a:pt x="1361673" y="1115850"/>
                </a:lnTo>
                <a:lnTo>
                  <a:pt x="1362466" y="1112411"/>
                </a:lnTo>
                <a:lnTo>
                  <a:pt x="1362731" y="1108972"/>
                </a:lnTo>
                <a:lnTo>
                  <a:pt x="1361673" y="1108178"/>
                </a:lnTo>
                <a:lnTo>
                  <a:pt x="1361144" y="1107120"/>
                </a:lnTo>
                <a:lnTo>
                  <a:pt x="1361144" y="1106062"/>
                </a:lnTo>
                <a:lnTo>
                  <a:pt x="1361144" y="1105268"/>
                </a:lnTo>
                <a:lnTo>
                  <a:pt x="1361144" y="1103681"/>
                </a:lnTo>
                <a:lnTo>
                  <a:pt x="1361409" y="1103152"/>
                </a:lnTo>
                <a:lnTo>
                  <a:pt x="1362466" y="1101565"/>
                </a:lnTo>
                <a:lnTo>
                  <a:pt x="1362996" y="1099713"/>
                </a:lnTo>
                <a:lnTo>
                  <a:pt x="1364053" y="1096803"/>
                </a:lnTo>
                <a:lnTo>
                  <a:pt x="1364053" y="1093628"/>
                </a:lnTo>
                <a:lnTo>
                  <a:pt x="1364053" y="1090718"/>
                </a:lnTo>
                <a:lnTo>
                  <a:pt x="1363260" y="1087544"/>
                </a:lnTo>
                <a:lnTo>
                  <a:pt x="1362996" y="1086221"/>
                </a:lnTo>
                <a:lnTo>
                  <a:pt x="1362466" y="1085163"/>
                </a:lnTo>
                <a:lnTo>
                  <a:pt x="1361673" y="1084369"/>
                </a:lnTo>
                <a:lnTo>
                  <a:pt x="1360615" y="1084105"/>
                </a:lnTo>
                <a:lnTo>
                  <a:pt x="1359558" y="1084105"/>
                </a:lnTo>
                <a:lnTo>
                  <a:pt x="1359029" y="1084105"/>
                </a:lnTo>
                <a:close/>
                <a:moveTo>
                  <a:pt x="1347393" y="1084105"/>
                </a:moveTo>
                <a:lnTo>
                  <a:pt x="1346070" y="1084369"/>
                </a:lnTo>
                <a:lnTo>
                  <a:pt x="1345542" y="1085163"/>
                </a:lnTo>
                <a:lnTo>
                  <a:pt x="1345013" y="1086221"/>
                </a:lnTo>
                <a:lnTo>
                  <a:pt x="1344748" y="1087544"/>
                </a:lnTo>
                <a:lnTo>
                  <a:pt x="1343955" y="1090718"/>
                </a:lnTo>
                <a:lnTo>
                  <a:pt x="1343955" y="1093628"/>
                </a:lnTo>
                <a:lnTo>
                  <a:pt x="1343955" y="1096803"/>
                </a:lnTo>
                <a:lnTo>
                  <a:pt x="1345013" y="1099713"/>
                </a:lnTo>
                <a:lnTo>
                  <a:pt x="1345542" y="1101565"/>
                </a:lnTo>
                <a:lnTo>
                  <a:pt x="1346599" y="1103152"/>
                </a:lnTo>
                <a:lnTo>
                  <a:pt x="1346864" y="1103681"/>
                </a:lnTo>
                <a:lnTo>
                  <a:pt x="1346864" y="1105268"/>
                </a:lnTo>
                <a:lnTo>
                  <a:pt x="1346864" y="1106062"/>
                </a:lnTo>
                <a:lnTo>
                  <a:pt x="1346864" y="1107120"/>
                </a:lnTo>
                <a:lnTo>
                  <a:pt x="1346070" y="1108178"/>
                </a:lnTo>
                <a:lnTo>
                  <a:pt x="1345277" y="1108972"/>
                </a:lnTo>
                <a:lnTo>
                  <a:pt x="1345542" y="1112411"/>
                </a:lnTo>
                <a:lnTo>
                  <a:pt x="1346070" y="1115850"/>
                </a:lnTo>
                <a:lnTo>
                  <a:pt x="1348186" y="1115850"/>
                </a:lnTo>
                <a:lnTo>
                  <a:pt x="1348715" y="1115850"/>
                </a:lnTo>
                <a:lnTo>
                  <a:pt x="1350566" y="1115850"/>
                </a:lnTo>
                <a:lnTo>
                  <a:pt x="1350830" y="1112411"/>
                </a:lnTo>
                <a:lnTo>
                  <a:pt x="1351095" y="1108972"/>
                </a:lnTo>
                <a:lnTo>
                  <a:pt x="1350302" y="1108178"/>
                </a:lnTo>
                <a:lnTo>
                  <a:pt x="1350037" y="1107120"/>
                </a:lnTo>
                <a:lnTo>
                  <a:pt x="1349508" y="1106062"/>
                </a:lnTo>
                <a:lnTo>
                  <a:pt x="1349508" y="1105268"/>
                </a:lnTo>
                <a:lnTo>
                  <a:pt x="1350037" y="1103681"/>
                </a:lnTo>
                <a:lnTo>
                  <a:pt x="1350302" y="1103152"/>
                </a:lnTo>
                <a:lnTo>
                  <a:pt x="1350830" y="1101565"/>
                </a:lnTo>
                <a:lnTo>
                  <a:pt x="1351888" y="1099713"/>
                </a:lnTo>
                <a:lnTo>
                  <a:pt x="1352417" y="1096803"/>
                </a:lnTo>
                <a:lnTo>
                  <a:pt x="1352682" y="1093628"/>
                </a:lnTo>
                <a:lnTo>
                  <a:pt x="1352417" y="1090718"/>
                </a:lnTo>
                <a:lnTo>
                  <a:pt x="1352153" y="1087544"/>
                </a:lnTo>
                <a:lnTo>
                  <a:pt x="1351888" y="1086221"/>
                </a:lnTo>
                <a:lnTo>
                  <a:pt x="1351095" y="1085163"/>
                </a:lnTo>
                <a:lnTo>
                  <a:pt x="1350302" y="1084369"/>
                </a:lnTo>
                <a:lnTo>
                  <a:pt x="1348979" y="1084105"/>
                </a:lnTo>
                <a:lnTo>
                  <a:pt x="1348450" y="1084105"/>
                </a:lnTo>
                <a:lnTo>
                  <a:pt x="1347393" y="1084105"/>
                </a:lnTo>
                <a:close/>
                <a:moveTo>
                  <a:pt x="1336021" y="1084105"/>
                </a:moveTo>
                <a:lnTo>
                  <a:pt x="1334963" y="1084369"/>
                </a:lnTo>
                <a:lnTo>
                  <a:pt x="1333906" y="1085163"/>
                </a:lnTo>
                <a:lnTo>
                  <a:pt x="1333377" y="1086221"/>
                </a:lnTo>
                <a:lnTo>
                  <a:pt x="1333112" y="1087544"/>
                </a:lnTo>
                <a:lnTo>
                  <a:pt x="1332583" y="1090718"/>
                </a:lnTo>
                <a:lnTo>
                  <a:pt x="1332583" y="1093628"/>
                </a:lnTo>
                <a:lnTo>
                  <a:pt x="1332848" y="1096803"/>
                </a:lnTo>
                <a:lnTo>
                  <a:pt x="1333377" y="1099713"/>
                </a:lnTo>
                <a:lnTo>
                  <a:pt x="1333906" y="1101565"/>
                </a:lnTo>
                <a:lnTo>
                  <a:pt x="1334963" y="1103152"/>
                </a:lnTo>
                <a:lnTo>
                  <a:pt x="1335228" y="1103681"/>
                </a:lnTo>
                <a:lnTo>
                  <a:pt x="1335492" y="1105268"/>
                </a:lnTo>
                <a:lnTo>
                  <a:pt x="1335492" y="1106062"/>
                </a:lnTo>
                <a:lnTo>
                  <a:pt x="1335228" y="1107120"/>
                </a:lnTo>
                <a:lnTo>
                  <a:pt x="1334963" y="1108178"/>
                </a:lnTo>
                <a:lnTo>
                  <a:pt x="1333906" y="1108972"/>
                </a:lnTo>
                <a:lnTo>
                  <a:pt x="1333906" y="1112411"/>
                </a:lnTo>
                <a:lnTo>
                  <a:pt x="1334699" y="1115850"/>
                </a:lnTo>
                <a:lnTo>
                  <a:pt x="1336550" y="1115850"/>
                </a:lnTo>
                <a:lnTo>
                  <a:pt x="1337079" y="1115850"/>
                </a:lnTo>
                <a:lnTo>
                  <a:pt x="1338930" y="1115850"/>
                </a:lnTo>
                <a:lnTo>
                  <a:pt x="1339724" y="1112411"/>
                </a:lnTo>
                <a:lnTo>
                  <a:pt x="1339724" y="1108972"/>
                </a:lnTo>
                <a:lnTo>
                  <a:pt x="1338930" y="1108178"/>
                </a:lnTo>
                <a:lnTo>
                  <a:pt x="1338401" y="1107120"/>
                </a:lnTo>
                <a:lnTo>
                  <a:pt x="1338137" y="1106062"/>
                </a:lnTo>
                <a:lnTo>
                  <a:pt x="1338137" y="1105268"/>
                </a:lnTo>
                <a:lnTo>
                  <a:pt x="1338401" y="1103681"/>
                </a:lnTo>
                <a:lnTo>
                  <a:pt x="1338666" y="1103152"/>
                </a:lnTo>
                <a:lnTo>
                  <a:pt x="1339724" y="1101565"/>
                </a:lnTo>
                <a:lnTo>
                  <a:pt x="1340252" y="1099713"/>
                </a:lnTo>
                <a:lnTo>
                  <a:pt x="1340781" y="1096803"/>
                </a:lnTo>
                <a:lnTo>
                  <a:pt x="1341310" y="1093628"/>
                </a:lnTo>
                <a:lnTo>
                  <a:pt x="1341310" y="1090718"/>
                </a:lnTo>
                <a:lnTo>
                  <a:pt x="1340517" y="1087544"/>
                </a:lnTo>
                <a:lnTo>
                  <a:pt x="1340252" y="1086221"/>
                </a:lnTo>
                <a:lnTo>
                  <a:pt x="1339724" y="1085163"/>
                </a:lnTo>
                <a:lnTo>
                  <a:pt x="1338666" y="1084369"/>
                </a:lnTo>
                <a:lnTo>
                  <a:pt x="1337872" y="1084105"/>
                </a:lnTo>
                <a:lnTo>
                  <a:pt x="1336814" y="1084105"/>
                </a:lnTo>
                <a:lnTo>
                  <a:pt x="1336021" y="1084105"/>
                </a:lnTo>
                <a:close/>
                <a:moveTo>
                  <a:pt x="1323327" y="1084105"/>
                </a:moveTo>
                <a:lnTo>
                  <a:pt x="1322270" y="1084369"/>
                </a:lnTo>
                <a:lnTo>
                  <a:pt x="1321476" y="1085163"/>
                </a:lnTo>
                <a:lnTo>
                  <a:pt x="1320947" y="1086221"/>
                </a:lnTo>
                <a:lnTo>
                  <a:pt x="1320683" y="1087544"/>
                </a:lnTo>
                <a:lnTo>
                  <a:pt x="1319890" y="1090718"/>
                </a:lnTo>
                <a:lnTo>
                  <a:pt x="1319890" y="1093628"/>
                </a:lnTo>
                <a:lnTo>
                  <a:pt x="1319890" y="1096803"/>
                </a:lnTo>
                <a:lnTo>
                  <a:pt x="1320683" y="1099713"/>
                </a:lnTo>
                <a:lnTo>
                  <a:pt x="1321476" y="1101565"/>
                </a:lnTo>
                <a:lnTo>
                  <a:pt x="1322534" y="1103152"/>
                </a:lnTo>
                <a:lnTo>
                  <a:pt x="1322798" y="1103681"/>
                </a:lnTo>
                <a:lnTo>
                  <a:pt x="1322798" y="1105268"/>
                </a:lnTo>
                <a:lnTo>
                  <a:pt x="1322798" y="1106062"/>
                </a:lnTo>
                <a:lnTo>
                  <a:pt x="1322798" y="1107120"/>
                </a:lnTo>
                <a:lnTo>
                  <a:pt x="1322270" y="1108178"/>
                </a:lnTo>
                <a:lnTo>
                  <a:pt x="1321212" y="1108972"/>
                </a:lnTo>
                <a:lnTo>
                  <a:pt x="1321476" y="1112411"/>
                </a:lnTo>
                <a:lnTo>
                  <a:pt x="1322270" y="1115850"/>
                </a:lnTo>
                <a:lnTo>
                  <a:pt x="1324121" y="1115850"/>
                </a:lnTo>
                <a:lnTo>
                  <a:pt x="1324385" y="1115850"/>
                </a:lnTo>
                <a:lnTo>
                  <a:pt x="1326501" y="1115850"/>
                </a:lnTo>
                <a:lnTo>
                  <a:pt x="1326765" y="1112411"/>
                </a:lnTo>
                <a:lnTo>
                  <a:pt x="1327294" y="1108972"/>
                </a:lnTo>
                <a:lnTo>
                  <a:pt x="1326236" y="1108178"/>
                </a:lnTo>
                <a:lnTo>
                  <a:pt x="1325972" y="1107120"/>
                </a:lnTo>
                <a:lnTo>
                  <a:pt x="1325708" y="1106062"/>
                </a:lnTo>
                <a:lnTo>
                  <a:pt x="1325708" y="1105268"/>
                </a:lnTo>
                <a:lnTo>
                  <a:pt x="1325972" y="1103681"/>
                </a:lnTo>
                <a:lnTo>
                  <a:pt x="1325972" y="1103152"/>
                </a:lnTo>
                <a:lnTo>
                  <a:pt x="1326765" y="1101565"/>
                </a:lnTo>
                <a:lnTo>
                  <a:pt x="1327823" y="1099713"/>
                </a:lnTo>
                <a:lnTo>
                  <a:pt x="1328352" y="1096803"/>
                </a:lnTo>
                <a:lnTo>
                  <a:pt x="1328616" y="1093628"/>
                </a:lnTo>
                <a:lnTo>
                  <a:pt x="1328352" y="1090718"/>
                </a:lnTo>
                <a:lnTo>
                  <a:pt x="1328088" y="1087544"/>
                </a:lnTo>
                <a:lnTo>
                  <a:pt x="1327823" y="1086221"/>
                </a:lnTo>
                <a:lnTo>
                  <a:pt x="1327294" y="1085163"/>
                </a:lnTo>
                <a:lnTo>
                  <a:pt x="1326236" y="1084369"/>
                </a:lnTo>
                <a:lnTo>
                  <a:pt x="1324914" y="1084105"/>
                </a:lnTo>
                <a:lnTo>
                  <a:pt x="1324385" y="1084105"/>
                </a:lnTo>
                <a:lnTo>
                  <a:pt x="1323327" y="1084105"/>
                </a:lnTo>
                <a:close/>
                <a:moveTo>
                  <a:pt x="1311956" y="1084105"/>
                </a:moveTo>
                <a:lnTo>
                  <a:pt x="1310898" y="1084369"/>
                </a:lnTo>
                <a:lnTo>
                  <a:pt x="1310105" y="1085163"/>
                </a:lnTo>
                <a:lnTo>
                  <a:pt x="1309311" y="1086221"/>
                </a:lnTo>
                <a:lnTo>
                  <a:pt x="1309047" y="1087544"/>
                </a:lnTo>
                <a:lnTo>
                  <a:pt x="1308518" y="1090718"/>
                </a:lnTo>
                <a:lnTo>
                  <a:pt x="1308518" y="1093628"/>
                </a:lnTo>
                <a:lnTo>
                  <a:pt x="1308782" y="1096803"/>
                </a:lnTo>
                <a:lnTo>
                  <a:pt x="1309311" y="1099713"/>
                </a:lnTo>
                <a:lnTo>
                  <a:pt x="1310105" y="1101565"/>
                </a:lnTo>
                <a:lnTo>
                  <a:pt x="1310898" y="1103152"/>
                </a:lnTo>
                <a:lnTo>
                  <a:pt x="1311162" y="1103681"/>
                </a:lnTo>
                <a:lnTo>
                  <a:pt x="1311691" y="1105268"/>
                </a:lnTo>
                <a:lnTo>
                  <a:pt x="1311691" y="1106062"/>
                </a:lnTo>
                <a:lnTo>
                  <a:pt x="1311162" y="1107120"/>
                </a:lnTo>
                <a:lnTo>
                  <a:pt x="1310634" y="1108178"/>
                </a:lnTo>
                <a:lnTo>
                  <a:pt x="1310105" y="1108972"/>
                </a:lnTo>
                <a:lnTo>
                  <a:pt x="1310105" y="1112411"/>
                </a:lnTo>
                <a:lnTo>
                  <a:pt x="1310634" y="1115850"/>
                </a:lnTo>
                <a:lnTo>
                  <a:pt x="1312485" y="1115850"/>
                </a:lnTo>
                <a:lnTo>
                  <a:pt x="1313278" y="1115850"/>
                </a:lnTo>
                <a:lnTo>
                  <a:pt x="1315129" y="1115850"/>
                </a:lnTo>
                <a:lnTo>
                  <a:pt x="1315658" y="1112411"/>
                </a:lnTo>
                <a:lnTo>
                  <a:pt x="1315658" y="1108972"/>
                </a:lnTo>
                <a:lnTo>
                  <a:pt x="1315129" y="1108178"/>
                </a:lnTo>
                <a:lnTo>
                  <a:pt x="1314336" y="1107120"/>
                </a:lnTo>
                <a:lnTo>
                  <a:pt x="1314072" y="1106062"/>
                </a:lnTo>
                <a:lnTo>
                  <a:pt x="1314072" y="1105268"/>
                </a:lnTo>
                <a:lnTo>
                  <a:pt x="1314336" y="1103681"/>
                </a:lnTo>
                <a:lnTo>
                  <a:pt x="1314600" y="1103152"/>
                </a:lnTo>
                <a:lnTo>
                  <a:pt x="1315658" y="1101565"/>
                </a:lnTo>
                <a:lnTo>
                  <a:pt x="1316187" y="1099713"/>
                </a:lnTo>
                <a:lnTo>
                  <a:pt x="1316980" y="1096803"/>
                </a:lnTo>
                <a:lnTo>
                  <a:pt x="1317245" y="1093628"/>
                </a:lnTo>
                <a:lnTo>
                  <a:pt x="1317245" y="1090718"/>
                </a:lnTo>
                <a:lnTo>
                  <a:pt x="1316452" y="1087544"/>
                </a:lnTo>
                <a:lnTo>
                  <a:pt x="1316187" y="1086221"/>
                </a:lnTo>
                <a:lnTo>
                  <a:pt x="1315658" y="1085163"/>
                </a:lnTo>
                <a:lnTo>
                  <a:pt x="1314600" y="1084369"/>
                </a:lnTo>
                <a:lnTo>
                  <a:pt x="1313807" y="1084105"/>
                </a:lnTo>
                <a:lnTo>
                  <a:pt x="1312749" y="1084105"/>
                </a:lnTo>
                <a:lnTo>
                  <a:pt x="1311956" y="1084105"/>
                </a:lnTo>
                <a:close/>
                <a:moveTo>
                  <a:pt x="1300584" y="1084105"/>
                </a:moveTo>
                <a:lnTo>
                  <a:pt x="1299526" y="1084369"/>
                </a:lnTo>
                <a:lnTo>
                  <a:pt x="1298469" y="1085163"/>
                </a:lnTo>
                <a:lnTo>
                  <a:pt x="1297940" y="1086221"/>
                </a:lnTo>
                <a:lnTo>
                  <a:pt x="1297675" y="1087544"/>
                </a:lnTo>
                <a:lnTo>
                  <a:pt x="1297146" y="1090718"/>
                </a:lnTo>
                <a:lnTo>
                  <a:pt x="1296882" y="1093628"/>
                </a:lnTo>
                <a:lnTo>
                  <a:pt x="1297146" y="1096803"/>
                </a:lnTo>
                <a:lnTo>
                  <a:pt x="1297940" y="1099713"/>
                </a:lnTo>
                <a:lnTo>
                  <a:pt x="1298733" y="1101565"/>
                </a:lnTo>
                <a:lnTo>
                  <a:pt x="1299526" y="1103152"/>
                </a:lnTo>
                <a:lnTo>
                  <a:pt x="1299791" y="1103681"/>
                </a:lnTo>
                <a:lnTo>
                  <a:pt x="1300055" y="1105268"/>
                </a:lnTo>
                <a:lnTo>
                  <a:pt x="1300055" y="1106062"/>
                </a:lnTo>
                <a:lnTo>
                  <a:pt x="1299791" y="1107120"/>
                </a:lnTo>
                <a:lnTo>
                  <a:pt x="1299526" y="1108178"/>
                </a:lnTo>
                <a:lnTo>
                  <a:pt x="1298469" y="1108972"/>
                </a:lnTo>
                <a:lnTo>
                  <a:pt x="1298733" y="1112411"/>
                </a:lnTo>
                <a:lnTo>
                  <a:pt x="1298998" y="1115850"/>
                </a:lnTo>
                <a:lnTo>
                  <a:pt x="1301378" y="1115850"/>
                </a:lnTo>
                <a:lnTo>
                  <a:pt x="1301642" y="1115850"/>
                </a:lnTo>
                <a:lnTo>
                  <a:pt x="1303493" y="1115850"/>
                </a:lnTo>
                <a:lnTo>
                  <a:pt x="1304022" y="1112411"/>
                </a:lnTo>
                <a:lnTo>
                  <a:pt x="1304551" y="1108972"/>
                </a:lnTo>
                <a:lnTo>
                  <a:pt x="1303493" y="1108178"/>
                </a:lnTo>
                <a:lnTo>
                  <a:pt x="1302964" y="1107120"/>
                </a:lnTo>
                <a:lnTo>
                  <a:pt x="1302964" y="1106062"/>
                </a:lnTo>
                <a:lnTo>
                  <a:pt x="1302964" y="1105268"/>
                </a:lnTo>
                <a:lnTo>
                  <a:pt x="1302964" y="1103681"/>
                </a:lnTo>
                <a:lnTo>
                  <a:pt x="1303229" y="1103152"/>
                </a:lnTo>
                <a:lnTo>
                  <a:pt x="1304022" y="1101565"/>
                </a:lnTo>
                <a:lnTo>
                  <a:pt x="1304816" y="1099713"/>
                </a:lnTo>
                <a:lnTo>
                  <a:pt x="1305609" y="1096803"/>
                </a:lnTo>
                <a:lnTo>
                  <a:pt x="1305609" y="1093628"/>
                </a:lnTo>
                <a:lnTo>
                  <a:pt x="1305609" y="1090718"/>
                </a:lnTo>
                <a:lnTo>
                  <a:pt x="1305080" y="1087544"/>
                </a:lnTo>
                <a:lnTo>
                  <a:pt x="1304816" y="1086221"/>
                </a:lnTo>
                <a:lnTo>
                  <a:pt x="1304022" y="1085163"/>
                </a:lnTo>
                <a:lnTo>
                  <a:pt x="1303493" y="1084369"/>
                </a:lnTo>
                <a:lnTo>
                  <a:pt x="1302171" y="1084105"/>
                </a:lnTo>
                <a:lnTo>
                  <a:pt x="1301378" y="1084105"/>
                </a:lnTo>
                <a:lnTo>
                  <a:pt x="1300584" y="1084105"/>
                </a:lnTo>
                <a:close/>
                <a:moveTo>
                  <a:pt x="1273610" y="1084105"/>
                </a:moveTo>
                <a:lnTo>
                  <a:pt x="1272288" y="1084369"/>
                </a:lnTo>
                <a:lnTo>
                  <a:pt x="1271494" y="1085163"/>
                </a:lnTo>
                <a:lnTo>
                  <a:pt x="1270966" y="1086221"/>
                </a:lnTo>
                <a:lnTo>
                  <a:pt x="1270701" y="1087544"/>
                </a:lnTo>
                <a:lnTo>
                  <a:pt x="1270172" y="1090718"/>
                </a:lnTo>
                <a:lnTo>
                  <a:pt x="1269908" y="1093628"/>
                </a:lnTo>
                <a:lnTo>
                  <a:pt x="1270172" y="1096803"/>
                </a:lnTo>
                <a:lnTo>
                  <a:pt x="1270701" y="1099713"/>
                </a:lnTo>
                <a:lnTo>
                  <a:pt x="1271759" y="1101565"/>
                </a:lnTo>
                <a:lnTo>
                  <a:pt x="1272552" y="1103152"/>
                </a:lnTo>
                <a:lnTo>
                  <a:pt x="1272552" y="1103681"/>
                </a:lnTo>
                <a:lnTo>
                  <a:pt x="1272817" y="1105268"/>
                </a:lnTo>
                <a:lnTo>
                  <a:pt x="1272817" y="1106062"/>
                </a:lnTo>
                <a:lnTo>
                  <a:pt x="1272817" y="1107120"/>
                </a:lnTo>
                <a:lnTo>
                  <a:pt x="1272288" y="1108178"/>
                </a:lnTo>
                <a:lnTo>
                  <a:pt x="1271494" y="1108972"/>
                </a:lnTo>
                <a:lnTo>
                  <a:pt x="1271759" y="1112411"/>
                </a:lnTo>
                <a:lnTo>
                  <a:pt x="1272288" y="1115850"/>
                </a:lnTo>
                <a:lnTo>
                  <a:pt x="1274139" y="1115850"/>
                </a:lnTo>
                <a:lnTo>
                  <a:pt x="1274403" y="1115850"/>
                </a:lnTo>
                <a:lnTo>
                  <a:pt x="1276784" y="1115850"/>
                </a:lnTo>
                <a:lnTo>
                  <a:pt x="1277048" y="1112411"/>
                </a:lnTo>
                <a:lnTo>
                  <a:pt x="1277312" y="1108972"/>
                </a:lnTo>
                <a:lnTo>
                  <a:pt x="1276254" y="1108178"/>
                </a:lnTo>
                <a:lnTo>
                  <a:pt x="1275990" y="1107120"/>
                </a:lnTo>
                <a:lnTo>
                  <a:pt x="1275726" y="1106062"/>
                </a:lnTo>
                <a:lnTo>
                  <a:pt x="1275726" y="1105268"/>
                </a:lnTo>
                <a:lnTo>
                  <a:pt x="1275990" y="1103681"/>
                </a:lnTo>
                <a:lnTo>
                  <a:pt x="1275990" y="1103152"/>
                </a:lnTo>
                <a:lnTo>
                  <a:pt x="1277048" y="1101565"/>
                </a:lnTo>
                <a:lnTo>
                  <a:pt x="1277841" y="1099713"/>
                </a:lnTo>
                <a:lnTo>
                  <a:pt x="1278635" y="1096803"/>
                </a:lnTo>
                <a:lnTo>
                  <a:pt x="1278899" y="1093628"/>
                </a:lnTo>
                <a:lnTo>
                  <a:pt x="1278635" y="1090718"/>
                </a:lnTo>
                <a:lnTo>
                  <a:pt x="1278106" y="1087544"/>
                </a:lnTo>
                <a:lnTo>
                  <a:pt x="1277577" y="1086221"/>
                </a:lnTo>
                <a:lnTo>
                  <a:pt x="1277312" y="1085163"/>
                </a:lnTo>
                <a:lnTo>
                  <a:pt x="1276254" y="1084369"/>
                </a:lnTo>
                <a:lnTo>
                  <a:pt x="1275197" y="1084105"/>
                </a:lnTo>
                <a:lnTo>
                  <a:pt x="1274403" y="1084105"/>
                </a:lnTo>
                <a:lnTo>
                  <a:pt x="1273610" y="1084105"/>
                </a:lnTo>
                <a:close/>
                <a:moveTo>
                  <a:pt x="1261974" y="1084105"/>
                </a:moveTo>
                <a:lnTo>
                  <a:pt x="1260652" y="1084369"/>
                </a:lnTo>
                <a:lnTo>
                  <a:pt x="1260123" y="1085163"/>
                </a:lnTo>
                <a:lnTo>
                  <a:pt x="1259594" y="1086221"/>
                </a:lnTo>
                <a:lnTo>
                  <a:pt x="1259330" y="1087544"/>
                </a:lnTo>
                <a:lnTo>
                  <a:pt x="1258536" y="1090718"/>
                </a:lnTo>
                <a:lnTo>
                  <a:pt x="1258536" y="1093628"/>
                </a:lnTo>
                <a:lnTo>
                  <a:pt x="1258801" y="1096803"/>
                </a:lnTo>
                <a:lnTo>
                  <a:pt x="1259594" y="1099713"/>
                </a:lnTo>
                <a:lnTo>
                  <a:pt x="1260123" y="1101565"/>
                </a:lnTo>
                <a:lnTo>
                  <a:pt x="1261181" y="1103152"/>
                </a:lnTo>
                <a:lnTo>
                  <a:pt x="1261445" y="1103681"/>
                </a:lnTo>
                <a:lnTo>
                  <a:pt x="1261710" y="1105268"/>
                </a:lnTo>
                <a:lnTo>
                  <a:pt x="1261710" y="1106062"/>
                </a:lnTo>
                <a:lnTo>
                  <a:pt x="1261445" y="1107120"/>
                </a:lnTo>
                <a:lnTo>
                  <a:pt x="1260652" y="1108178"/>
                </a:lnTo>
                <a:lnTo>
                  <a:pt x="1260123" y="1108972"/>
                </a:lnTo>
                <a:lnTo>
                  <a:pt x="1260123" y="1112411"/>
                </a:lnTo>
                <a:lnTo>
                  <a:pt x="1260652" y="1115850"/>
                </a:lnTo>
                <a:lnTo>
                  <a:pt x="1262767" y="1115850"/>
                </a:lnTo>
                <a:lnTo>
                  <a:pt x="1263296" y="1115850"/>
                </a:lnTo>
                <a:lnTo>
                  <a:pt x="1265148" y="1115850"/>
                </a:lnTo>
                <a:lnTo>
                  <a:pt x="1265676" y="1112411"/>
                </a:lnTo>
                <a:lnTo>
                  <a:pt x="1265676" y="1108972"/>
                </a:lnTo>
                <a:lnTo>
                  <a:pt x="1264883" y="1108178"/>
                </a:lnTo>
                <a:lnTo>
                  <a:pt x="1264619" y="1107120"/>
                </a:lnTo>
                <a:lnTo>
                  <a:pt x="1264090" y="1106062"/>
                </a:lnTo>
                <a:lnTo>
                  <a:pt x="1264090" y="1105268"/>
                </a:lnTo>
                <a:lnTo>
                  <a:pt x="1264619" y="1103681"/>
                </a:lnTo>
                <a:lnTo>
                  <a:pt x="1264883" y="1103152"/>
                </a:lnTo>
                <a:lnTo>
                  <a:pt x="1265676" y="1101565"/>
                </a:lnTo>
                <a:lnTo>
                  <a:pt x="1266470" y="1099713"/>
                </a:lnTo>
                <a:lnTo>
                  <a:pt x="1266999" y="1096803"/>
                </a:lnTo>
                <a:lnTo>
                  <a:pt x="1267263" y="1093628"/>
                </a:lnTo>
                <a:lnTo>
                  <a:pt x="1267263" y="1090718"/>
                </a:lnTo>
                <a:lnTo>
                  <a:pt x="1266734" y="1087544"/>
                </a:lnTo>
                <a:lnTo>
                  <a:pt x="1266470" y="1086221"/>
                </a:lnTo>
                <a:lnTo>
                  <a:pt x="1265676" y="1085163"/>
                </a:lnTo>
                <a:lnTo>
                  <a:pt x="1264883" y="1084369"/>
                </a:lnTo>
                <a:lnTo>
                  <a:pt x="1263825" y="1084105"/>
                </a:lnTo>
                <a:lnTo>
                  <a:pt x="1263032" y="1084105"/>
                </a:lnTo>
                <a:lnTo>
                  <a:pt x="1261974" y="1084105"/>
                </a:lnTo>
                <a:close/>
                <a:moveTo>
                  <a:pt x="1250867" y="1084105"/>
                </a:moveTo>
                <a:lnTo>
                  <a:pt x="1249545" y="1084369"/>
                </a:lnTo>
                <a:lnTo>
                  <a:pt x="1248751" y="1085163"/>
                </a:lnTo>
                <a:lnTo>
                  <a:pt x="1247958" y="1086221"/>
                </a:lnTo>
                <a:lnTo>
                  <a:pt x="1247694" y="1087544"/>
                </a:lnTo>
                <a:lnTo>
                  <a:pt x="1247429" y="1090718"/>
                </a:lnTo>
                <a:lnTo>
                  <a:pt x="1247165" y="1093628"/>
                </a:lnTo>
                <a:lnTo>
                  <a:pt x="1247429" y="1096803"/>
                </a:lnTo>
                <a:lnTo>
                  <a:pt x="1247958" y="1099713"/>
                </a:lnTo>
                <a:lnTo>
                  <a:pt x="1249016" y="1101565"/>
                </a:lnTo>
                <a:lnTo>
                  <a:pt x="1249545" y="1103152"/>
                </a:lnTo>
                <a:lnTo>
                  <a:pt x="1249809" y="1103681"/>
                </a:lnTo>
                <a:lnTo>
                  <a:pt x="1250074" y="1105268"/>
                </a:lnTo>
                <a:lnTo>
                  <a:pt x="1250074" y="1106062"/>
                </a:lnTo>
                <a:lnTo>
                  <a:pt x="1249809" y="1107120"/>
                </a:lnTo>
                <a:lnTo>
                  <a:pt x="1249545" y="1108178"/>
                </a:lnTo>
                <a:lnTo>
                  <a:pt x="1248751" y="1108972"/>
                </a:lnTo>
                <a:lnTo>
                  <a:pt x="1249016" y="1112411"/>
                </a:lnTo>
                <a:lnTo>
                  <a:pt x="1249280" y="1115850"/>
                </a:lnTo>
                <a:lnTo>
                  <a:pt x="1251131" y="1115850"/>
                </a:lnTo>
                <a:lnTo>
                  <a:pt x="1251660" y="1115850"/>
                </a:lnTo>
                <a:lnTo>
                  <a:pt x="1253512" y="1115850"/>
                </a:lnTo>
                <a:lnTo>
                  <a:pt x="1254305" y="1112411"/>
                </a:lnTo>
                <a:lnTo>
                  <a:pt x="1254569" y="1108972"/>
                </a:lnTo>
                <a:lnTo>
                  <a:pt x="1253512" y="1108178"/>
                </a:lnTo>
                <a:lnTo>
                  <a:pt x="1252983" y="1107120"/>
                </a:lnTo>
                <a:lnTo>
                  <a:pt x="1252983" y="1106062"/>
                </a:lnTo>
                <a:lnTo>
                  <a:pt x="1252718" y="1105268"/>
                </a:lnTo>
                <a:lnTo>
                  <a:pt x="1252983" y="1103681"/>
                </a:lnTo>
                <a:lnTo>
                  <a:pt x="1253247" y="1103152"/>
                </a:lnTo>
                <a:lnTo>
                  <a:pt x="1254305" y="1101565"/>
                </a:lnTo>
                <a:lnTo>
                  <a:pt x="1254834" y="1099713"/>
                </a:lnTo>
                <a:lnTo>
                  <a:pt x="1255892" y="1096803"/>
                </a:lnTo>
                <a:lnTo>
                  <a:pt x="1255892" y="1093628"/>
                </a:lnTo>
                <a:lnTo>
                  <a:pt x="1255892" y="1090718"/>
                </a:lnTo>
                <a:lnTo>
                  <a:pt x="1255098" y="1087544"/>
                </a:lnTo>
                <a:lnTo>
                  <a:pt x="1254834" y="1086221"/>
                </a:lnTo>
                <a:lnTo>
                  <a:pt x="1254305" y="1085163"/>
                </a:lnTo>
                <a:lnTo>
                  <a:pt x="1253512" y="1084369"/>
                </a:lnTo>
                <a:lnTo>
                  <a:pt x="1252454" y="1084105"/>
                </a:lnTo>
                <a:lnTo>
                  <a:pt x="1251396" y="1084105"/>
                </a:lnTo>
                <a:lnTo>
                  <a:pt x="1250867" y="1084105"/>
                </a:lnTo>
                <a:close/>
                <a:moveTo>
                  <a:pt x="1238966" y="1084105"/>
                </a:moveTo>
                <a:lnTo>
                  <a:pt x="1237644" y="1084369"/>
                </a:lnTo>
                <a:lnTo>
                  <a:pt x="1237115" y="1085163"/>
                </a:lnTo>
                <a:lnTo>
                  <a:pt x="1236586" y="1086221"/>
                </a:lnTo>
                <a:lnTo>
                  <a:pt x="1236058" y="1087544"/>
                </a:lnTo>
                <a:lnTo>
                  <a:pt x="1235529" y="1090718"/>
                </a:lnTo>
                <a:lnTo>
                  <a:pt x="1235529" y="1093628"/>
                </a:lnTo>
                <a:lnTo>
                  <a:pt x="1235529" y="1096803"/>
                </a:lnTo>
                <a:lnTo>
                  <a:pt x="1236586" y="1099713"/>
                </a:lnTo>
                <a:lnTo>
                  <a:pt x="1237115" y="1101565"/>
                </a:lnTo>
                <a:lnTo>
                  <a:pt x="1237909" y="1103152"/>
                </a:lnTo>
                <a:lnTo>
                  <a:pt x="1238438" y="1103681"/>
                </a:lnTo>
                <a:lnTo>
                  <a:pt x="1238702" y="1105268"/>
                </a:lnTo>
                <a:lnTo>
                  <a:pt x="1238702" y="1106062"/>
                </a:lnTo>
                <a:lnTo>
                  <a:pt x="1238438" y="1107120"/>
                </a:lnTo>
                <a:lnTo>
                  <a:pt x="1237644" y="1108178"/>
                </a:lnTo>
                <a:lnTo>
                  <a:pt x="1237115" y="1108972"/>
                </a:lnTo>
                <a:lnTo>
                  <a:pt x="1237115" y="1112411"/>
                </a:lnTo>
                <a:lnTo>
                  <a:pt x="1237644" y="1115850"/>
                </a:lnTo>
                <a:lnTo>
                  <a:pt x="1239496" y="1115850"/>
                </a:lnTo>
                <a:lnTo>
                  <a:pt x="1240289" y="1115850"/>
                </a:lnTo>
                <a:lnTo>
                  <a:pt x="1242140" y="1115850"/>
                </a:lnTo>
                <a:lnTo>
                  <a:pt x="1242404" y="1112411"/>
                </a:lnTo>
                <a:lnTo>
                  <a:pt x="1242669" y="1108972"/>
                </a:lnTo>
                <a:lnTo>
                  <a:pt x="1241876" y="1108178"/>
                </a:lnTo>
                <a:lnTo>
                  <a:pt x="1241347" y="1107120"/>
                </a:lnTo>
                <a:lnTo>
                  <a:pt x="1241082" y="1106062"/>
                </a:lnTo>
                <a:lnTo>
                  <a:pt x="1241082" y="1105268"/>
                </a:lnTo>
                <a:lnTo>
                  <a:pt x="1241347" y="1103681"/>
                </a:lnTo>
                <a:lnTo>
                  <a:pt x="1241876" y="1103152"/>
                </a:lnTo>
                <a:lnTo>
                  <a:pt x="1242669" y="1101565"/>
                </a:lnTo>
                <a:lnTo>
                  <a:pt x="1243198" y="1099713"/>
                </a:lnTo>
                <a:lnTo>
                  <a:pt x="1243991" y="1096803"/>
                </a:lnTo>
                <a:lnTo>
                  <a:pt x="1244256" y="1093628"/>
                </a:lnTo>
                <a:lnTo>
                  <a:pt x="1243991" y="1090718"/>
                </a:lnTo>
                <a:lnTo>
                  <a:pt x="1243727" y="1087544"/>
                </a:lnTo>
                <a:lnTo>
                  <a:pt x="1243198" y="1086221"/>
                </a:lnTo>
                <a:lnTo>
                  <a:pt x="1242669" y="1085163"/>
                </a:lnTo>
                <a:lnTo>
                  <a:pt x="1241876" y="1084369"/>
                </a:lnTo>
                <a:lnTo>
                  <a:pt x="1240818" y="1084105"/>
                </a:lnTo>
                <a:lnTo>
                  <a:pt x="1239760" y="1084105"/>
                </a:lnTo>
                <a:lnTo>
                  <a:pt x="1238966" y="1084105"/>
                </a:lnTo>
                <a:close/>
                <a:moveTo>
                  <a:pt x="1227860" y="1084105"/>
                </a:moveTo>
                <a:lnTo>
                  <a:pt x="1226537" y="1084369"/>
                </a:lnTo>
                <a:lnTo>
                  <a:pt x="1225479" y="1085163"/>
                </a:lnTo>
                <a:lnTo>
                  <a:pt x="1224950" y="1086221"/>
                </a:lnTo>
                <a:lnTo>
                  <a:pt x="1224686" y="1087544"/>
                </a:lnTo>
                <a:lnTo>
                  <a:pt x="1224422" y="1090718"/>
                </a:lnTo>
                <a:lnTo>
                  <a:pt x="1223893" y="1093628"/>
                </a:lnTo>
                <a:lnTo>
                  <a:pt x="1224422" y="1096803"/>
                </a:lnTo>
                <a:lnTo>
                  <a:pt x="1224950" y="1099713"/>
                </a:lnTo>
                <a:lnTo>
                  <a:pt x="1225744" y="1101565"/>
                </a:lnTo>
                <a:lnTo>
                  <a:pt x="1226537" y="1103152"/>
                </a:lnTo>
                <a:lnTo>
                  <a:pt x="1226802" y="1103681"/>
                </a:lnTo>
                <a:lnTo>
                  <a:pt x="1227066" y="1105268"/>
                </a:lnTo>
                <a:lnTo>
                  <a:pt x="1227066" y="1106062"/>
                </a:lnTo>
                <a:lnTo>
                  <a:pt x="1226802" y="1107120"/>
                </a:lnTo>
                <a:lnTo>
                  <a:pt x="1226537" y="1108178"/>
                </a:lnTo>
                <a:lnTo>
                  <a:pt x="1225479" y="1108972"/>
                </a:lnTo>
                <a:lnTo>
                  <a:pt x="1225744" y="1112411"/>
                </a:lnTo>
                <a:lnTo>
                  <a:pt x="1226273" y="1115850"/>
                </a:lnTo>
                <a:lnTo>
                  <a:pt x="1228124" y="1115850"/>
                </a:lnTo>
                <a:lnTo>
                  <a:pt x="1228653" y="1115850"/>
                </a:lnTo>
                <a:lnTo>
                  <a:pt x="1230504" y="1115850"/>
                </a:lnTo>
                <a:lnTo>
                  <a:pt x="1231033" y="1112411"/>
                </a:lnTo>
                <a:lnTo>
                  <a:pt x="1231033" y="1108972"/>
                </a:lnTo>
                <a:lnTo>
                  <a:pt x="1230504" y="1108178"/>
                </a:lnTo>
                <a:lnTo>
                  <a:pt x="1229975" y="1107120"/>
                </a:lnTo>
                <a:lnTo>
                  <a:pt x="1229711" y="1106062"/>
                </a:lnTo>
                <a:lnTo>
                  <a:pt x="1229711" y="1105268"/>
                </a:lnTo>
                <a:lnTo>
                  <a:pt x="1229975" y="1103681"/>
                </a:lnTo>
                <a:lnTo>
                  <a:pt x="1230240" y="1103152"/>
                </a:lnTo>
                <a:lnTo>
                  <a:pt x="1231033" y="1101565"/>
                </a:lnTo>
                <a:lnTo>
                  <a:pt x="1231826" y="1099713"/>
                </a:lnTo>
                <a:lnTo>
                  <a:pt x="1232620" y="1096803"/>
                </a:lnTo>
                <a:lnTo>
                  <a:pt x="1232620" y="1093628"/>
                </a:lnTo>
                <a:lnTo>
                  <a:pt x="1232620" y="1090718"/>
                </a:lnTo>
                <a:lnTo>
                  <a:pt x="1232091" y="1087544"/>
                </a:lnTo>
                <a:lnTo>
                  <a:pt x="1231826" y="1086221"/>
                </a:lnTo>
                <a:lnTo>
                  <a:pt x="1231033" y="1085163"/>
                </a:lnTo>
                <a:lnTo>
                  <a:pt x="1230504" y="1084369"/>
                </a:lnTo>
                <a:lnTo>
                  <a:pt x="1229182" y="1084105"/>
                </a:lnTo>
                <a:lnTo>
                  <a:pt x="1228388" y="1084105"/>
                </a:lnTo>
                <a:lnTo>
                  <a:pt x="1227860" y="1084105"/>
                </a:lnTo>
                <a:close/>
                <a:moveTo>
                  <a:pt x="1216224" y="1084105"/>
                </a:moveTo>
                <a:lnTo>
                  <a:pt x="1214901" y="1084369"/>
                </a:lnTo>
                <a:lnTo>
                  <a:pt x="1214108" y="1085163"/>
                </a:lnTo>
                <a:lnTo>
                  <a:pt x="1213579" y="1086221"/>
                </a:lnTo>
                <a:lnTo>
                  <a:pt x="1213314" y="1087544"/>
                </a:lnTo>
                <a:lnTo>
                  <a:pt x="1212786" y="1090718"/>
                </a:lnTo>
                <a:lnTo>
                  <a:pt x="1212521" y="1093628"/>
                </a:lnTo>
                <a:lnTo>
                  <a:pt x="1212786" y="1096803"/>
                </a:lnTo>
                <a:lnTo>
                  <a:pt x="1213314" y="1099713"/>
                </a:lnTo>
                <a:lnTo>
                  <a:pt x="1214372" y="1101565"/>
                </a:lnTo>
                <a:lnTo>
                  <a:pt x="1215166" y="1103152"/>
                </a:lnTo>
                <a:lnTo>
                  <a:pt x="1215166" y="1103681"/>
                </a:lnTo>
                <a:lnTo>
                  <a:pt x="1215695" y="1105268"/>
                </a:lnTo>
                <a:lnTo>
                  <a:pt x="1215695" y="1106062"/>
                </a:lnTo>
                <a:lnTo>
                  <a:pt x="1215695" y="1107120"/>
                </a:lnTo>
                <a:lnTo>
                  <a:pt x="1214901" y="1108178"/>
                </a:lnTo>
                <a:lnTo>
                  <a:pt x="1214108" y="1108972"/>
                </a:lnTo>
                <a:lnTo>
                  <a:pt x="1214372" y="1112411"/>
                </a:lnTo>
                <a:lnTo>
                  <a:pt x="1214901" y="1115850"/>
                </a:lnTo>
                <a:lnTo>
                  <a:pt x="1216752" y="1115850"/>
                </a:lnTo>
                <a:lnTo>
                  <a:pt x="1217017" y="1115850"/>
                </a:lnTo>
                <a:lnTo>
                  <a:pt x="1219397" y="1115850"/>
                </a:lnTo>
                <a:lnTo>
                  <a:pt x="1219661" y="1112411"/>
                </a:lnTo>
                <a:lnTo>
                  <a:pt x="1219926" y="1108972"/>
                </a:lnTo>
                <a:lnTo>
                  <a:pt x="1219132" y="1108178"/>
                </a:lnTo>
                <a:lnTo>
                  <a:pt x="1218339" y="1107120"/>
                </a:lnTo>
                <a:lnTo>
                  <a:pt x="1218339" y="1106062"/>
                </a:lnTo>
                <a:lnTo>
                  <a:pt x="1218339" y="1105268"/>
                </a:lnTo>
                <a:lnTo>
                  <a:pt x="1218604" y="1103681"/>
                </a:lnTo>
                <a:lnTo>
                  <a:pt x="1218604" y="1103152"/>
                </a:lnTo>
                <a:lnTo>
                  <a:pt x="1219661" y="1101565"/>
                </a:lnTo>
                <a:lnTo>
                  <a:pt x="1220455" y="1099713"/>
                </a:lnTo>
                <a:lnTo>
                  <a:pt x="1221248" y="1096803"/>
                </a:lnTo>
                <a:lnTo>
                  <a:pt x="1221513" y="1093628"/>
                </a:lnTo>
                <a:lnTo>
                  <a:pt x="1221248" y="1090718"/>
                </a:lnTo>
                <a:lnTo>
                  <a:pt x="1220984" y="1087544"/>
                </a:lnTo>
                <a:lnTo>
                  <a:pt x="1220190" y="1086221"/>
                </a:lnTo>
                <a:lnTo>
                  <a:pt x="1219926" y="1085163"/>
                </a:lnTo>
                <a:lnTo>
                  <a:pt x="1219132" y="1084369"/>
                </a:lnTo>
                <a:lnTo>
                  <a:pt x="1217810" y="1084105"/>
                </a:lnTo>
                <a:lnTo>
                  <a:pt x="1217017" y="1084105"/>
                </a:lnTo>
                <a:lnTo>
                  <a:pt x="1216224" y="1084105"/>
                </a:lnTo>
                <a:close/>
                <a:moveTo>
                  <a:pt x="1203794" y="1084105"/>
                </a:moveTo>
                <a:lnTo>
                  <a:pt x="1202472" y="1084369"/>
                </a:lnTo>
                <a:lnTo>
                  <a:pt x="1201678" y="1085163"/>
                </a:lnTo>
                <a:lnTo>
                  <a:pt x="1200885" y="1086221"/>
                </a:lnTo>
                <a:lnTo>
                  <a:pt x="1200621" y="1087544"/>
                </a:lnTo>
                <a:lnTo>
                  <a:pt x="1200356" y="1090718"/>
                </a:lnTo>
                <a:lnTo>
                  <a:pt x="1200092" y="1093628"/>
                </a:lnTo>
                <a:lnTo>
                  <a:pt x="1200356" y="1096803"/>
                </a:lnTo>
                <a:lnTo>
                  <a:pt x="1200885" y="1099713"/>
                </a:lnTo>
                <a:lnTo>
                  <a:pt x="1201943" y="1101565"/>
                </a:lnTo>
                <a:lnTo>
                  <a:pt x="1202472" y="1103152"/>
                </a:lnTo>
                <a:lnTo>
                  <a:pt x="1202736" y="1103681"/>
                </a:lnTo>
                <a:lnTo>
                  <a:pt x="1203001" y="1105268"/>
                </a:lnTo>
                <a:lnTo>
                  <a:pt x="1203001" y="1106062"/>
                </a:lnTo>
                <a:lnTo>
                  <a:pt x="1202736" y="1107120"/>
                </a:lnTo>
                <a:lnTo>
                  <a:pt x="1202472" y="1108178"/>
                </a:lnTo>
                <a:lnTo>
                  <a:pt x="1201678" y="1108972"/>
                </a:lnTo>
                <a:lnTo>
                  <a:pt x="1201943" y="1112411"/>
                </a:lnTo>
                <a:lnTo>
                  <a:pt x="1202208" y="1115850"/>
                </a:lnTo>
                <a:lnTo>
                  <a:pt x="1204059" y="1115850"/>
                </a:lnTo>
                <a:lnTo>
                  <a:pt x="1204588" y="1115850"/>
                </a:lnTo>
                <a:lnTo>
                  <a:pt x="1206439" y="1115850"/>
                </a:lnTo>
                <a:lnTo>
                  <a:pt x="1207232" y="1112411"/>
                </a:lnTo>
                <a:lnTo>
                  <a:pt x="1207232" y="1108972"/>
                </a:lnTo>
                <a:lnTo>
                  <a:pt x="1206439" y="1108178"/>
                </a:lnTo>
                <a:lnTo>
                  <a:pt x="1205910" y="1107120"/>
                </a:lnTo>
                <a:lnTo>
                  <a:pt x="1205645" y="1106062"/>
                </a:lnTo>
                <a:lnTo>
                  <a:pt x="1205645" y="1105268"/>
                </a:lnTo>
                <a:lnTo>
                  <a:pt x="1205910" y="1103681"/>
                </a:lnTo>
                <a:lnTo>
                  <a:pt x="1206174" y="1103152"/>
                </a:lnTo>
                <a:lnTo>
                  <a:pt x="1207232" y="1101565"/>
                </a:lnTo>
                <a:lnTo>
                  <a:pt x="1207761" y="1099713"/>
                </a:lnTo>
                <a:lnTo>
                  <a:pt x="1208819" y="1096803"/>
                </a:lnTo>
                <a:lnTo>
                  <a:pt x="1208819" y="1093628"/>
                </a:lnTo>
                <a:lnTo>
                  <a:pt x="1208819" y="1090718"/>
                </a:lnTo>
                <a:lnTo>
                  <a:pt x="1208026" y="1087544"/>
                </a:lnTo>
                <a:lnTo>
                  <a:pt x="1207761" y="1086221"/>
                </a:lnTo>
                <a:lnTo>
                  <a:pt x="1207232" y="1085163"/>
                </a:lnTo>
                <a:lnTo>
                  <a:pt x="1206439" y="1084369"/>
                </a:lnTo>
                <a:lnTo>
                  <a:pt x="1205381" y="1084105"/>
                </a:lnTo>
                <a:lnTo>
                  <a:pt x="1204323" y="1084105"/>
                </a:lnTo>
                <a:lnTo>
                  <a:pt x="1203794" y="1084105"/>
                </a:lnTo>
                <a:close/>
                <a:moveTo>
                  <a:pt x="1192158" y="1084105"/>
                </a:moveTo>
                <a:lnTo>
                  <a:pt x="1190836" y="1084369"/>
                </a:lnTo>
                <a:lnTo>
                  <a:pt x="1190043" y="1085163"/>
                </a:lnTo>
                <a:lnTo>
                  <a:pt x="1189778" y="1086221"/>
                </a:lnTo>
                <a:lnTo>
                  <a:pt x="1189514" y="1087544"/>
                </a:lnTo>
                <a:lnTo>
                  <a:pt x="1188720" y="1090718"/>
                </a:lnTo>
                <a:lnTo>
                  <a:pt x="1188456" y="1093628"/>
                </a:lnTo>
                <a:lnTo>
                  <a:pt x="1188720" y="1096803"/>
                </a:lnTo>
                <a:lnTo>
                  <a:pt x="1189514" y="1099713"/>
                </a:lnTo>
                <a:lnTo>
                  <a:pt x="1190307" y="1101565"/>
                </a:lnTo>
                <a:lnTo>
                  <a:pt x="1191365" y="1103152"/>
                </a:lnTo>
                <a:lnTo>
                  <a:pt x="1191365" y="1103681"/>
                </a:lnTo>
                <a:lnTo>
                  <a:pt x="1191629" y="1105268"/>
                </a:lnTo>
                <a:lnTo>
                  <a:pt x="1191629" y="1106062"/>
                </a:lnTo>
                <a:lnTo>
                  <a:pt x="1191629" y="1107120"/>
                </a:lnTo>
                <a:lnTo>
                  <a:pt x="1190836" y="1108178"/>
                </a:lnTo>
                <a:lnTo>
                  <a:pt x="1190043" y="1108972"/>
                </a:lnTo>
                <a:lnTo>
                  <a:pt x="1190307" y="1112411"/>
                </a:lnTo>
                <a:lnTo>
                  <a:pt x="1190836" y="1115850"/>
                </a:lnTo>
                <a:lnTo>
                  <a:pt x="1192952" y="1115850"/>
                </a:lnTo>
                <a:lnTo>
                  <a:pt x="1193216" y="1115850"/>
                </a:lnTo>
                <a:lnTo>
                  <a:pt x="1195332" y="1115850"/>
                </a:lnTo>
                <a:lnTo>
                  <a:pt x="1195596" y="1112411"/>
                </a:lnTo>
                <a:lnTo>
                  <a:pt x="1195861" y="1108972"/>
                </a:lnTo>
                <a:lnTo>
                  <a:pt x="1195067" y="1108178"/>
                </a:lnTo>
                <a:lnTo>
                  <a:pt x="1194274" y="1107120"/>
                </a:lnTo>
                <a:lnTo>
                  <a:pt x="1194274" y="1106062"/>
                </a:lnTo>
                <a:lnTo>
                  <a:pt x="1194274" y="1105268"/>
                </a:lnTo>
                <a:lnTo>
                  <a:pt x="1194803" y="1103681"/>
                </a:lnTo>
                <a:lnTo>
                  <a:pt x="1194803" y="1103152"/>
                </a:lnTo>
                <a:lnTo>
                  <a:pt x="1195596" y="1101565"/>
                </a:lnTo>
                <a:lnTo>
                  <a:pt x="1196654" y="1099713"/>
                </a:lnTo>
                <a:lnTo>
                  <a:pt x="1197183" y="1096803"/>
                </a:lnTo>
                <a:lnTo>
                  <a:pt x="1197447" y="1093628"/>
                </a:lnTo>
                <a:lnTo>
                  <a:pt x="1197183" y="1090718"/>
                </a:lnTo>
                <a:lnTo>
                  <a:pt x="1196918" y="1087544"/>
                </a:lnTo>
                <a:lnTo>
                  <a:pt x="1196125" y="1086221"/>
                </a:lnTo>
                <a:lnTo>
                  <a:pt x="1195861" y="1085163"/>
                </a:lnTo>
                <a:lnTo>
                  <a:pt x="1195067" y="1084369"/>
                </a:lnTo>
                <a:lnTo>
                  <a:pt x="1193745" y="1084105"/>
                </a:lnTo>
                <a:lnTo>
                  <a:pt x="1193216" y="1084105"/>
                </a:lnTo>
                <a:lnTo>
                  <a:pt x="1192158" y="1084105"/>
                </a:lnTo>
                <a:close/>
                <a:moveTo>
                  <a:pt x="1180787" y="1084105"/>
                </a:moveTo>
                <a:lnTo>
                  <a:pt x="1179464" y="1084369"/>
                </a:lnTo>
                <a:lnTo>
                  <a:pt x="1178671" y="1085163"/>
                </a:lnTo>
                <a:lnTo>
                  <a:pt x="1178142" y="1086221"/>
                </a:lnTo>
                <a:lnTo>
                  <a:pt x="1177878" y="1087544"/>
                </a:lnTo>
                <a:lnTo>
                  <a:pt x="1177349" y="1090718"/>
                </a:lnTo>
                <a:lnTo>
                  <a:pt x="1177349" y="1093628"/>
                </a:lnTo>
                <a:lnTo>
                  <a:pt x="1177349" y="1096803"/>
                </a:lnTo>
                <a:lnTo>
                  <a:pt x="1178142" y="1099713"/>
                </a:lnTo>
                <a:lnTo>
                  <a:pt x="1178671" y="1101565"/>
                </a:lnTo>
                <a:lnTo>
                  <a:pt x="1179729" y="1103152"/>
                </a:lnTo>
                <a:lnTo>
                  <a:pt x="1179993" y="1103681"/>
                </a:lnTo>
                <a:lnTo>
                  <a:pt x="1180258" y="1105268"/>
                </a:lnTo>
                <a:lnTo>
                  <a:pt x="1180258" y="1106062"/>
                </a:lnTo>
                <a:lnTo>
                  <a:pt x="1179993" y="1107120"/>
                </a:lnTo>
                <a:lnTo>
                  <a:pt x="1179464" y="1108178"/>
                </a:lnTo>
                <a:lnTo>
                  <a:pt x="1178671" y="1108972"/>
                </a:lnTo>
                <a:lnTo>
                  <a:pt x="1178671" y="1112411"/>
                </a:lnTo>
                <a:lnTo>
                  <a:pt x="1179464" y="1115850"/>
                </a:lnTo>
                <a:lnTo>
                  <a:pt x="1181316" y="1115850"/>
                </a:lnTo>
                <a:lnTo>
                  <a:pt x="1181844" y="1115850"/>
                </a:lnTo>
                <a:lnTo>
                  <a:pt x="1183696" y="1115850"/>
                </a:lnTo>
                <a:lnTo>
                  <a:pt x="1183960" y="1112411"/>
                </a:lnTo>
                <a:lnTo>
                  <a:pt x="1184489" y="1108972"/>
                </a:lnTo>
                <a:lnTo>
                  <a:pt x="1183431" y="1108178"/>
                </a:lnTo>
                <a:lnTo>
                  <a:pt x="1183167" y="1107120"/>
                </a:lnTo>
                <a:lnTo>
                  <a:pt x="1182902" y="1106062"/>
                </a:lnTo>
                <a:lnTo>
                  <a:pt x="1182902" y="1105268"/>
                </a:lnTo>
                <a:lnTo>
                  <a:pt x="1183167" y="1103681"/>
                </a:lnTo>
                <a:lnTo>
                  <a:pt x="1183431" y="1103152"/>
                </a:lnTo>
                <a:lnTo>
                  <a:pt x="1183960" y="1101565"/>
                </a:lnTo>
                <a:lnTo>
                  <a:pt x="1185018" y="1099713"/>
                </a:lnTo>
                <a:lnTo>
                  <a:pt x="1185547" y="1096803"/>
                </a:lnTo>
                <a:lnTo>
                  <a:pt x="1186076" y="1093628"/>
                </a:lnTo>
                <a:lnTo>
                  <a:pt x="1185547" y="1090718"/>
                </a:lnTo>
                <a:lnTo>
                  <a:pt x="1185282" y="1087544"/>
                </a:lnTo>
                <a:lnTo>
                  <a:pt x="1185018" y="1086221"/>
                </a:lnTo>
                <a:lnTo>
                  <a:pt x="1184489" y="1085163"/>
                </a:lnTo>
                <a:lnTo>
                  <a:pt x="1183431" y="1084369"/>
                </a:lnTo>
                <a:lnTo>
                  <a:pt x="1182638" y="1084105"/>
                </a:lnTo>
                <a:lnTo>
                  <a:pt x="1182109" y="1084105"/>
                </a:lnTo>
                <a:lnTo>
                  <a:pt x="1181580" y="1084105"/>
                </a:lnTo>
                <a:lnTo>
                  <a:pt x="1180787" y="1084105"/>
                </a:lnTo>
                <a:close/>
                <a:moveTo>
                  <a:pt x="1153548" y="1084105"/>
                </a:moveTo>
                <a:lnTo>
                  <a:pt x="1152490" y="1084369"/>
                </a:lnTo>
                <a:lnTo>
                  <a:pt x="1151697" y="1085163"/>
                </a:lnTo>
                <a:lnTo>
                  <a:pt x="1151168" y="1086221"/>
                </a:lnTo>
                <a:lnTo>
                  <a:pt x="1150639" y="1087544"/>
                </a:lnTo>
                <a:lnTo>
                  <a:pt x="1150374" y="1090718"/>
                </a:lnTo>
                <a:lnTo>
                  <a:pt x="1150110" y="1093628"/>
                </a:lnTo>
                <a:lnTo>
                  <a:pt x="1150374" y="1096803"/>
                </a:lnTo>
                <a:lnTo>
                  <a:pt x="1151168" y="1099713"/>
                </a:lnTo>
                <a:lnTo>
                  <a:pt x="1151697" y="1101565"/>
                </a:lnTo>
                <a:lnTo>
                  <a:pt x="1152490" y="1103152"/>
                </a:lnTo>
                <a:lnTo>
                  <a:pt x="1153019" y="1103681"/>
                </a:lnTo>
                <a:lnTo>
                  <a:pt x="1153284" y="1105268"/>
                </a:lnTo>
                <a:lnTo>
                  <a:pt x="1153284" y="1106062"/>
                </a:lnTo>
                <a:lnTo>
                  <a:pt x="1153019" y="1107120"/>
                </a:lnTo>
                <a:lnTo>
                  <a:pt x="1152490" y="1108178"/>
                </a:lnTo>
                <a:lnTo>
                  <a:pt x="1151697" y="1108972"/>
                </a:lnTo>
                <a:lnTo>
                  <a:pt x="1151961" y="1112411"/>
                </a:lnTo>
                <a:lnTo>
                  <a:pt x="1152226" y="1115850"/>
                </a:lnTo>
                <a:lnTo>
                  <a:pt x="1154077" y="1115850"/>
                </a:lnTo>
                <a:lnTo>
                  <a:pt x="1154870" y="1115850"/>
                </a:lnTo>
                <a:lnTo>
                  <a:pt x="1156721" y="1115850"/>
                </a:lnTo>
                <a:lnTo>
                  <a:pt x="1157250" y="1112411"/>
                </a:lnTo>
                <a:lnTo>
                  <a:pt x="1157250" y="1108972"/>
                </a:lnTo>
                <a:lnTo>
                  <a:pt x="1156721" y="1108178"/>
                </a:lnTo>
                <a:lnTo>
                  <a:pt x="1155928" y="1107120"/>
                </a:lnTo>
                <a:lnTo>
                  <a:pt x="1155664" y="1106062"/>
                </a:lnTo>
                <a:lnTo>
                  <a:pt x="1155664" y="1105268"/>
                </a:lnTo>
                <a:lnTo>
                  <a:pt x="1155928" y="1103681"/>
                </a:lnTo>
                <a:lnTo>
                  <a:pt x="1156457" y="1103152"/>
                </a:lnTo>
                <a:lnTo>
                  <a:pt x="1157250" y="1101565"/>
                </a:lnTo>
                <a:lnTo>
                  <a:pt x="1157779" y="1099713"/>
                </a:lnTo>
                <a:lnTo>
                  <a:pt x="1158573" y="1096803"/>
                </a:lnTo>
                <a:lnTo>
                  <a:pt x="1158837" y="1093628"/>
                </a:lnTo>
                <a:lnTo>
                  <a:pt x="1158837" y="1090718"/>
                </a:lnTo>
                <a:lnTo>
                  <a:pt x="1158308" y="1087544"/>
                </a:lnTo>
                <a:lnTo>
                  <a:pt x="1157779" y="1086221"/>
                </a:lnTo>
                <a:lnTo>
                  <a:pt x="1157250" y="1085163"/>
                </a:lnTo>
                <a:lnTo>
                  <a:pt x="1156721" y="1084369"/>
                </a:lnTo>
                <a:lnTo>
                  <a:pt x="1155399" y="1084105"/>
                </a:lnTo>
                <a:lnTo>
                  <a:pt x="1154606" y="1084105"/>
                </a:lnTo>
                <a:lnTo>
                  <a:pt x="1153548" y="1084105"/>
                </a:lnTo>
                <a:close/>
                <a:moveTo>
                  <a:pt x="1142441" y="1084105"/>
                </a:moveTo>
                <a:lnTo>
                  <a:pt x="1141119" y="1084369"/>
                </a:lnTo>
                <a:lnTo>
                  <a:pt x="1140061" y="1085163"/>
                </a:lnTo>
                <a:lnTo>
                  <a:pt x="1139796" y="1086221"/>
                </a:lnTo>
                <a:lnTo>
                  <a:pt x="1139267" y="1087544"/>
                </a:lnTo>
                <a:lnTo>
                  <a:pt x="1139003" y="1090718"/>
                </a:lnTo>
                <a:lnTo>
                  <a:pt x="1138474" y="1093628"/>
                </a:lnTo>
                <a:lnTo>
                  <a:pt x="1139003" y="1096803"/>
                </a:lnTo>
                <a:lnTo>
                  <a:pt x="1139532" y="1099713"/>
                </a:lnTo>
                <a:lnTo>
                  <a:pt x="1140325" y="1101565"/>
                </a:lnTo>
                <a:lnTo>
                  <a:pt x="1141383" y="1103152"/>
                </a:lnTo>
                <a:lnTo>
                  <a:pt x="1141383" y="1103681"/>
                </a:lnTo>
                <a:lnTo>
                  <a:pt x="1141648" y="1105268"/>
                </a:lnTo>
                <a:lnTo>
                  <a:pt x="1141648" y="1106062"/>
                </a:lnTo>
                <a:lnTo>
                  <a:pt x="1141648" y="1107120"/>
                </a:lnTo>
                <a:lnTo>
                  <a:pt x="1141119" y="1108178"/>
                </a:lnTo>
                <a:lnTo>
                  <a:pt x="1140061" y="1108972"/>
                </a:lnTo>
                <a:lnTo>
                  <a:pt x="1140325" y="1112411"/>
                </a:lnTo>
                <a:lnTo>
                  <a:pt x="1140854" y="1115850"/>
                </a:lnTo>
                <a:lnTo>
                  <a:pt x="1142970" y="1115850"/>
                </a:lnTo>
                <a:lnTo>
                  <a:pt x="1143234" y="1115850"/>
                </a:lnTo>
                <a:lnTo>
                  <a:pt x="1145085" y="1115850"/>
                </a:lnTo>
                <a:lnTo>
                  <a:pt x="1145879" y="1112411"/>
                </a:lnTo>
                <a:lnTo>
                  <a:pt x="1146143" y="1108972"/>
                </a:lnTo>
                <a:lnTo>
                  <a:pt x="1145085" y="1108178"/>
                </a:lnTo>
                <a:lnTo>
                  <a:pt x="1144556" y="1107120"/>
                </a:lnTo>
                <a:lnTo>
                  <a:pt x="1144556" y="1106062"/>
                </a:lnTo>
                <a:lnTo>
                  <a:pt x="1144556" y="1105268"/>
                </a:lnTo>
                <a:lnTo>
                  <a:pt x="1144821" y="1103681"/>
                </a:lnTo>
                <a:lnTo>
                  <a:pt x="1144821" y="1103152"/>
                </a:lnTo>
                <a:lnTo>
                  <a:pt x="1145879" y="1101565"/>
                </a:lnTo>
                <a:lnTo>
                  <a:pt x="1146672" y="1099713"/>
                </a:lnTo>
                <a:lnTo>
                  <a:pt x="1147201" y="1096803"/>
                </a:lnTo>
                <a:lnTo>
                  <a:pt x="1147730" y="1093628"/>
                </a:lnTo>
                <a:lnTo>
                  <a:pt x="1147201" y="1090718"/>
                </a:lnTo>
                <a:lnTo>
                  <a:pt x="1146672" y="1087544"/>
                </a:lnTo>
                <a:lnTo>
                  <a:pt x="1146408" y="1086221"/>
                </a:lnTo>
                <a:lnTo>
                  <a:pt x="1146143" y="1085163"/>
                </a:lnTo>
                <a:lnTo>
                  <a:pt x="1145085" y="1084369"/>
                </a:lnTo>
                <a:lnTo>
                  <a:pt x="1143763" y="1084105"/>
                </a:lnTo>
                <a:lnTo>
                  <a:pt x="1142970" y="1084105"/>
                </a:lnTo>
                <a:lnTo>
                  <a:pt x="1142441" y="1084105"/>
                </a:lnTo>
                <a:close/>
                <a:moveTo>
                  <a:pt x="1130805" y="1084105"/>
                </a:moveTo>
                <a:lnTo>
                  <a:pt x="1129483" y="1084369"/>
                </a:lnTo>
                <a:lnTo>
                  <a:pt x="1128954" y="1085163"/>
                </a:lnTo>
                <a:lnTo>
                  <a:pt x="1128160" y="1086221"/>
                </a:lnTo>
                <a:lnTo>
                  <a:pt x="1127896" y="1087544"/>
                </a:lnTo>
                <a:lnTo>
                  <a:pt x="1127367" y="1090718"/>
                </a:lnTo>
                <a:lnTo>
                  <a:pt x="1127367" y="1093628"/>
                </a:lnTo>
                <a:lnTo>
                  <a:pt x="1127367" y="1096803"/>
                </a:lnTo>
                <a:lnTo>
                  <a:pt x="1128160" y="1099713"/>
                </a:lnTo>
                <a:lnTo>
                  <a:pt x="1128954" y="1101565"/>
                </a:lnTo>
                <a:lnTo>
                  <a:pt x="1129747" y="1103152"/>
                </a:lnTo>
                <a:lnTo>
                  <a:pt x="1130276" y="1103681"/>
                </a:lnTo>
                <a:lnTo>
                  <a:pt x="1130540" y="1105268"/>
                </a:lnTo>
                <a:lnTo>
                  <a:pt x="1130540" y="1106062"/>
                </a:lnTo>
                <a:lnTo>
                  <a:pt x="1130276" y="1107120"/>
                </a:lnTo>
                <a:lnTo>
                  <a:pt x="1129483" y="1108178"/>
                </a:lnTo>
                <a:lnTo>
                  <a:pt x="1128954" y="1108972"/>
                </a:lnTo>
                <a:lnTo>
                  <a:pt x="1128954" y="1112411"/>
                </a:lnTo>
                <a:lnTo>
                  <a:pt x="1129483" y="1115850"/>
                </a:lnTo>
                <a:lnTo>
                  <a:pt x="1131334" y="1115850"/>
                </a:lnTo>
                <a:lnTo>
                  <a:pt x="1132127" y="1115850"/>
                </a:lnTo>
                <a:lnTo>
                  <a:pt x="1133978" y="1115850"/>
                </a:lnTo>
                <a:lnTo>
                  <a:pt x="1134243" y="1112411"/>
                </a:lnTo>
                <a:lnTo>
                  <a:pt x="1134507" y="1108972"/>
                </a:lnTo>
                <a:lnTo>
                  <a:pt x="1133714" y="1108178"/>
                </a:lnTo>
                <a:lnTo>
                  <a:pt x="1133185" y="1107120"/>
                </a:lnTo>
                <a:lnTo>
                  <a:pt x="1132920" y="1106062"/>
                </a:lnTo>
                <a:lnTo>
                  <a:pt x="1132920" y="1105268"/>
                </a:lnTo>
                <a:lnTo>
                  <a:pt x="1133185" y="1103681"/>
                </a:lnTo>
                <a:lnTo>
                  <a:pt x="1133714" y="1103152"/>
                </a:lnTo>
                <a:lnTo>
                  <a:pt x="1134243" y="1101565"/>
                </a:lnTo>
                <a:lnTo>
                  <a:pt x="1135036" y="1099713"/>
                </a:lnTo>
                <a:lnTo>
                  <a:pt x="1135830" y="1096803"/>
                </a:lnTo>
                <a:lnTo>
                  <a:pt x="1136094" y="1093628"/>
                </a:lnTo>
                <a:lnTo>
                  <a:pt x="1135830" y="1090718"/>
                </a:lnTo>
                <a:lnTo>
                  <a:pt x="1135565" y="1087544"/>
                </a:lnTo>
                <a:lnTo>
                  <a:pt x="1135036" y="1086221"/>
                </a:lnTo>
                <a:lnTo>
                  <a:pt x="1134507" y="1085163"/>
                </a:lnTo>
                <a:lnTo>
                  <a:pt x="1133714" y="1084369"/>
                </a:lnTo>
                <a:lnTo>
                  <a:pt x="1132392" y="1084105"/>
                </a:lnTo>
                <a:lnTo>
                  <a:pt x="1131598" y="1084105"/>
                </a:lnTo>
                <a:lnTo>
                  <a:pt x="1130805" y="1084105"/>
                </a:lnTo>
                <a:close/>
                <a:moveTo>
                  <a:pt x="1119169" y="1084105"/>
                </a:moveTo>
                <a:lnTo>
                  <a:pt x="1118111" y="1084369"/>
                </a:lnTo>
                <a:lnTo>
                  <a:pt x="1117053" y="1085163"/>
                </a:lnTo>
                <a:lnTo>
                  <a:pt x="1116789" y="1086221"/>
                </a:lnTo>
                <a:lnTo>
                  <a:pt x="1116260" y="1087544"/>
                </a:lnTo>
                <a:lnTo>
                  <a:pt x="1115731" y="1090718"/>
                </a:lnTo>
                <a:lnTo>
                  <a:pt x="1115467" y="1093628"/>
                </a:lnTo>
                <a:lnTo>
                  <a:pt x="1115731" y="1096803"/>
                </a:lnTo>
                <a:lnTo>
                  <a:pt x="1116524" y="1099713"/>
                </a:lnTo>
                <a:lnTo>
                  <a:pt x="1117318" y="1101565"/>
                </a:lnTo>
                <a:lnTo>
                  <a:pt x="1118111" y="1103152"/>
                </a:lnTo>
                <a:lnTo>
                  <a:pt x="1118376" y="1103681"/>
                </a:lnTo>
                <a:lnTo>
                  <a:pt x="1118640" y="1105268"/>
                </a:lnTo>
                <a:lnTo>
                  <a:pt x="1118640" y="1106062"/>
                </a:lnTo>
                <a:lnTo>
                  <a:pt x="1118376" y="1107120"/>
                </a:lnTo>
                <a:lnTo>
                  <a:pt x="1118111" y="1108178"/>
                </a:lnTo>
                <a:lnTo>
                  <a:pt x="1117053" y="1108972"/>
                </a:lnTo>
                <a:lnTo>
                  <a:pt x="1117318" y="1112411"/>
                </a:lnTo>
                <a:lnTo>
                  <a:pt x="1117582" y="1115850"/>
                </a:lnTo>
                <a:lnTo>
                  <a:pt x="1119962" y="1115850"/>
                </a:lnTo>
                <a:lnTo>
                  <a:pt x="1120227" y="1115850"/>
                </a:lnTo>
                <a:lnTo>
                  <a:pt x="1122078" y="1115850"/>
                </a:lnTo>
                <a:lnTo>
                  <a:pt x="1122607" y="1112411"/>
                </a:lnTo>
                <a:lnTo>
                  <a:pt x="1122871" y="1108972"/>
                </a:lnTo>
                <a:lnTo>
                  <a:pt x="1122078" y="1108178"/>
                </a:lnTo>
                <a:lnTo>
                  <a:pt x="1121549" y="1107120"/>
                </a:lnTo>
                <a:lnTo>
                  <a:pt x="1121549" y="1106062"/>
                </a:lnTo>
                <a:lnTo>
                  <a:pt x="1121549" y="1105268"/>
                </a:lnTo>
                <a:lnTo>
                  <a:pt x="1121814" y="1103681"/>
                </a:lnTo>
                <a:lnTo>
                  <a:pt x="1121814" y="1103152"/>
                </a:lnTo>
                <a:lnTo>
                  <a:pt x="1122607" y="1101565"/>
                </a:lnTo>
                <a:lnTo>
                  <a:pt x="1123665" y="1099713"/>
                </a:lnTo>
                <a:lnTo>
                  <a:pt x="1124194" y="1096803"/>
                </a:lnTo>
                <a:lnTo>
                  <a:pt x="1124458" y="1093628"/>
                </a:lnTo>
                <a:lnTo>
                  <a:pt x="1124194" y="1090718"/>
                </a:lnTo>
                <a:lnTo>
                  <a:pt x="1123665" y="1087544"/>
                </a:lnTo>
                <a:lnTo>
                  <a:pt x="1123400" y="1086221"/>
                </a:lnTo>
                <a:lnTo>
                  <a:pt x="1122871" y="1085163"/>
                </a:lnTo>
                <a:lnTo>
                  <a:pt x="1122078" y="1084369"/>
                </a:lnTo>
                <a:lnTo>
                  <a:pt x="1120756" y="1084105"/>
                </a:lnTo>
                <a:lnTo>
                  <a:pt x="1119962" y="1084105"/>
                </a:lnTo>
                <a:lnTo>
                  <a:pt x="1119169" y="1084105"/>
                </a:lnTo>
                <a:close/>
                <a:moveTo>
                  <a:pt x="1107797" y="1084105"/>
                </a:moveTo>
                <a:lnTo>
                  <a:pt x="1106475" y="1084369"/>
                </a:lnTo>
                <a:lnTo>
                  <a:pt x="1105946" y="1085163"/>
                </a:lnTo>
                <a:lnTo>
                  <a:pt x="1105153" y="1086221"/>
                </a:lnTo>
                <a:lnTo>
                  <a:pt x="1104888" y="1087544"/>
                </a:lnTo>
                <a:lnTo>
                  <a:pt x="1104360" y="1090718"/>
                </a:lnTo>
                <a:lnTo>
                  <a:pt x="1104360" y="1093628"/>
                </a:lnTo>
                <a:lnTo>
                  <a:pt x="1104360" y="1096803"/>
                </a:lnTo>
                <a:lnTo>
                  <a:pt x="1105153" y="1099713"/>
                </a:lnTo>
                <a:lnTo>
                  <a:pt x="1105946" y="1101565"/>
                </a:lnTo>
                <a:lnTo>
                  <a:pt x="1106740" y="1103152"/>
                </a:lnTo>
                <a:lnTo>
                  <a:pt x="1107004" y="1103681"/>
                </a:lnTo>
                <a:lnTo>
                  <a:pt x="1107533" y="1105268"/>
                </a:lnTo>
                <a:lnTo>
                  <a:pt x="1107533" y="1106062"/>
                </a:lnTo>
                <a:lnTo>
                  <a:pt x="1107004" y="1107120"/>
                </a:lnTo>
                <a:lnTo>
                  <a:pt x="1106475" y="1108178"/>
                </a:lnTo>
                <a:lnTo>
                  <a:pt x="1105946" y="1108972"/>
                </a:lnTo>
                <a:lnTo>
                  <a:pt x="1105946" y="1112411"/>
                </a:lnTo>
                <a:lnTo>
                  <a:pt x="1106475" y="1115850"/>
                </a:lnTo>
                <a:lnTo>
                  <a:pt x="1108326" y="1115850"/>
                </a:lnTo>
                <a:lnTo>
                  <a:pt x="1108855" y="1115850"/>
                </a:lnTo>
                <a:lnTo>
                  <a:pt x="1110706" y="1115850"/>
                </a:lnTo>
                <a:lnTo>
                  <a:pt x="1111235" y="1112411"/>
                </a:lnTo>
                <a:lnTo>
                  <a:pt x="1111500" y="1108972"/>
                </a:lnTo>
                <a:lnTo>
                  <a:pt x="1110442" y="1108178"/>
                </a:lnTo>
                <a:lnTo>
                  <a:pt x="1110178" y="1107120"/>
                </a:lnTo>
                <a:lnTo>
                  <a:pt x="1109913" y="1106062"/>
                </a:lnTo>
                <a:lnTo>
                  <a:pt x="1109913" y="1105268"/>
                </a:lnTo>
                <a:lnTo>
                  <a:pt x="1110178" y="1103681"/>
                </a:lnTo>
                <a:lnTo>
                  <a:pt x="1110442" y="1103152"/>
                </a:lnTo>
                <a:lnTo>
                  <a:pt x="1111235" y="1101565"/>
                </a:lnTo>
                <a:lnTo>
                  <a:pt x="1112029" y="1099713"/>
                </a:lnTo>
                <a:lnTo>
                  <a:pt x="1112822" y="1096803"/>
                </a:lnTo>
                <a:lnTo>
                  <a:pt x="1113086" y="1093628"/>
                </a:lnTo>
                <a:lnTo>
                  <a:pt x="1112822" y="1090718"/>
                </a:lnTo>
                <a:lnTo>
                  <a:pt x="1112293" y="1087544"/>
                </a:lnTo>
                <a:lnTo>
                  <a:pt x="1112029" y="1086221"/>
                </a:lnTo>
                <a:lnTo>
                  <a:pt x="1111500" y="1085163"/>
                </a:lnTo>
                <a:lnTo>
                  <a:pt x="1110442" y="1084369"/>
                </a:lnTo>
                <a:lnTo>
                  <a:pt x="1109384" y="1084105"/>
                </a:lnTo>
                <a:lnTo>
                  <a:pt x="1108591" y="1084105"/>
                </a:lnTo>
                <a:lnTo>
                  <a:pt x="1107797" y="1084105"/>
                </a:lnTo>
                <a:close/>
                <a:moveTo>
                  <a:pt x="1096162" y="1084105"/>
                </a:moveTo>
                <a:lnTo>
                  <a:pt x="1095368" y="1084369"/>
                </a:lnTo>
                <a:lnTo>
                  <a:pt x="1094310" y="1085163"/>
                </a:lnTo>
                <a:lnTo>
                  <a:pt x="1093781" y="1086221"/>
                </a:lnTo>
                <a:lnTo>
                  <a:pt x="1093252" y="1087544"/>
                </a:lnTo>
                <a:lnTo>
                  <a:pt x="1092988" y="1090718"/>
                </a:lnTo>
                <a:lnTo>
                  <a:pt x="1092724" y="1093628"/>
                </a:lnTo>
                <a:lnTo>
                  <a:pt x="1092988" y="1096803"/>
                </a:lnTo>
                <a:lnTo>
                  <a:pt x="1093781" y="1099713"/>
                </a:lnTo>
                <a:lnTo>
                  <a:pt x="1094310" y="1101565"/>
                </a:lnTo>
                <a:lnTo>
                  <a:pt x="1095368" y="1103152"/>
                </a:lnTo>
                <a:lnTo>
                  <a:pt x="1095632" y="1103681"/>
                </a:lnTo>
                <a:lnTo>
                  <a:pt x="1095897" y="1105268"/>
                </a:lnTo>
                <a:lnTo>
                  <a:pt x="1095897" y="1106062"/>
                </a:lnTo>
                <a:lnTo>
                  <a:pt x="1095632" y="1107120"/>
                </a:lnTo>
                <a:lnTo>
                  <a:pt x="1095368" y="1108178"/>
                </a:lnTo>
                <a:lnTo>
                  <a:pt x="1094310" y="1108972"/>
                </a:lnTo>
                <a:lnTo>
                  <a:pt x="1094310" y="1112411"/>
                </a:lnTo>
                <a:lnTo>
                  <a:pt x="1094839" y="1115850"/>
                </a:lnTo>
                <a:lnTo>
                  <a:pt x="1096690" y="1115850"/>
                </a:lnTo>
                <a:lnTo>
                  <a:pt x="1097484" y="1115850"/>
                </a:lnTo>
                <a:lnTo>
                  <a:pt x="1099335" y="1115850"/>
                </a:lnTo>
                <a:lnTo>
                  <a:pt x="1099864" y="1112411"/>
                </a:lnTo>
                <a:lnTo>
                  <a:pt x="1099864" y="1108972"/>
                </a:lnTo>
                <a:lnTo>
                  <a:pt x="1099335" y="1108178"/>
                </a:lnTo>
                <a:lnTo>
                  <a:pt x="1098806" y="1107120"/>
                </a:lnTo>
                <a:lnTo>
                  <a:pt x="1098277" y="1106062"/>
                </a:lnTo>
                <a:lnTo>
                  <a:pt x="1098277" y="1105268"/>
                </a:lnTo>
                <a:lnTo>
                  <a:pt x="1098806" y="1103681"/>
                </a:lnTo>
                <a:lnTo>
                  <a:pt x="1099070" y="1103152"/>
                </a:lnTo>
                <a:lnTo>
                  <a:pt x="1099864" y="1101565"/>
                </a:lnTo>
                <a:lnTo>
                  <a:pt x="1100657" y="1099713"/>
                </a:lnTo>
                <a:lnTo>
                  <a:pt x="1101186" y="1096803"/>
                </a:lnTo>
                <a:lnTo>
                  <a:pt x="1101450" y="1093628"/>
                </a:lnTo>
                <a:lnTo>
                  <a:pt x="1101450" y="1090718"/>
                </a:lnTo>
                <a:lnTo>
                  <a:pt x="1100922" y="1087544"/>
                </a:lnTo>
                <a:lnTo>
                  <a:pt x="1100657" y="1086221"/>
                </a:lnTo>
                <a:lnTo>
                  <a:pt x="1099864" y="1085163"/>
                </a:lnTo>
                <a:lnTo>
                  <a:pt x="1099335" y="1084369"/>
                </a:lnTo>
                <a:lnTo>
                  <a:pt x="1098013" y="1084105"/>
                </a:lnTo>
                <a:lnTo>
                  <a:pt x="1097219" y="1084105"/>
                </a:lnTo>
                <a:lnTo>
                  <a:pt x="1096162" y="1084105"/>
                </a:lnTo>
                <a:close/>
                <a:moveTo>
                  <a:pt x="1083732" y="1084105"/>
                </a:moveTo>
                <a:lnTo>
                  <a:pt x="1082410" y="1084369"/>
                </a:lnTo>
                <a:lnTo>
                  <a:pt x="1081881" y="1085163"/>
                </a:lnTo>
                <a:lnTo>
                  <a:pt x="1081088" y="1086221"/>
                </a:lnTo>
                <a:lnTo>
                  <a:pt x="1080823" y="1087544"/>
                </a:lnTo>
                <a:lnTo>
                  <a:pt x="1080294" y="1090718"/>
                </a:lnTo>
                <a:lnTo>
                  <a:pt x="1080294" y="1093628"/>
                </a:lnTo>
                <a:lnTo>
                  <a:pt x="1080294" y="1096803"/>
                </a:lnTo>
                <a:lnTo>
                  <a:pt x="1081088" y="1099713"/>
                </a:lnTo>
                <a:lnTo>
                  <a:pt x="1081881" y="1101565"/>
                </a:lnTo>
                <a:lnTo>
                  <a:pt x="1082674" y="1103152"/>
                </a:lnTo>
                <a:lnTo>
                  <a:pt x="1083203" y="1103681"/>
                </a:lnTo>
                <a:lnTo>
                  <a:pt x="1083468" y="1105268"/>
                </a:lnTo>
                <a:lnTo>
                  <a:pt x="1083203" y="1106062"/>
                </a:lnTo>
                <a:lnTo>
                  <a:pt x="1083203" y="1107120"/>
                </a:lnTo>
                <a:lnTo>
                  <a:pt x="1082410" y="1108178"/>
                </a:lnTo>
                <a:lnTo>
                  <a:pt x="1081616" y="1108972"/>
                </a:lnTo>
                <a:lnTo>
                  <a:pt x="1081881" y="1112411"/>
                </a:lnTo>
                <a:lnTo>
                  <a:pt x="1082410" y="1115850"/>
                </a:lnTo>
                <a:lnTo>
                  <a:pt x="1084261" y="1115850"/>
                </a:lnTo>
                <a:lnTo>
                  <a:pt x="1085054" y="1115850"/>
                </a:lnTo>
                <a:lnTo>
                  <a:pt x="1086906" y="1115850"/>
                </a:lnTo>
                <a:lnTo>
                  <a:pt x="1087170" y="1112411"/>
                </a:lnTo>
                <a:lnTo>
                  <a:pt x="1087434" y="1108972"/>
                </a:lnTo>
                <a:lnTo>
                  <a:pt x="1086641" y="1108178"/>
                </a:lnTo>
                <a:lnTo>
                  <a:pt x="1086112" y="1107120"/>
                </a:lnTo>
                <a:lnTo>
                  <a:pt x="1085848" y="1106062"/>
                </a:lnTo>
                <a:lnTo>
                  <a:pt x="1085848" y="1105268"/>
                </a:lnTo>
                <a:lnTo>
                  <a:pt x="1086112" y="1103681"/>
                </a:lnTo>
                <a:lnTo>
                  <a:pt x="1086641" y="1103152"/>
                </a:lnTo>
                <a:lnTo>
                  <a:pt x="1087170" y="1101565"/>
                </a:lnTo>
                <a:lnTo>
                  <a:pt x="1087963" y="1099713"/>
                </a:lnTo>
                <a:lnTo>
                  <a:pt x="1088757" y="1096803"/>
                </a:lnTo>
                <a:lnTo>
                  <a:pt x="1089021" y="1093628"/>
                </a:lnTo>
                <a:lnTo>
                  <a:pt x="1088757" y="1090718"/>
                </a:lnTo>
                <a:lnTo>
                  <a:pt x="1088492" y="1087544"/>
                </a:lnTo>
                <a:lnTo>
                  <a:pt x="1087963" y="1086221"/>
                </a:lnTo>
                <a:lnTo>
                  <a:pt x="1087434" y="1085163"/>
                </a:lnTo>
                <a:lnTo>
                  <a:pt x="1086641" y="1084369"/>
                </a:lnTo>
                <a:lnTo>
                  <a:pt x="1085319" y="1084105"/>
                </a:lnTo>
                <a:lnTo>
                  <a:pt x="1084526" y="1084105"/>
                </a:lnTo>
                <a:lnTo>
                  <a:pt x="1083732" y="1084105"/>
                </a:lnTo>
                <a:close/>
                <a:moveTo>
                  <a:pt x="1072096" y="1084105"/>
                </a:moveTo>
                <a:lnTo>
                  <a:pt x="1071303" y="1084369"/>
                </a:lnTo>
                <a:lnTo>
                  <a:pt x="1070245" y="1085163"/>
                </a:lnTo>
                <a:lnTo>
                  <a:pt x="1069716" y="1086221"/>
                </a:lnTo>
                <a:lnTo>
                  <a:pt x="1069452" y="1087544"/>
                </a:lnTo>
                <a:lnTo>
                  <a:pt x="1068658" y="1090718"/>
                </a:lnTo>
                <a:lnTo>
                  <a:pt x="1068658" y="1093628"/>
                </a:lnTo>
                <a:lnTo>
                  <a:pt x="1069187" y="1096803"/>
                </a:lnTo>
                <a:lnTo>
                  <a:pt x="1069716" y="1099713"/>
                </a:lnTo>
                <a:lnTo>
                  <a:pt x="1070245" y="1101565"/>
                </a:lnTo>
                <a:lnTo>
                  <a:pt x="1071303" y="1103152"/>
                </a:lnTo>
                <a:lnTo>
                  <a:pt x="1071567" y="1103681"/>
                </a:lnTo>
                <a:lnTo>
                  <a:pt x="1071832" y="1105268"/>
                </a:lnTo>
                <a:lnTo>
                  <a:pt x="1071832" y="1106062"/>
                </a:lnTo>
                <a:lnTo>
                  <a:pt x="1071567" y="1107120"/>
                </a:lnTo>
                <a:lnTo>
                  <a:pt x="1071303" y="1108178"/>
                </a:lnTo>
                <a:lnTo>
                  <a:pt x="1070245" y="1108972"/>
                </a:lnTo>
                <a:lnTo>
                  <a:pt x="1070245" y="1112411"/>
                </a:lnTo>
                <a:lnTo>
                  <a:pt x="1071038" y="1115850"/>
                </a:lnTo>
                <a:lnTo>
                  <a:pt x="1072890" y="1115850"/>
                </a:lnTo>
                <a:lnTo>
                  <a:pt x="1073418" y="1115850"/>
                </a:lnTo>
                <a:lnTo>
                  <a:pt x="1075270" y="1115850"/>
                </a:lnTo>
                <a:lnTo>
                  <a:pt x="1075798" y="1112411"/>
                </a:lnTo>
                <a:lnTo>
                  <a:pt x="1075798" y="1108972"/>
                </a:lnTo>
                <a:lnTo>
                  <a:pt x="1075270" y="1108178"/>
                </a:lnTo>
                <a:lnTo>
                  <a:pt x="1074741" y="1107120"/>
                </a:lnTo>
                <a:lnTo>
                  <a:pt x="1074476" y="1106062"/>
                </a:lnTo>
                <a:lnTo>
                  <a:pt x="1074476" y="1105268"/>
                </a:lnTo>
                <a:lnTo>
                  <a:pt x="1074741" y="1103681"/>
                </a:lnTo>
                <a:lnTo>
                  <a:pt x="1075005" y="1103152"/>
                </a:lnTo>
                <a:lnTo>
                  <a:pt x="1075798" y="1101565"/>
                </a:lnTo>
                <a:lnTo>
                  <a:pt x="1076592" y="1099713"/>
                </a:lnTo>
                <a:lnTo>
                  <a:pt x="1077121" y="1096803"/>
                </a:lnTo>
                <a:lnTo>
                  <a:pt x="1077385" y="1093628"/>
                </a:lnTo>
                <a:lnTo>
                  <a:pt x="1077385" y="1090718"/>
                </a:lnTo>
                <a:lnTo>
                  <a:pt x="1076856" y="1087544"/>
                </a:lnTo>
                <a:lnTo>
                  <a:pt x="1076592" y="1086221"/>
                </a:lnTo>
                <a:lnTo>
                  <a:pt x="1075798" y="1085163"/>
                </a:lnTo>
                <a:lnTo>
                  <a:pt x="1075005" y="1084369"/>
                </a:lnTo>
                <a:lnTo>
                  <a:pt x="1073947" y="1084105"/>
                </a:lnTo>
                <a:lnTo>
                  <a:pt x="1073154" y="1084105"/>
                </a:lnTo>
                <a:lnTo>
                  <a:pt x="1072096" y="1084105"/>
                </a:lnTo>
                <a:close/>
                <a:moveTo>
                  <a:pt x="1060989" y="1084105"/>
                </a:moveTo>
                <a:lnTo>
                  <a:pt x="1059667" y="1084369"/>
                </a:lnTo>
                <a:lnTo>
                  <a:pt x="1058874" y="1085163"/>
                </a:lnTo>
                <a:lnTo>
                  <a:pt x="1058344" y="1086221"/>
                </a:lnTo>
                <a:lnTo>
                  <a:pt x="1057816" y="1087544"/>
                </a:lnTo>
                <a:lnTo>
                  <a:pt x="1057551" y="1090718"/>
                </a:lnTo>
                <a:lnTo>
                  <a:pt x="1057287" y="1093628"/>
                </a:lnTo>
                <a:lnTo>
                  <a:pt x="1057551" y="1096803"/>
                </a:lnTo>
                <a:lnTo>
                  <a:pt x="1058080" y="1099713"/>
                </a:lnTo>
                <a:lnTo>
                  <a:pt x="1059138" y="1101565"/>
                </a:lnTo>
                <a:lnTo>
                  <a:pt x="1059931" y="1103152"/>
                </a:lnTo>
                <a:lnTo>
                  <a:pt x="1059931" y="1103681"/>
                </a:lnTo>
                <a:lnTo>
                  <a:pt x="1060460" y="1105268"/>
                </a:lnTo>
                <a:lnTo>
                  <a:pt x="1060460" y="1106062"/>
                </a:lnTo>
                <a:lnTo>
                  <a:pt x="1059931" y="1107120"/>
                </a:lnTo>
                <a:lnTo>
                  <a:pt x="1059667" y="1108178"/>
                </a:lnTo>
                <a:lnTo>
                  <a:pt x="1058874" y="1108972"/>
                </a:lnTo>
                <a:lnTo>
                  <a:pt x="1059138" y="1112411"/>
                </a:lnTo>
                <a:lnTo>
                  <a:pt x="1059402" y="1115850"/>
                </a:lnTo>
                <a:lnTo>
                  <a:pt x="1061518" y="1115850"/>
                </a:lnTo>
                <a:lnTo>
                  <a:pt x="1061782" y="1115850"/>
                </a:lnTo>
                <a:lnTo>
                  <a:pt x="1063634" y="1115850"/>
                </a:lnTo>
                <a:lnTo>
                  <a:pt x="1064427" y="1112411"/>
                </a:lnTo>
                <a:lnTo>
                  <a:pt x="1064691" y="1108972"/>
                </a:lnTo>
                <a:lnTo>
                  <a:pt x="1063634" y="1108178"/>
                </a:lnTo>
                <a:lnTo>
                  <a:pt x="1063105" y="1107120"/>
                </a:lnTo>
                <a:lnTo>
                  <a:pt x="1063105" y="1106062"/>
                </a:lnTo>
                <a:lnTo>
                  <a:pt x="1063105" y="1105268"/>
                </a:lnTo>
                <a:lnTo>
                  <a:pt x="1063369" y="1103681"/>
                </a:lnTo>
                <a:lnTo>
                  <a:pt x="1063369" y="1103152"/>
                </a:lnTo>
                <a:lnTo>
                  <a:pt x="1064427" y="1101565"/>
                </a:lnTo>
                <a:lnTo>
                  <a:pt x="1065220" y="1099713"/>
                </a:lnTo>
                <a:lnTo>
                  <a:pt x="1066014" y="1096803"/>
                </a:lnTo>
                <a:lnTo>
                  <a:pt x="1066278" y="1093628"/>
                </a:lnTo>
                <a:lnTo>
                  <a:pt x="1066014" y="1090718"/>
                </a:lnTo>
                <a:lnTo>
                  <a:pt x="1065220" y="1087544"/>
                </a:lnTo>
                <a:lnTo>
                  <a:pt x="1064956" y="1086221"/>
                </a:lnTo>
                <a:lnTo>
                  <a:pt x="1064427" y="1085163"/>
                </a:lnTo>
                <a:lnTo>
                  <a:pt x="1063634" y="1084369"/>
                </a:lnTo>
                <a:lnTo>
                  <a:pt x="1062576" y="1084105"/>
                </a:lnTo>
                <a:lnTo>
                  <a:pt x="1061518" y="1084105"/>
                </a:lnTo>
                <a:lnTo>
                  <a:pt x="1060989" y="1084105"/>
                </a:lnTo>
                <a:close/>
                <a:moveTo>
                  <a:pt x="1040626" y="1084105"/>
                </a:moveTo>
                <a:lnTo>
                  <a:pt x="1039833" y="1084369"/>
                </a:lnTo>
                <a:lnTo>
                  <a:pt x="1038775" y="1085163"/>
                </a:lnTo>
                <a:lnTo>
                  <a:pt x="1038246" y="1086221"/>
                </a:lnTo>
                <a:lnTo>
                  <a:pt x="1037982" y="1087544"/>
                </a:lnTo>
                <a:lnTo>
                  <a:pt x="1037188" y="1090718"/>
                </a:lnTo>
                <a:lnTo>
                  <a:pt x="1037188" y="1093628"/>
                </a:lnTo>
                <a:lnTo>
                  <a:pt x="1037453" y="1096803"/>
                </a:lnTo>
                <a:lnTo>
                  <a:pt x="1038246" y="1099713"/>
                </a:lnTo>
                <a:lnTo>
                  <a:pt x="1038775" y="1101565"/>
                </a:lnTo>
                <a:lnTo>
                  <a:pt x="1039833" y="1103152"/>
                </a:lnTo>
                <a:lnTo>
                  <a:pt x="1040097" y="1103681"/>
                </a:lnTo>
                <a:lnTo>
                  <a:pt x="1040362" y="1105268"/>
                </a:lnTo>
                <a:lnTo>
                  <a:pt x="1040362" y="1106062"/>
                </a:lnTo>
                <a:lnTo>
                  <a:pt x="1040097" y="1107120"/>
                </a:lnTo>
                <a:lnTo>
                  <a:pt x="1039833" y="1108178"/>
                </a:lnTo>
                <a:lnTo>
                  <a:pt x="1038775" y="1108972"/>
                </a:lnTo>
                <a:lnTo>
                  <a:pt x="1038775" y="1112411"/>
                </a:lnTo>
                <a:lnTo>
                  <a:pt x="1039568" y="1115850"/>
                </a:lnTo>
                <a:lnTo>
                  <a:pt x="1041420" y="1115850"/>
                </a:lnTo>
                <a:lnTo>
                  <a:pt x="1041948" y="1115850"/>
                </a:lnTo>
                <a:lnTo>
                  <a:pt x="1043800" y="1115850"/>
                </a:lnTo>
                <a:lnTo>
                  <a:pt x="1044328" y="1112411"/>
                </a:lnTo>
                <a:lnTo>
                  <a:pt x="1044328" y="1108972"/>
                </a:lnTo>
                <a:lnTo>
                  <a:pt x="1043800" y="1108178"/>
                </a:lnTo>
                <a:lnTo>
                  <a:pt x="1043271" y="1107120"/>
                </a:lnTo>
                <a:lnTo>
                  <a:pt x="1042742" y="1106062"/>
                </a:lnTo>
                <a:lnTo>
                  <a:pt x="1042742" y="1105268"/>
                </a:lnTo>
                <a:lnTo>
                  <a:pt x="1043271" y="1103681"/>
                </a:lnTo>
                <a:lnTo>
                  <a:pt x="1043535" y="1103152"/>
                </a:lnTo>
                <a:lnTo>
                  <a:pt x="1044328" y="1101565"/>
                </a:lnTo>
                <a:lnTo>
                  <a:pt x="1045122" y="1099713"/>
                </a:lnTo>
                <a:lnTo>
                  <a:pt x="1045651" y="1096803"/>
                </a:lnTo>
                <a:lnTo>
                  <a:pt x="1045915" y="1093628"/>
                </a:lnTo>
                <a:lnTo>
                  <a:pt x="1045915" y="1090718"/>
                </a:lnTo>
                <a:lnTo>
                  <a:pt x="1045386" y="1087544"/>
                </a:lnTo>
                <a:lnTo>
                  <a:pt x="1045122" y="1086221"/>
                </a:lnTo>
                <a:lnTo>
                  <a:pt x="1044328" y="1085163"/>
                </a:lnTo>
                <a:lnTo>
                  <a:pt x="1043800" y="1084369"/>
                </a:lnTo>
                <a:lnTo>
                  <a:pt x="1042477" y="1084105"/>
                </a:lnTo>
                <a:lnTo>
                  <a:pt x="1041684" y="1084105"/>
                </a:lnTo>
                <a:lnTo>
                  <a:pt x="1040626" y="1084105"/>
                </a:lnTo>
                <a:close/>
                <a:moveTo>
                  <a:pt x="1029519" y="1084105"/>
                </a:moveTo>
                <a:lnTo>
                  <a:pt x="1028197" y="1084369"/>
                </a:lnTo>
                <a:lnTo>
                  <a:pt x="1027403" y="1085163"/>
                </a:lnTo>
                <a:lnTo>
                  <a:pt x="1026874" y="1086221"/>
                </a:lnTo>
                <a:lnTo>
                  <a:pt x="1026346" y="1087544"/>
                </a:lnTo>
                <a:lnTo>
                  <a:pt x="1026081" y="1090718"/>
                </a:lnTo>
                <a:lnTo>
                  <a:pt x="1025817" y="1093628"/>
                </a:lnTo>
                <a:lnTo>
                  <a:pt x="1026081" y="1096803"/>
                </a:lnTo>
                <a:lnTo>
                  <a:pt x="1026610" y="1099713"/>
                </a:lnTo>
                <a:lnTo>
                  <a:pt x="1027668" y="1101565"/>
                </a:lnTo>
                <a:lnTo>
                  <a:pt x="1028461" y="1103152"/>
                </a:lnTo>
                <a:lnTo>
                  <a:pt x="1028461" y="1103681"/>
                </a:lnTo>
                <a:lnTo>
                  <a:pt x="1028726" y="1105268"/>
                </a:lnTo>
                <a:lnTo>
                  <a:pt x="1028726" y="1106062"/>
                </a:lnTo>
                <a:lnTo>
                  <a:pt x="1028461" y="1107120"/>
                </a:lnTo>
                <a:lnTo>
                  <a:pt x="1028197" y="1108178"/>
                </a:lnTo>
                <a:lnTo>
                  <a:pt x="1027403" y="1108972"/>
                </a:lnTo>
                <a:lnTo>
                  <a:pt x="1027668" y="1112411"/>
                </a:lnTo>
                <a:lnTo>
                  <a:pt x="1027932" y="1115850"/>
                </a:lnTo>
                <a:lnTo>
                  <a:pt x="1030048" y="1115850"/>
                </a:lnTo>
                <a:lnTo>
                  <a:pt x="1030312" y="1115850"/>
                </a:lnTo>
                <a:lnTo>
                  <a:pt x="1032164" y="1115850"/>
                </a:lnTo>
                <a:lnTo>
                  <a:pt x="1032957" y="1112411"/>
                </a:lnTo>
                <a:lnTo>
                  <a:pt x="1033221" y="1108972"/>
                </a:lnTo>
                <a:lnTo>
                  <a:pt x="1032164" y="1108178"/>
                </a:lnTo>
                <a:lnTo>
                  <a:pt x="1031635" y="1107120"/>
                </a:lnTo>
                <a:lnTo>
                  <a:pt x="1031635" y="1106062"/>
                </a:lnTo>
                <a:lnTo>
                  <a:pt x="1031635" y="1105268"/>
                </a:lnTo>
                <a:lnTo>
                  <a:pt x="1031899" y="1103681"/>
                </a:lnTo>
                <a:lnTo>
                  <a:pt x="1031899" y="1103152"/>
                </a:lnTo>
                <a:lnTo>
                  <a:pt x="1032957" y="1101565"/>
                </a:lnTo>
                <a:lnTo>
                  <a:pt x="1033750" y="1099713"/>
                </a:lnTo>
                <a:lnTo>
                  <a:pt x="1034544" y="1096803"/>
                </a:lnTo>
                <a:lnTo>
                  <a:pt x="1034808" y="1093628"/>
                </a:lnTo>
                <a:lnTo>
                  <a:pt x="1034544" y="1090718"/>
                </a:lnTo>
                <a:lnTo>
                  <a:pt x="1033750" y="1087544"/>
                </a:lnTo>
                <a:lnTo>
                  <a:pt x="1033486" y="1086221"/>
                </a:lnTo>
                <a:lnTo>
                  <a:pt x="1033221" y="1085163"/>
                </a:lnTo>
                <a:lnTo>
                  <a:pt x="1032164" y="1084369"/>
                </a:lnTo>
                <a:lnTo>
                  <a:pt x="1031106" y="1084105"/>
                </a:lnTo>
                <a:lnTo>
                  <a:pt x="1030048" y="1084105"/>
                </a:lnTo>
                <a:lnTo>
                  <a:pt x="1029519" y="1084105"/>
                </a:lnTo>
                <a:close/>
                <a:moveTo>
                  <a:pt x="1017883" y="1084105"/>
                </a:moveTo>
                <a:lnTo>
                  <a:pt x="1016561" y="1084369"/>
                </a:lnTo>
                <a:lnTo>
                  <a:pt x="1016032" y="1085163"/>
                </a:lnTo>
                <a:lnTo>
                  <a:pt x="1015503" y="1086221"/>
                </a:lnTo>
                <a:lnTo>
                  <a:pt x="1015239" y="1087544"/>
                </a:lnTo>
                <a:lnTo>
                  <a:pt x="1014445" y="1090718"/>
                </a:lnTo>
                <a:lnTo>
                  <a:pt x="1014445" y="1093628"/>
                </a:lnTo>
                <a:lnTo>
                  <a:pt x="1014445" y="1096803"/>
                </a:lnTo>
                <a:lnTo>
                  <a:pt x="1015503" y="1099713"/>
                </a:lnTo>
                <a:lnTo>
                  <a:pt x="1016032" y="1101565"/>
                </a:lnTo>
                <a:lnTo>
                  <a:pt x="1017090" y="1103152"/>
                </a:lnTo>
                <a:lnTo>
                  <a:pt x="1017354" y="1103681"/>
                </a:lnTo>
                <a:lnTo>
                  <a:pt x="1017619" y="1105268"/>
                </a:lnTo>
                <a:lnTo>
                  <a:pt x="1017619" y="1106062"/>
                </a:lnTo>
                <a:lnTo>
                  <a:pt x="1017354" y="1107120"/>
                </a:lnTo>
                <a:lnTo>
                  <a:pt x="1016561" y="1108178"/>
                </a:lnTo>
                <a:lnTo>
                  <a:pt x="1016032" y="1108972"/>
                </a:lnTo>
                <a:lnTo>
                  <a:pt x="1016032" y="1112411"/>
                </a:lnTo>
                <a:lnTo>
                  <a:pt x="1016561" y="1115850"/>
                </a:lnTo>
                <a:lnTo>
                  <a:pt x="1018676" y="1115850"/>
                </a:lnTo>
                <a:lnTo>
                  <a:pt x="1019205" y="1115850"/>
                </a:lnTo>
                <a:lnTo>
                  <a:pt x="1021057" y="1115850"/>
                </a:lnTo>
                <a:lnTo>
                  <a:pt x="1021321" y="1112411"/>
                </a:lnTo>
                <a:lnTo>
                  <a:pt x="1021585" y="1108972"/>
                </a:lnTo>
                <a:lnTo>
                  <a:pt x="1020792" y="1108178"/>
                </a:lnTo>
                <a:lnTo>
                  <a:pt x="1020528" y="1107120"/>
                </a:lnTo>
                <a:lnTo>
                  <a:pt x="1019999" y="1106062"/>
                </a:lnTo>
                <a:lnTo>
                  <a:pt x="1019999" y="1105268"/>
                </a:lnTo>
                <a:lnTo>
                  <a:pt x="1020528" y="1103681"/>
                </a:lnTo>
                <a:lnTo>
                  <a:pt x="1020792" y="1103152"/>
                </a:lnTo>
                <a:lnTo>
                  <a:pt x="1021321" y="1101565"/>
                </a:lnTo>
                <a:lnTo>
                  <a:pt x="1022379" y="1099713"/>
                </a:lnTo>
                <a:lnTo>
                  <a:pt x="1022908" y="1096803"/>
                </a:lnTo>
                <a:lnTo>
                  <a:pt x="1023172" y="1093628"/>
                </a:lnTo>
                <a:lnTo>
                  <a:pt x="1022908" y="1090718"/>
                </a:lnTo>
                <a:lnTo>
                  <a:pt x="1022643" y="1087544"/>
                </a:lnTo>
                <a:lnTo>
                  <a:pt x="1022379" y="1086221"/>
                </a:lnTo>
                <a:lnTo>
                  <a:pt x="1021585" y="1085163"/>
                </a:lnTo>
                <a:lnTo>
                  <a:pt x="1020792" y="1084369"/>
                </a:lnTo>
                <a:lnTo>
                  <a:pt x="1019470" y="1084105"/>
                </a:lnTo>
                <a:lnTo>
                  <a:pt x="1018941" y="1084105"/>
                </a:lnTo>
                <a:lnTo>
                  <a:pt x="1017883" y="1084105"/>
                </a:lnTo>
                <a:close/>
                <a:moveTo>
                  <a:pt x="1005454" y="1084105"/>
                </a:moveTo>
                <a:lnTo>
                  <a:pt x="1004132" y="1084369"/>
                </a:lnTo>
                <a:lnTo>
                  <a:pt x="1003338" y="1085163"/>
                </a:lnTo>
                <a:lnTo>
                  <a:pt x="1003074" y="1086221"/>
                </a:lnTo>
                <a:lnTo>
                  <a:pt x="1002280" y="1087544"/>
                </a:lnTo>
                <a:lnTo>
                  <a:pt x="1002016" y="1090718"/>
                </a:lnTo>
                <a:lnTo>
                  <a:pt x="1001751" y="1093628"/>
                </a:lnTo>
                <a:lnTo>
                  <a:pt x="1002016" y="1096803"/>
                </a:lnTo>
                <a:lnTo>
                  <a:pt x="1002545" y="1099713"/>
                </a:lnTo>
                <a:lnTo>
                  <a:pt x="1003603" y="1101565"/>
                </a:lnTo>
                <a:lnTo>
                  <a:pt x="1004660" y="1103152"/>
                </a:lnTo>
                <a:lnTo>
                  <a:pt x="1004660" y="1103681"/>
                </a:lnTo>
                <a:lnTo>
                  <a:pt x="1004925" y="1105268"/>
                </a:lnTo>
                <a:lnTo>
                  <a:pt x="1004925" y="1106062"/>
                </a:lnTo>
                <a:lnTo>
                  <a:pt x="1004660" y="1107120"/>
                </a:lnTo>
                <a:lnTo>
                  <a:pt x="1004132" y="1108178"/>
                </a:lnTo>
                <a:lnTo>
                  <a:pt x="1003338" y="1108972"/>
                </a:lnTo>
                <a:lnTo>
                  <a:pt x="1003603" y="1112411"/>
                </a:lnTo>
                <a:lnTo>
                  <a:pt x="1003867" y="1115850"/>
                </a:lnTo>
                <a:lnTo>
                  <a:pt x="1005983" y="1115850"/>
                </a:lnTo>
                <a:lnTo>
                  <a:pt x="1006512" y="1115850"/>
                </a:lnTo>
                <a:lnTo>
                  <a:pt x="1008363" y="1115850"/>
                </a:lnTo>
                <a:lnTo>
                  <a:pt x="1008892" y="1112411"/>
                </a:lnTo>
                <a:lnTo>
                  <a:pt x="1009156" y="1108972"/>
                </a:lnTo>
                <a:lnTo>
                  <a:pt x="1008363" y="1108178"/>
                </a:lnTo>
                <a:lnTo>
                  <a:pt x="1007569" y="1107120"/>
                </a:lnTo>
                <a:lnTo>
                  <a:pt x="1007569" y="1106062"/>
                </a:lnTo>
                <a:lnTo>
                  <a:pt x="1007569" y="1105268"/>
                </a:lnTo>
                <a:lnTo>
                  <a:pt x="1007834" y="1103681"/>
                </a:lnTo>
                <a:lnTo>
                  <a:pt x="1007834" y="1103152"/>
                </a:lnTo>
                <a:lnTo>
                  <a:pt x="1008892" y="1101565"/>
                </a:lnTo>
                <a:lnTo>
                  <a:pt x="1009950" y="1099713"/>
                </a:lnTo>
                <a:lnTo>
                  <a:pt x="1010478" y="1096803"/>
                </a:lnTo>
                <a:lnTo>
                  <a:pt x="1010743" y="1093628"/>
                </a:lnTo>
                <a:lnTo>
                  <a:pt x="1010478" y="1090718"/>
                </a:lnTo>
                <a:lnTo>
                  <a:pt x="1009950" y="1087544"/>
                </a:lnTo>
                <a:lnTo>
                  <a:pt x="1009421" y="1086221"/>
                </a:lnTo>
                <a:lnTo>
                  <a:pt x="1008892" y="1085163"/>
                </a:lnTo>
                <a:lnTo>
                  <a:pt x="1008363" y="1084369"/>
                </a:lnTo>
                <a:lnTo>
                  <a:pt x="1007040" y="1084105"/>
                </a:lnTo>
                <a:lnTo>
                  <a:pt x="1005983" y="1084105"/>
                </a:lnTo>
                <a:lnTo>
                  <a:pt x="1005454" y="1084105"/>
                </a:lnTo>
                <a:close/>
                <a:moveTo>
                  <a:pt x="616442" y="1084105"/>
                </a:moveTo>
                <a:lnTo>
                  <a:pt x="615120" y="1084369"/>
                </a:lnTo>
                <a:lnTo>
                  <a:pt x="614591" y="1085163"/>
                </a:lnTo>
                <a:lnTo>
                  <a:pt x="613798" y="1086221"/>
                </a:lnTo>
                <a:lnTo>
                  <a:pt x="613533" y="1087544"/>
                </a:lnTo>
                <a:lnTo>
                  <a:pt x="613004" y="1090718"/>
                </a:lnTo>
                <a:lnTo>
                  <a:pt x="613004" y="1093628"/>
                </a:lnTo>
                <a:lnTo>
                  <a:pt x="613004" y="1096803"/>
                </a:lnTo>
                <a:lnTo>
                  <a:pt x="613798" y="1099713"/>
                </a:lnTo>
                <a:lnTo>
                  <a:pt x="614591" y="1101565"/>
                </a:lnTo>
                <a:lnTo>
                  <a:pt x="615384" y="1103152"/>
                </a:lnTo>
                <a:lnTo>
                  <a:pt x="615913" y="1103681"/>
                </a:lnTo>
                <a:lnTo>
                  <a:pt x="616178" y="1105268"/>
                </a:lnTo>
                <a:lnTo>
                  <a:pt x="616178" y="1106062"/>
                </a:lnTo>
                <a:lnTo>
                  <a:pt x="615913" y="1107120"/>
                </a:lnTo>
                <a:lnTo>
                  <a:pt x="615120" y="1108178"/>
                </a:lnTo>
                <a:lnTo>
                  <a:pt x="614591" y="1108972"/>
                </a:lnTo>
                <a:lnTo>
                  <a:pt x="614591" y="1112411"/>
                </a:lnTo>
                <a:lnTo>
                  <a:pt x="615120" y="1115850"/>
                </a:lnTo>
                <a:lnTo>
                  <a:pt x="616971" y="1115850"/>
                </a:lnTo>
                <a:lnTo>
                  <a:pt x="617764" y="1115850"/>
                </a:lnTo>
                <a:lnTo>
                  <a:pt x="619616" y="1115850"/>
                </a:lnTo>
                <a:lnTo>
                  <a:pt x="619880" y="1112411"/>
                </a:lnTo>
                <a:lnTo>
                  <a:pt x="620144" y="1108972"/>
                </a:lnTo>
                <a:lnTo>
                  <a:pt x="619351" y="1108178"/>
                </a:lnTo>
                <a:lnTo>
                  <a:pt x="618822" y="1107120"/>
                </a:lnTo>
                <a:lnTo>
                  <a:pt x="618558" y="1106062"/>
                </a:lnTo>
                <a:lnTo>
                  <a:pt x="618558" y="1105268"/>
                </a:lnTo>
                <a:lnTo>
                  <a:pt x="618822" y="1103681"/>
                </a:lnTo>
                <a:lnTo>
                  <a:pt x="619351" y="1103152"/>
                </a:lnTo>
                <a:lnTo>
                  <a:pt x="619880" y="1101565"/>
                </a:lnTo>
                <a:lnTo>
                  <a:pt x="620673" y="1099713"/>
                </a:lnTo>
                <a:lnTo>
                  <a:pt x="621467" y="1096803"/>
                </a:lnTo>
                <a:lnTo>
                  <a:pt x="621731" y="1093628"/>
                </a:lnTo>
                <a:lnTo>
                  <a:pt x="621467" y="1090718"/>
                </a:lnTo>
                <a:lnTo>
                  <a:pt x="621202" y="1087544"/>
                </a:lnTo>
                <a:lnTo>
                  <a:pt x="620673" y="1086221"/>
                </a:lnTo>
                <a:lnTo>
                  <a:pt x="620144" y="1085163"/>
                </a:lnTo>
                <a:lnTo>
                  <a:pt x="619351" y="1084369"/>
                </a:lnTo>
                <a:lnTo>
                  <a:pt x="618029" y="1084105"/>
                </a:lnTo>
                <a:lnTo>
                  <a:pt x="617235" y="1084105"/>
                </a:lnTo>
                <a:lnTo>
                  <a:pt x="616442" y="1084105"/>
                </a:lnTo>
                <a:close/>
                <a:moveTo>
                  <a:pt x="604013" y="1084105"/>
                </a:moveTo>
                <a:lnTo>
                  <a:pt x="602690" y="1084369"/>
                </a:lnTo>
                <a:lnTo>
                  <a:pt x="601897" y="1085163"/>
                </a:lnTo>
                <a:lnTo>
                  <a:pt x="601104" y="1086221"/>
                </a:lnTo>
                <a:lnTo>
                  <a:pt x="600839" y="1087544"/>
                </a:lnTo>
                <a:lnTo>
                  <a:pt x="600575" y="1090718"/>
                </a:lnTo>
                <a:lnTo>
                  <a:pt x="600310" y="1093628"/>
                </a:lnTo>
                <a:lnTo>
                  <a:pt x="600575" y="1096803"/>
                </a:lnTo>
                <a:lnTo>
                  <a:pt x="601104" y="1099713"/>
                </a:lnTo>
                <a:lnTo>
                  <a:pt x="602162" y="1101565"/>
                </a:lnTo>
                <a:lnTo>
                  <a:pt x="602690" y="1103152"/>
                </a:lnTo>
                <a:lnTo>
                  <a:pt x="602955" y="1103681"/>
                </a:lnTo>
                <a:lnTo>
                  <a:pt x="603219" y="1105268"/>
                </a:lnTo>
                <a:lnTo>
                  <a:pt x="603219" y="1106062"/>
                </a:lnTo>
                <a:lnTo>
                  <a:pt x="602955" y="1107120"/>
                </a:lnTo>
                <a:lnTo>
                  <a:pt x="602690" y="1108178"/>
                </a:lnTo>
                <a:lnTo>
                  <a:pt x="601897" y="1108972"/>
                </a:lnTo>
                <a:lnTo>
                  <a:pt x="602162" y="1112411"/>
                </a:lnTo>
                <a:lnTo>
                  <a:pt x="602426" y="1115850"/>
                </a:lnTo>
                <a:lnTo>
                  <a:pt x="604277" y="1115850"/>
                </a:lnTo>
                <a:lnTo>
                  <a:pt x="604806" y="1115850"/>
                </a:lnTo>
                <a:lnTo>
                  <a:pt x="606657" y="1115850"/>
                </a:lnTo>
                <a:lnTo>
                  <a:pt x="607451" y="1112411"/>
                </a:lnTo>
                <a:lnTo>
                  <a:pt x="607715" y="1108972"/>
                </a:lnTo>
                <a:lnTo>
                  <a:pt x="606657" y="1108178"/>
                </a:lnTo>
                <a:lnTo>
                  <a:pt x="606128" y="1107120"/>
                </a:lnTo>
                <a:lnTo>
                  <a:pt x="606128" y="1106062"/>
                </a:lnTo>
                <a:lnTo>
                  <a:pt x="606128" y="1105268"/>
                </a:lnTo>
                <a:lnTo>
                  <a:pt x="606128" y="1103681"/>
                </a:lnTo>
                <a:lnTo>
                  <a:pt x="606393" y="1103152"/>
                </a:lnTo>
                <a:lnTo>
                  <a:pt x="607451" y="1101565"/>
                </a:lnTo>
                <a:lnTo>
                  <a:pt x="607980" y="1099713"/>
                </a:lnTo>
                <a:lnTo>
                  <a:pt x="609037" y="1096803"/>
                </a:lnTo>
                <a:lnTo>
                  <a:pt x="609037" y="1093628"/>
                </a:lnTo>
                <a:lnTo>
                  <a:pt x="609037" y="1090718"/>
                </a:lnTo>
                <a:lnTo>
                  <a:pt x="608244" y="1087544"/>
                </a:lnTo>
                <a:lnTo>
                  <a:pt x="607980" y="1086221"/>
                </a:lnTo>
                <a:lnTo>
                  <a:pt x="607451" y="1085163"/>
                </a:lnTo>
                <a:lnTo>
                  <a:pt x="606657" y="1084369"/>
                </a:lnTo>
                <a:lnTo>
                  <a:pt x="605599" y="1084105"/>
                </a:lnTo>
                <a:lnTo>
                  <a:pt x="604542" y="1084105"/>
                </a:lnTo>
                <a:lnTo>
                  <a:pt x="604013" y="1084105"/>
                </a:lnTo>
                <a:close/>
                <a:moveTo>
                  <a:pt x="592377" y="1084105"/>
                </a:moveTo>
                <a:lnTo>
                  <a:pt x="591054" y="1084369"/>
                </a:lnTo>
                <a:lnTo>
                  <a:pt x="590526" y="1085163"/>
                </a:lnTo>
                <a:lnTo>
                  <a:pt x="589997" y="1086221"/>
                </a:lnTo>
                <a:lnTo>
                  <a:pt x="589732" y="1087544"/>
                </a:lnTo>
                <a:lnTo>
                  <a:pt x="588939" y="1090718"/>
                </a:lnTo>
                <a:lnTo>
                  <a:pt x="588939" y="1093628"/>
                </a:lnTo>
                <a:lnTo>
                  <a:pt x="588939" y="1096803"/>
                </a:lnTo>
                <a:lnTo>
                  <a:pt x="589997" y="1099713"/>
                </a:lnTo>
                <a:lnTo>
                  <a:pt x="590526" y="1101565"/>
                </a:lnTo>
                <a:lnTo>
                  <a:pt x="591583" y="1103152"/>
                </a:lnTo>
                <a:lnTo>
                  <a:pt x="591848" y="1103681"/>
                </a:lnTo>
                <a:lnTo>
                  <a:pt x="592112" y="1105268"/>
                </a:lnTo>
                <a:lnTo>
                  <a:pt x="591848" y="1106062"/>
                </a:lnTo>
                <a:lnTo>
                  <a:pt x="591848" y="1107120"/>
                </a:lnTo>
                <a:lnTo>
                  <a:pt x="591054" y="1108178"/>
                </a:lnTo>
                <a:lnTo>
                  <a:pt x="590261" y="1108972"/>
                </a:lnTo>
                <a:lnTo>
                  <a:pt x="590526" y="1112411"/>
                </a:lnTo>
                <a:lnTo>
                  <a:pt x="591054" y="1115850"/>
                </a:lnTo>
                <a:lnTo>
                  <a:pt x="592906" y="1115850"/>
                </a:lnTo>
                <a:lnTo>
                  <a:pt x="593699" y="1115850"/>
                </a:lnTo>
                <a:lnTo>
                  <a:pt x="595550" y="1115850"/>
                </a:lnTo>
                <a:lnTo>
                  <a:pt x="595815" y="1112411"/>
                </a:lnTo>
                <a:lnTo>
                  <a:pt x="596079" y="1108972"/>
                </a:lnTo>
                <a:lnTo>
                  <a:pt x="595286" y="1108178"/>
                </a:lnTo>
                <a:lnTo>
                  <a:pt x="595021" y="1107120"/>
                </a:lnTo>
                <a:lnTo>
                  <a:pt x="594492" y="1106062"/>
                </a:lnTo>
                <a:lnTo>
                  <a:pt x="594492" y="1105268"/>
                </a:lnTo>
                <a:lnTo>
                  <a:pt x="595021" y="1103681"/>
                </a:lnTo>
                <a:lnTo>
                  <a:pt x="595286" y="1103152"/>
                </a:lnTo>
                <a:lnTo>
                  <a:pt x="595815" y="1101565"/>
                </a:lnTo>
                <a:lnTo>
                  <a:pt x="596872" y="1099713"/>
                </a:lnTo>
                <a:lnTo>
                  <a:pt x="597401" y="1096803"/>
                </a:lnTo>
                <a:lnTo>
                  <a:pt x="597666" y="1093628"/>
                </a:lnTo>
                <a:lnTo>
                  <a:pt x="597401" y="1090718"/>
                </a:lnTo>
                <a:lnTo>
                  <a:pt x="597137" y="1087544"/>
                </a:lnTo>
                <a:lnTo>
                  <a:pt x="596872" y="1086221"/>
                </a:lnTo>
                <a:lnTo>
                  <a:pt x="596079" y="1085163"/>
                </a:lnTo>
                <a:lnTo>
                  <a:pt x="595286" y="1084369"/>
                </a:lnTo>
                <a:lnTo>
                  <a:pt x="593964" y="1084105"/>
                </a:lnTo>
                <a:lnTo>
                  <a:pt x="593435" y="1084105"/>
                </a:lnTo>
                <a:lnTo>
                  <a:pt x="592377" y="1084105"/>
                </a:lnTo>
                <a:close/>
                <a:moveTo>
                  <a:pt x="581005" y="1084105"/>
                </a:moveTo>
                <a:lnTo>
                  <a:pt x="579947" y="1084369"/>
                </a:lnTo>
                <a:lnTo>
                  <a:pt x="578890" y="1085163"/>
                </a:lnTo>
                <a:lnTo>
                  <a:pt x="578361" y="1086221"/>
                </a:lnTo>
                <a:lnTo>
                  <a:pt x="578096" y="1087544"/>
                </a:lnTo>
                <a:lnTo>
                  <a:pt x="577567" y="1090718"/>
                </a:lnTo>
                <a:lnTo>
                  <a:pt x="577567" y="1093628"/>
                </a:lnTo>
                <a:lnTo>
                  <a:pt x="577832" y="1096803"/>
                </a:lnTo>
                <a:lnTo>
                  <a:pt x="578361" y="1099713"/>
                </a:lnTo>
                <a:lnTo>
                  <a:pt x="578890" y="1101565"/>
                </a:lnTo>
                <a:lnTo>
                  <a:pt x="579947" y="1103152"/>
                </a:lnTo>
                <a:lnTo>
                  <a:pt x="580212" y="1103681"/>
                </a:lnTo>
                <a:lnTo>
                  <a:pt x="580476" y="1105268"/>
                </a:lnTo>
                <a:lnTo>
                  <a:pt x="580476" y="1106062"/>
                </a:lnTo>
                <a:lnTo>
                  <a:pt x="580212" y="1107120"/>
                </a:lnTo>
                <a:lnTo>
                  <a:pt x="579947" y="1108178"/>
                </a:lnTo>
                <a:lnTo>
                  <a:pt x="578890" y="1108972"/>
                </a:lnTo>
                <a:lnTo>
                  <a:pt x="578890" y="1112411"/>
                </a:lnTo>
                <a:lnTo>
                  <a:pt x="579683" y="1115850"/>
                </a:lnTo>
                <a:lnTo>
                  <a:pt x="581534" y="1115850"/>
                </a:lnTo>
                <a:lnTo>
                  <a:pt x="582063" y="1115850"/>
                </a:lnTo>
                <a:lnTo>
                  <a:pt x="583914" y="1115850"/>
                </a:lnTo>
                <a:lnTo>
                  <a:pt x="584708" y="1112411"/>
                </a:lnTo>
                <a:lnTo>
                  <a:pt x="584708" y="1108972"/>
                </a:lnTo>
                <a:lnTo>
                  <a:pt x="583914" y="1108178"/>
                </a:lnTo>
                <a:lnTo>
                  <a:pt x="583385" y="1107120"/>
                </a:lnTo>
                <a:lnTo>
                  <a:pt x="583121" y="1106062"/>
                </a:lnTo>
                <a:lnTo>
                  <a:pt x="583121" y="1105268"/>
                </a:lnTo>
                <a:lnTo>
                  <a:pt x="583385" y="1103681"/>
                </a:lnTo>
                <a:lnTo>
                  <a:pt x="583650" y="1103152"/>
                </a:lnTo>
                <a:lnTo>
                  <a:pt x="584708" y="1101565"/>
                </a:lnTo>
                <a:lnTo>
                  <a:pt x="585236" y="1099713"/>
                </a:lnTo>
                <a:lnTo>
                  <a:pt x="585765" y="1096803"/>
                </a:lnTo>
                <a:lnTo>
                  <a:pt x="586294" y="1093628"/>
                </a:lnTo>
                <a:lnTo>
                  <a:pt x="586294" y="1090718"/>
                </a:lnTo>
                <a:lnTo>
                  <a:pt x="585501" y="1087544"/>
                </a:lnTo>
                <a:lnTo>
                  <a:pt x="585236" y="1086221"/>
                </a:lnTo>
                <a:lnTo>
                  <a:pt x="584708" y="1085163"/>
                </a:lnTo>
                <a:lnTo>
                  <a:pt x="583650" y="1084369"/>
                </a:lnTo>
                <a:lnTo>
                  <a:pt x="582856" y="1084105"/>
                </a:lnTo>
                <a:lnTo>
                  <a:pt x="581799" y="1084105"/>
                </a:lnTo>
                <a:lnTo>
                  <a:pt x="581005" y="1084105"/>
                </a:lnTo>
                <a:close/>
                <a:moveTo>
                  <a:pt x="555353" y="1084105"/>
                </a:moveTo>
                <a:lnTo>
                  <a:pt x="554031" y="1084369"/>
                </a:lnTo>
                <a:lnTo>
                  <a:pt x="553502" y="1085163"/>
                </a:lnTo>
                <a:lnTo>
                  <a:pt x="552709" y="1086221"/>
                </a:lnTo>
                <a:lnTo>
                  <a:pt x="552444" y="1087544"/>
                </a:lnTo>
                <a:lnTo>
                  <a:pt x="551915" y="1090718"/>
                </a:lnTo>
                <a:lnTo>
                  <a:pt x="551915" y="1093628"/>
                </a:lnTo>
                <a:lnTo>
                  <a:pt x="551915" y="1096803"/>
                </a:lnTo>
                <a:lnTo>
                  <a:pt x="552709" y="1099713"/>
                </a:lnTo>
                <a:lnTo>
                  <a:pt x="553502" y="1101565"/>
                </a:lnTo>
                <a:lnTo>
                  <a:pt x="554295" y="1103152"/>
                </a:lnTo>
                <a:lnTo>
                  <a:pt x="554824" y="1103681"/>
                </a:lnTo>
                <a:lnTo>
                  <a:pt x="555089" y="1105268"/>
                </a:lnTo>
                <a:lnTo>
                  <a:pt x="555089" y="1106062"/>
                </a:lnTo>
                <a:lnTo>
                  <a:pt x="554824" y="1107120"/>
                </a:lnTo>
                <a:lnTo>
                  <a:pt x="554031" y="1108178"/>
                </a:lnTo>
                <a:lnTo>
                  <a:pt x="553502" y="1108972"/>
                </a:lnTo>
                <a:lnTo>
                  <a:pt x="553502" y="1112411"/>
                </a:lnTo>
                <a:lnTo>
                  <a:pt x="554031" y="1115850"/>
                </a:lnTo>
                <a:lnTo>
                  <a:pt x="555882" y="1115850"/>
                </a:lnTo>
                <a:lnTo>
                  <a:pt x="556676" y="1115850"/>
                </a:lnTo>
                <a:lnTo>
                  <a:pt x="558527" y="1115850"/>
                </a:lnTo>
                <a:lnTo>
                  <a:pt x="558791" y="1112411"/>
                </a:lnTo>
                <a:lnTo>
                  <a:pt x="559056" y="1108972"/>
                </a:lnTo>
                <a:lnTo>
                  <a:pt x="557998" y="1108178"/>
                </a:lnTo>
                <a:lnTo>
                  <a:pt x="557733" y="1107120"/>
                </a:lnTo>
                <a:lnTo>
                  <a:pt x="557469" y="1106062"/>
                </a:lnTo>
                <a:lnTo>
                  <a:pt x="557469" y="1105268"/>
                </a:lnTo>
                <a:lnTo>
                  <a:pt x="557733" y="1103681"/>
                </a:lnTo>
                <a:lnTo>
                  <a:pt x="557998" y="1103152"/>
                </a:lnTo>
                <a:lnTo>
                  <a:pt x="558791" y="1101565"/>
                </a:lnTo>
                <a:lnTo>
                  <a:pt x="559584" y="1099713"/>
                </a:lnTo>
                <a:lnTo>
                  <a:pt x="560378" y="1096803"/>
                </a:lnTo>
                <a:lnTo>
                  <a:pt x="560642" y="1093628"/>
                </a:lnTo>
                <a:lnTo>
                  <a:pt x="560378" y="1090718"/>
                </a:lnTo>
                <a:lnTo>
                  <a:pt x="560113" y="1087544"/>
                </a:lnTo>
                <a:lnTo>
                  <a:pt x="559584" y="1086221"/>
                </a:lnTo>
                <a:lnTo>
                  <a:pt x="559056" y="1085163"/>
                </a:lnTo>
                <a:lnTo>
                  <a:pt x="557998" y="1084369"/>
                </a:lnTo>
                <a:lnTo>
                  <a:pt x="556940" y="1084105"/>
                </a:lnTo>
                <a:lnTo>
                  <a:pt x="556147" y="1084105"/>
                </a:lnTo>
                <a:lnTo>
                  <a:pt x="555353" y="1084105"/>
                </a:lnTo>
                <a:close/>
                <a:moveTo>
                  <a:pt x="543717" y="1084105"/>
                </a:moveTo>
                <a:lnTo>
                  <a:pt x="542924" y="1084369"/>
                </a:lnTo>
                <a:lnTo>
                  <a:pt x="541866" y="1085163"/>
                </a:lnTo>
                <a:lnTo>
                  <a:pt x="541337" y="1086221"/>
                </a:lnTo>
                <a:lnTo>
                  <a:pt x="541073" y="1087544"/>
                </a:lnTo>
                <a:lnTo>
                  <a:pt x="540544" y="1090718"/>
                </a:lnTo>
                <a:lnTo>
                  <a:pt x="540279" y="1093628"/>
                </a:lnTo>
                <a:lnTo>
                  <a:pt x="540544" y="1096803"/>
                </a:lnTo>
                <a:lnTo>
                  <a:pt x="541337" y="1099713"/>
                </a:lnTo>
                <a:lnTo>
                  <a:pt x="541866" y="1101565"/>
                </a:lnTo>
                <a:lnTo>
                  <a:pt x="542924" y="1103152"/>
                </a:lnTo>
                <a:lnTo>
                  <a:pt x="543188" y="1103681"/>
                </a:lnTo>
                <a:lnTo>
                  <a:pt x="543453" y="1105268"/>
                </a:lnTo>
                <a:lnTo>
                  <a:pt x="543453" y="1106062"/>
                </a:lnTo>
                <a:lnTo>
                  <a:pt x="543188" y="1107120"/>
                </a:lnTo>
                <a:lnTo>
                  <a:pt x="542924" y="1108178"/>
                </a:lnTo>
                <a:lnTo>
                  <a:pt x="541866" y="1108972"/>
                </a:lnTo>
                <a:lnTo>
                  <a:pt x="542130" y="1112411"/>
                </a:lnTo>
                <a:lnTo>
                  <a:pt x="542659" y="1115850"/>
                </a:lnTo>
                <a:lnTo>
                  <a:pt x="544511" y="1115850"/>
                </a:lnTo>
                <a:lnTo>
                  <a:pt x="545040" y="1115850"/>
                </a:lnTo>
                <a:lnTo>
                  <a:pt x="546891" y="1115850"/>
                </a:lnTo>
                <a:lnTo>
                  <a:pt x="547420" y="1112411"/>
                </a:lnTo>
                <a:lnTo>
                  <a:pt x="547420" y="1108972"/>
                </a:lnTo>
                <a:lnTo>
                  <a:pt x="546891" y="1108178"/>
                </a:lnTo>
                <a:lnTo>
                  <a:pt x="546362" y="1107120"/>
                </a:lnTo>
                <a:lnTo>
                  <a:pt x="545833" y="1106062"/>
                </a:lnTo>
                <a:lnTo>
                  <a:pt x="545833" y="1105268"/>
                </a:lnTo>
                <a:lnTo>
                  <a:pt x="546362" y="1103681"/>
                </a:lnTo>
                <a:lnTo>
                  <a:pt x="546626" y="1103152"/>
                </a:lnTo>
                <a:lnTo>
                  <a:pt x="547420" y="1101565"/>
                </a:lnTo>
                <a:lnTo>
                  <a:pt x="548213" y="1099713"/>
                </a:lnTo>
                <a:lnTo>
                  <a:pt x="548742" y="1096803"/>
                </a:lnTo>
                <a:lnTo>
                  <a:pt x="549006" y="1093628"/>
                </a:lnTo>
                <a:lnTo>
                  <a:pt x="549006" y="1090718"/>
                </a:lnTo>
                <a:lnTo>
                  <a:pt x="548477" y="1087544"/>
                </a:lnTo>
                <a:lnTo>
                  <a:pt x="548213" y="1086221"/>
                </a:lnTo>
                <a:lnTo>
                  <a:pt x="547420" y="1085163"/>
                </a:lnTo>
                <a:lnTo>
                  <a:pt x="546891" y="1084369"/>
                </a:lnTo>
                <a:lnTo>
                  <a:pt x="545568" y="1084105"/>
                </a:lnTo>
                <a:lnTo>
                  <a:pt x="544775" y="1084105"/>
                </a:lnTo>
                <a:lnTo>
                  <a:pt x="543717" y="1084105"/>
                </a:lnTo>
                <a:close/>
                <a:moveTo>
                  <a:pt x="532610" y="1084105"/>
                </a:moveTo>
                <a:lnTo>
                  <a:pt x="531288" y="1084369"/>
                </a:lnTo>
                <a:lnTo>
                  <a:pt x="530495" y="1085163"/>
                </a:lnTo>
                <a:lnTo>
                  <a:pt x="529966" y="1086221"/>
                </a:lnTo>
                <a:lnTo>
                  <a:pt x="529437" y="1087544"/>
                </a:lnTo>
                <a:lnTo>
                  <a:pt x="529172" y="1090718"/>
                </a:lnTo>
                <a:lnTo>
                  <a:pt x="528908" y="1093628"/>
                </a:lnTo>
                <a:lnTo>
                  <a:pt x="529172" y="1096803"/>
                </a:lnTo>
                <a:lnTo>
                  <a:pt x="529701" y="1099713"/>
                </a:lnTo>
                <a:lnTo>
                  <a:pt x="530759" y="1101565"/>
                </a:lnTo>
                <a:lnTo>
                  <a:pt x="531552" y="1103152"/>
                </a:lnTo>
                <a:lnTo>
                  <a:pt x="531552" y="1103681"/>
                </a:lnTo>
                <a:lnTo>
                  <a:pt x="531817" y="1105268"/>
                </a:lnTo>
                <a:lnTo>
                  <a:pt x="531817" y="1106062"/>
                </a:lnTo>
                <a:lnTo>
                  <a:pt x="531817" y="1107120"/>
                </a:lnTo>
                <a:lnTo>
                  <a:pt x="531288" y="1108178"/>
                </a:lnTo>
                <a:lnTo>
                  <a:pt x="530495" y="1108972"/>
                </a:lnTo>
                <a:lnTo>
                  <a:pt x="530759" y="1112411"/>
                </a:lnTo>
                <a:lnTo>
                  <a:pt x="531023" y="1115850"/>
                </a:lnTo>
                <a:lnTo>
                  <a:pt x="533139" y="1115850"/>
                </a:lnTo>
                <a:lnTo>
                  <a:pt x="533404" y="1115850"/>
                </a:lnTo>
                <a:lnTo>
                  <a:pt x="535255" y="1115850"/>
                </a:lnTo>
                <a:lnTo>
                  <a:pt x="536048" y="1112411"/>
                </a:lnTo>
                <a:lnTo>
                  <a:pt x="536312" y="1108972"/>
                </a:lnTo>
                <a:lnTo>
                  <a:pt x="535255" y="1108178"/>
                </a:lnTo>
                <a:lnTo>
                  <a:pt x="534726" y="1107120"/>
                </a:lnTo>
                <a:lnTo>
                  <a:pt x="534726" y="1106062"/>
                </a:lnTo>
                <a:lnTo>
                  <a:pt x="534726" y="1105268"/>
                </a:lnTo>
                <a:lnTo>
                  <a:pt x="534990" y="1103681"/>
                </a:lnTo>
                <a:lnTo>
                  <a:pt x="534990" y="1103152"/>
                </a:lnTo>
                <a:lnTo>
                  <a:pt x="536048" y="1101565"/>
                </a:lnTo>
                <a:lnTo>
                  <a:pt x="536841" y="1099713"/>
                </a:lnTo>
                <a:lnTo>
                  <a:pt x="537635" y="1096803"/>
                </a:lnTo>
                <a:lnTo>
                  <a:pt x="537899" y="1093628"/>
                </a:lnTo>
                <a:lnTo>
                  <a:pt x="537635" y="1090718"/>
                </a:lnTo>
                <a:lnTo>
                  <a:pt x="536841" y="1087544"/>
                </a:lnTo>
                <a:lnTo>
                  <a:pt x="536577" y="1086221"/>
                </a:lnTo>
                <a:lnTo>
                  <a:pt x="536312" y="1085163"/>
                </a:lnTo>
                <a:lnTo>
                  <a:pt x="535255" y="1084369"/>
                </a:lnTo>
                <a:lnTo>
                  <a:pt x="534197" y="1084105"/>
                </a:lnTo>
                <a:lnTo>
                  <a:pt x="533139" y="1084105"/>
                </a:lnTo>
                <a:lnTo>
                  <a:pt x="532610" y="1084105"/>
                </a:lnTo>
                <a:close/>
                <a:moveTo>
                  <a:pt x="520710" y="1084105"/>
                </a:moveTo>
                <a:lnTo>
                  <a:pt x="519652" y="1084369"/>
                </a:lnTo>
                <a:lnTo>
                  <a:pt x="518859" y="1085163"/>
                </a:lnTo>
                <a:lnTo>
                  <a:pt x="518330" y="1086221"/>
                </a:lnTo>
                <a:lnTo>
                  <a:pt x="517801" y="1087544"/>
                </a:lnTo>
                <a:lnTo>
                  <a:pt x="517272" y="1090718"/>
                </a:lnTo>
                <a:lnTo>
                  <a:pt x="517272" y="1093628"/>
                </a:lnTo>
                <a:lnTo>
                  <a:pt x="517536" y="1096803"/>
                </a:lnTo>
                <a:lnTo>
                  <a:pt x="518330" y="1099713"/>
                </a:lnTo>
                <a:lnTo>
                  <a:pt x="518859" y="1101565"/>
                </a:lnTo>
                <a:lnTo>
                  <a:pt x="519652" y="1103152"/>
                </a:lnTo>
                <a:lnTo>
                  <a:pt x="520181" y="1103681"/>
                </a:lnTo>
                <a:lnTo>
                  <a:pt x="520445" y="1105268"/>
                </a:lnTo>
                <a:lnTo>
                  <a:pt x="520445" y="1106062"/>
                </a:lnTo>
                <a:lnTo>
                  <a:pt x="520181" y="1107120"/>
                </a:lnTo>
                <a:lnTo>
                  <a:pt x="519652" y="1108178"/>
                </a:lnTo>
                <a:lnTo>
                  <a:pt x="518859" y="1108972"/>
                </a:lnTo>
                <a:lnTo>
                  <a:pt x="518859" y="1112411"/>
                </a:lnTo>
                <a:lnTo>
                  <a:pt x="519387" y="1115850"/>
                </a:lnTo>
                <a:lnTo>
                  <a:pt x="521239" y="1115850"/>
                </a:lnTo>
                <a:lnTo>
                  <a:pt x="522032" y="1115850"/>
                </a:lnTo>
                <a:lnTo>
                  <a:pt x="523883" y="1115850"/>
                </a:lnTo>
                <a:lnTo>
                  <a:pt x="524412" y="1112411"/>
                </a:lnTo>
                <a:lnTo>
                  <a:pt x="524412" y="1108972"/>
                </a:lnTo>
                <a:lnTo>
                  <a:pt x="523883" y="1108178"/>
                </a:lnTo>
                <a:lnTo>
                  <a:pt x="523090" y="1107120"/>
                </a:lnTo>
                <a:lnTo>
                  <a:pt x="522825" y="1106062"/>
                </a:lnTo>
                <a:lnTo>
                  <a:pt x="522825" y="1105268"/>
                </a:lnTo>
                <a:lnTo>
                  <a:pt x="523090" y="1103681"/>
                </a:lnTo>
                <a:lnTo>
                  <a:pt x="523619" y="1103152"/>
                </a:lnTo>
                <a:lnTo>
                  <a:pt x="524412" y="1101565"/>
                </a:lnTo>
                <a:lnTo>
                  <a:pt x="525205" y="1099713"/>
                </a:lnTo>
                <a:lnTo>
                  <a:pt x="525734" y="1096803"/>
                </a:lnTo>
                <a:lnTo>
                  <a:pt x="525999" y="1093628"/>
                </a:lnTo>
                <a:lnTo>
                  <a:pt x="525999" y="1090718"/>
                </a:lnTo>
                <a:lnTo>
                  <a:pt x="525470" y="1087544"/>
                </a:lnTo>
                <a:lnTo>
                  <a:pt x="525205" y="1086221"/>
                </a:lnTo>
                <a:lnTo>
                  <a:pt x="524412" y="1085163"/>
                </a:lnTo>
                <a:lnTo>
                  <a:pt x="523883" y="1084369"/>
                </a:lnTo>
                <a:lnTo>
                  <a:pt x="522561" y="1084105"/>
                </a:lnTo>
                <a:lnTo>
                  <a:pt x="521768" y="1084105"/>
                </a:lnTo>
                <a:lnTo>
                  <a:pt x="520710" y="1084105"/>
                </a:lnTo>
                <a:close/>
                <a:moveTo>
                  <a:pt x="509603" y="1084105"/>
                </a:moveTo>
                <a:lnTo>
                  <a:pt x="508280" y="1084369"/>
                </a:lnTo>
                <a:lnTo>
                  <a:pt x="507223" y="1085163"/>
                </a:lnTo>
                <a:lnTo>
                  <a:pt x="506958" y="1086221"/>
                </a:lnTo>
                <a:lnTo>
                  <a:pt x="506429" y="1087544"/>
                </a:lnTo>
                <a:lnTo>
                  <a:pt x="506165" y="1090718"/>
                </a:lnTo>
                <a:lnTo>
                  <a:pt x="505636" y="1093628"/>
                </a:lnTo>
                <a:lnTo>
                  <a:pt x="506165" y="1096803"/>
                </a:lnTo>
                <a:lnTo>
                  <a:pt x="506694" y="1099713"/>
                </a:lnTo>
                <a:lnTo>
                  <a:pt x="507752" y="1101565"/>
                </a:lnTo>
                <a:lnTo>
                  <a:pt x="508545" y="1103152"/>
                </a:lnTo>
                <a:lnTo>
                  <a:pt x="508545" y="1103681"/>
                </a:lnTo>
                <a:lnTo>
                  <a:pt x="508809" y="1105268"/>
                </a:lnTo>
                <a:lnTo>
                  <a:pt x="508809" y="1106062"/>
                </a:lnTo>
                <a:lnTo>
                  <a:pt x="508545" y="1107120"/>
                </a:lnTo>
                <a:lnTo>
                  <a:pt x="508280" y="1108178"/>
                </a:lnTo>
                <a:lnTo>
                  <a:pt x="507223" y="1108972"/>
                </a:lnTo>
                <a:lnTo>
                  <a:pt x="507752" y="1112411"/>
                </a:lnTo>
                <a:lnTo>
                  <a:pt x="508016" y="1115850"/>
                </a:lnTo>
                <a:lnTo>
                  <a:pt x="510132" y="1115850"/>
                </a:lnTo>
                <a:lnTo>
                  <a:pt x="510396" y="1115850"/>
                </a:lnTo>
                <a:lnTo>
                  <a:pt x="512247" y="1115850"/>
                </a:lnTo>
                <a:lnTo>
                  <a:pt x="513041" y="1112411"/>
                </a:lnTo>
                <a:lnTo>
                  <a:pt x="513305" y="1108972"/>
                </a:lnTo>
                <a:lnTo>
                  <a:pt x="512247" y="1108178"/>
                </a:lnTo>
                <a:lnTo>
                  <a:pt x="511718" y="1107120"/>
                </a:lnTo>
                <a:lnTo>
                  <a:pt x="511718" y="1106062"/>
                </a:lnTo>
                <a:lnTo>
                  <a:pt x="511718" y="1105268"/>
                </a:lnTo>
                <a:lnTo>
                  <a:pt x="511983" y="1103681"/>
                </a:lnTo>
                <a:lnTo>
                  <a:pt x="511983" y="1103152"/>
                </a:lnTo>
                <a:lnTo>
                  <a:pt x="513041" y="1101565"/>
                </a:lnTo>
                <a:lnTo>
                  <a:pt x="513834" y="1099713"/>
                </a:lnTo>
                <a:lnTo>
                  <a:pt x="514363" y="1096803"/>
                </a:lnTo>
                <a:lnTo>
                  <a:pt x="514892" y="1093628"/>
                </a:lnTo>
                <a:lnTo>
                  <a:pt x="514363" y="1090718"/>
                </a:lnTo>
                <a:lnTo>
                  <a:pt x="513834" y="1087544"/>
                </a:lnTo>
                <a:lnTo>
                  <a:pt x="513570" y="1086221"/>
                </a:lnTo>
                <a:lnTo>
                  <a:pt x="513305" y="1085163"/>
                </a:lnTo>
                <a:lnTo>
                  <a:pt x="512247" y="1084369"/>
                </a:lnTo>
                <a:lnTo>
                  <a:pt x="510925" y="1084105"/>
                </a:lnTo>
                <a:lnTo>
                  <a:pt x="510132" y="1084105"/>
                </a:lnTo>
                <a:lnTo>
                  <a:pt x="509603" y="1084105"/>
                </a:lnTo>
                <a:close/>
                <a:moveTo>
                  <a:pt x="497967" y="1084105"/>
                </a:moveTo>
                <a:lnTo>
                  <a:pt x="496644" y="1084369"/>
                </a:lnTo>
                <a:lnTo>
                  <a:pt x="496116" y="1085163"/>
                </a:lnTo>
                <a:lnTo>
                  <a:pt x="495587" y="1086221"/>
                </a:lnTo>
                <a:lnTo>
                  <a:pt x="495058" y="1087544"/>
                </a:lnTo>
                <a:lnTo>
                  <a:pt x="494529" y="1090718"/>
                </a:lnTo>
                <a:lnTo>
                  <a:pt x="494529" y="1093628"/>
                </a:lnTo>
                <a:lnTo>
                  <a:pt x="494529" y="1096803"/>
                </a:lnTo>
                <a:lnTo>
                  <a:pt x="495587" y="1099713"/>
                </a:lnTo>
                <a:lnTo>
                  <a:pt x="496116" y="1101565"/>
                </a:lnTo>
                <a:lnTo>
                  <a:pt x="496909" y="1103152"/>
                </a:lnTo>
                <a:lnTo>
                  <a:pt x="497438" y="1103681"/>
                </a:lnTo>
                <a:lnTo>
                  <a:pt x="497702" y="1105268"/>
                </a:lnTo>
                <a:lnTo>
                  <a:pt x="497702" y="1106062"/>
                </a:lnTo>
                <a:lnTo>
                  <a:pt x="497438" y="1107120"/>
                </a:lnTo>
                <a:lnTo>
                  <a:pt x="496644" y="1108178"/>
                </a:lnTo>
                <a:lnTo>
                  <a:pt x="496116" y="1108972"/>
                </a:lnTo>
                <a:lnTo>
                  <a:pt x="496116" y="1112411"/>
                </a:lnTo>
                <a:lnTo>
                  <a:pt x="496644" y="1115850"/>
                </a:lnTo>
                <a:lnTo>
                  <a:pt x="498496" y="1115850"/>
                </a:lnTo>
                <a:lnTo>
                  <a:pt x="499289" y="1115850"/>
                </a:lnTo>
                <a:lnTo>
                  <a:pt x="501140" y="1115850"/>
                </a:lnTo>
                <a:lnTo>
                  <a:pt x="501405" y="1112411"/>
                </a:lnTo>
                <a:lnTo>
                  <a:pt x="501669" y="1108972"/>
                </a:lnTo>
                <a:lnTo>
                  <a:pt x="500876" y="1108178"/>
                </a:lnTo>
                <a:lnTo>
                  <a:pt x="500347" y="1107120"/>
                </a:lnTo>
                <a:lnTo>
                  <a:pt x="500082" y="1106062"/>
                </a:lnTo>
                <a:lnTo>
                  <a:pt x="500082" y="1105268"/>
                </a:lnTo>
                <a:lnTo>
                  <a:pt x="500347" y="1103681"/>
                </a:lnTo>
                <a:lnTo>
                  <a:pt x="500876" y="1103152"/>
                </a:lnTo>
                <a:lnTo>
                  <a:pt x="501405" y="1101565"/>
                </a:lnTo>
                <a:lnTo>
                  <a:pt x="502198" y="1099713"/>
                </a:lnTo>
                <a:lnTo>
                  <a:pt x="502991" y="1096803"/>
                </a:lnTo>
                <a:lnTo>
                  <a:pt x="503256" y="1093628"/>
                </a:lnTo>
                <a:lnTo>
                  <a:pt x="502991" y="1090718"/>
                </a:lnTo>
                <a:lnTo>
                  <a:pt x="502727" y="1087544"/>
                </a:lnTo>
                <a:lnTo>
                  <a:pt x="502198" y="1086221"/>
                </a:lnTo>
                <a:lnTo>
                  <a:pt x="501669" y="1085163"/>
                </a:lnTo>
                <a:lnTo>
                  <a:pt x="500876" y="1084369"/>
                </a:lnTo>
                <a:lnTo>
                  <a:pt x="499553" y="1084105"/>
                </a:lnTo>
                <a:lnTo>
                  <a:pt x="498760" y="1084105"/>
                </a:lnTo>
                <a:lnTo>
                  <a:pt x="497967" y="1084105"/>
                </a:lnTo>
                <a:close/>
                <a:moveTo>
                  <a:pt x="485537" y="1084105"/>
                </a:moveTo>
                <a:lnTo>
                  <a:pt x="484215" y="1084369"/>
                </a:lnTo>
                <a:lnTo>
                  <a:pt x="483422" y="1085163"/>
                </a:lnTo>
                <a:lnTo>
                  <a:pt x="482628" y="1086221"/>
                </a:lnTo>
                <a:lnTo>
                  <a:pt x="482364" y="1087544"/>
                </a:lnTo>
                <a:lnTo>
                  <a:pt x="482099" y="1090718"/>
                </a:lnTo>
                <a:lnTo>
                  <a:pt x="481835" y="1093628"/>
                </a:lnTo>
                <a:lnTo>
                  <a:pt x="482099" y="1096803"/>
                </a:lnTo>
                <a:lnTo>
                  <a:pt x="482628" y="1099713"/>
                </a:lnTo>
                <a:lnTo>
                  <a:pt x="483686" y="1101565"/>
                </a:lnTo>
                <a:lnTo>
                  <a:pt x="484215" y="1103152"/>
                </a:lnTo>
                <a:lnTo>
                  <a:pt x="484480" y="1103681"/>
                </a:lnTo>
                <a:lnTo>
                  <a:pt x="484744" y="1105268"/>
                </a:lnTo>
                <a:lnTo>
                  <a:pt x="484744" y="1106062"/>
                </a:lnTo>
                <a:lnTo>
                  <a:pt x="484480" y="1107120"/>
                </a:lnTo>
                <a:lnTo>
                  <a:pt x="484215" y="1108178"/>
                </a:lnTo>
                <a:lnTo>
                  <a:pt x="483422" y="1108972"/>
                </a:lnTo>
                <a:lnTo>
                  <a:pt x="483686" y="1112411"/>
                </a:lnTo>
                <a:lnTo>
                  <a:pt x="483951" y="1115850"/>
                </a:lnTo>
                <a:lnTo>
                  <a:pt x="486066" y="1115850"/>
                </a:lnTo>
                <a:lnTo>
                  <a:pt x="486331" y="1115850"/>
                </a:lnTo>
                <a:lnTo>
                  <a:pt x="488182" y="1115850"/>
                </a:lnTo>
                <a:lnTo>
                  <a:pt x="488975" y="1112411"/>
                </a:lnTo>
                <a:lnTo>
                  <a:pt x="489240" y="1108972"/>
                </a:lnTo>
                <a:lnTo>
                  <a:pt x="488182" y="1108178"/>
                </a:lnTo>
                <a:lnTo>
                  <a:pt x="487653" y="1107120"/>
                </a:lnTo>
                <a:lnTo>
                  <a:pt x="487653" y="1106062"/>
                </a:lnTo>
                <a:lnTo>
                  <a:pt x="487653" y="1105268"/>
                </a:lnTo>
                <a:lnTo>
                  <a:pt x="487917" y="1103681"/>
                </a:lnTo>
                <a:lnTo>
                  <a:pt x="487917" y="1103152"/>
                </a:lnTo>
                <a:lnTo>
                  <a:pt x="488975" y="1101565"/>
                </a:lnTo>
                <a:lnTo>
                  <a:pt x="489769" y="1099713"/>
                </a:lnTo>
                <a:lnTo>
                  <a:pt x="490562" y="1096803"/>
                </a:lnTo>
                <a:lnTo>
                  <a:pt x="490562" y="1093628"/>
                </a:lnTo>
                <a:lnTo>
                  <a:pt x="490562" y="1090718"/>
                </a:lnTo>
                <a:lnTo>
                  <a:pt x="489769" y="1087544"/>
                </a:lnTo>
                <a:lnTo>
                  <a:pt x="489504" y="1086221"/>
                </a:lnTo>
                <a:lnTo>
                  <a:pt x="488975" y="1085163"/>
                </a:lnTo>
                <a:lnTo>
                  <a:pt x="488182" y="1084369"/>
                </a:lnTo>
                <a:lnTo>
                  <a:pt x="487124" y="1084105"/>
                </a:lnTo>
                <a:lnTo>
                  <a:pt x="486066" y="1084105"/>
                </a:lnTo>
                <a:lnTo>
                  <a:pt x="485537" y="1084105"/>
                </a:lnTo>
                <a:close/>
                <a:moveTo>
                  <a:pt x="473901" y="1084105"/>
                </a:moveTo>
                <a:lnTo>
                  <a:pt x="472579" y="1084369"/>
                </a:lnTo>
                <a:lnTo>
                  <a:pt x="472050" y="1085163"/>
                </a:lnTo>
                <a:lnTo>
                  <a:pt x="471521" y="1086221"/>
                </a:lnTo>
                <a:lnTo>
                  <a:pt x="471257" y="1087544"/>
                </a:lnTo>
                <a:lnTo>
                  <a:pt x="470464" y="1090718"/>
                </a:lnTo>
                <a:lnTo>
                  <a:pt x="470464" y="1093628"/>
                </a:lnTo>
                <a:lnTo>
                  <a:pt x="470464" y="1096803"/>
                </a:lnTo>
                <a:lnTo>
                  <a:pt x="471521" y="1099713"/>
                </a:lnTo>
                <a:lnTo>
                  <a:pt x="472050" y="1101565"/>
                </a:lnTo>
                <a:lnTo>
                  <a:pt x="473108" y="1103152"/>
                </a:lnTo>
                <a:lnTo>
                  <a:pt x="473372" y="1103681"/>
                </a:lnTo>
                <a:lnTo>
                  <a:pt x="473637" y="1105268"/>
                </a:lnTo>
                <a:lnTo>
                  <a:pt x="473372" y="1106062"/>
                </a:lnTo>
                <a:lnTo>
                  <a:pt x="473372" y="1107120"/>
                </a:lnTo>
                <a:lnTo>
                  <a:pt x="472579" y="1108178"/>
                </a:lnTo>
                <a:lnTo>
                  <a:pt x="471786" y="1108972"/>
                </a:lnTo>
                <a:lnTo>
                  <a:pt x="472050" y="1112411"/>
                </a:lnTo>
                <a:lnTo>
                  <a:pt x="472579" y="1115850"/>
                </a:lnTo>
                <a:lnTo>
                  <a:pt x="474695" y="1115850"/>
                </a:lnTo>
                <a:lnTo>
                  <a:pt x="475224" y="1115850"/>
                </a:lnTo>
                <a:lnTo>
                  <a:pt x="477075" y="1115850"/>
                </a:lnTo>
                <a:lnTo>
                  <a:pt x="477339" y="1112411"/>
                </a:lnTo>
                <a:lnTo>
                  <a:pt x="477604" y="1108972"/>
                </a:lnTo>
                <a:lnTo>
                  <a:pt x="476810" y="1108178"/>
                </a:lnTo>
                <a:lnTo>
                  <a:pt x="476546" y="1107120"/>
                </a:lnTo>
                <a:lnTo>
                  <a:pt x="476017" y="1106062"/>
                </a:lnTo>
                <a:lnTo>
                  <a:pt x="476017" y="1105268"/>
                </a:lnTo>
                <a:lnTo>
                  <a:pt x="476546" y="1103681"/>
                </a:lnTo>
                <a:lnTo>
                  <a:pt x="476810" y="1103152"/>
                </a:lnTo>
                <a:lnTo>
                  <a:pt x="477339" y="1101565"/>
                </a:lnTo>
                <a:lnTo>
                  <a:pt x="478397" y="1099713"/>
                </a:lnTo>
                <a:lnTo>
                  <a:pt x="478926" y="1096803"/>
                </a:lnTo>
                <a:lnTo>
                  <a:pt x="479190" y="1093628"/>
                </a:lnTo>
                <a:lnTo>
                  <a:pt x="478926" y="1090718"/>
                </a:lnTo>
                <a:lnTo>
                  <a:pt x="478662" y="1087544"/>
                </a:lnTo>
                <a:lnTo>
                  <a:pt x="478397" y="1086221"/>
                </a:lnTo>
                <a:lnTo>
                  <a:pt x="477604" y="1085163"/>
                </a:lnTo>
                <a:lnTo>
                  <a:pt x="476810" y="1084369"/>
                </a:lnTo>
                <a:lnTo>
                  <a:pt x="475488" y="1084105"/>
                </a:lnTo>
                <a:lnTo>
                  <a:pt x="474959" y="1084105"/>
                </a:lnTo>
                <a:lnTo>
                  <a:pt x="473901" y="1084105"/>
                </a:lnTo>
                <a:close/>
                <a:moveTo>
                  <a:pt x="462530" y="1084105"/>
                </a:moveTo>
                <a:lnTo>
                  <a:pt x="461472" y="1084369"/>
                </a:lnTo>
                <a:lnTo>
                  <a:pt x="460679" y="1085163"/>
                </a:lnTo>
                <a:lnTo>
                  <a:pt x="459885" y="1086221"/>
                </a:lnTo>
                <a:lnTo>
                  <a:pt x="459621" y="1087544"/>
                </a:lnTo>
                <a:lnTo>
                  <a:pt x="459092" y="1090718"/>
                </a:lnTo>
                <a:lnTo>
                  <a:pt x="459092" y="1093628"/>
                </a:lnTo>
                <a:lnTo>
                  <a:pt x="459356" y="1096803"/>
                </a:lnTo>
                <a:lnTo>
                  <a:pt x="459885" y="1099713"/>
                </a:lnTo>
                <a:lnTo>
                  <a:pt x="460679" y="1101565"/>
                </a:lnTo>
                <a:lnTo>
                  <a:pt x="461472" y="1103152"/>
                </a:lnTo>
                <a:lnTo>
                  <a:pt x="461737" y="1103681"/>
                </a:lnTo>
                <a:lnTo>
                  <a:pt x="462001" y="1105268"/>
                </a:lnTo>
                <a:lnTo>
                  <a:pt x="462001" y="1106062"/>
                </a:lnTo>
                <a:lnTo>
                  <a:pt x="461737" y="1107120"/>
                </a:lnTo>
                <a:lnTo>
                  <a:pt x="461472" y="1108178"/>
                </a:lnTo>
                <a:lnTo>
                  <a:pt x="460679" y="1108972"/>
                </a:lnTo>
                <a:lnTo>
                  <a:pt x="460679" y="1112411"/>
                </a:lnTo>
                <a:lnTo>
                  <a:pt x="461208" y="1115850"/>
                </a:lnTo>
                <a:lnTo>
                  <a:pt x="463059" y="1115850"/>
                </a:lnTo>
                <a:lnTo>
                  <a:pt x="463588" y="1115850"/>
                </a:lnTo>
                <a:lnTo>
                  <a:pt x="465439" y="1115850"/>
                </a:lnTo>
                <a:lnTo>
                  <a:pt x="466232" y="1112411"/>
                </a:lnTo>
                <a:lnTo>
                  <a:pt x="466232" y="1108972"/>
                </a:lnTo>
                <a:lnTo>
                  <a:pt x="465439" y="1108178"/>
                </a:lnTo>
                <a:lnTo>
                  <a:pt x="464910" y="1107120"/>
                </a:lnTo>
                <a:lnTo>
                  <a:pt x="464646" y="1106062"/>
                </a:lnTo>
                <a:lnTo>
                  <a:pt x="464646" y="1105268"/>
                </a:lnTo>
                <a:lnTo>
                  <a:pt x="464910" y="1103681"/>
                </a:lnTo>
                <a:lnTo>
                  <a:pt x="465174" y="1103152"/>
                </a:lnTo>
                <a:lnTo>
                  <a:pt x="466232" y="1101565"/>
                </a:lnTo>
                <a:lnTo>
                  <a:pt x="466761" y="1099713"/>
                </a:lnTo>
                <a:lnTo>
                  <a:pt x="467290" y="1096803"/>
                </a:lnTo>
                <a:lnTo>
                  <a:pt x="467819" y="1093628"/>
                </a:lnTo>
                <a:lnTo>
                  <a:pt x="467819" y="1090718"/>
                </a:lnTo>
                <a:lnTo>
                  <a:pt x="467026" y="1087544"/>
                </a:lnTo>
                <a:lnTo>
                  <a:pt x="466761" y="1086221"/>
                </a:lnTo>
                <a:lnTo>
                  <a:pt x="466232" y="1085163"/>
                </a:lnTo>
                <a:lnTo>
                  <a:pt x="465174" y="1084369"/>
                </a:lnTo>
                <a:lnTo>
                  <a:pt x="464381" y="1084105"/>
                </a:lnTo>
                <a:lnTo>
                  <a:pt x="463323" y="1084105"/>
                </a:lnTo>
                <a:lnTo>
                  <a:pt x="462530" y="1084105"/>
                </a:lnTo>
                <a:close/>
                <a:moveTo>
                  <a:pt x="439258" y="1084105"/>
                </a:moveTo>
                <a:lnTo>
                  <a:pt x="438200" y="1084369"/>
                </a:lnTo>
                <a:lnTo>
                  <a:pt x="437142" y="1085163"/>
                </a:lnTo>
                <a:lnTo>
                  <a:pt x="436613" y="1086221"/>
                </a:lnTo>
                <a:lnTo>
                  <a:pt x="436349" y="1087544"/>
                </a:lnTo>
                <a:lnTo>
                  <a:pt x="435820" y="1090718"/>
                </a:lnTo>
                <a:lnTo>
                  <a:pt x="435556" y="1093628"/>
                </a:lnTo>
                <a:lnTo>
                  <a:pt x="435820" y="1096803"/>
                </a:lnTo>
                <a:lnTo>
                  <a:pt x="436613" y="1099713"/>
                </a:lnTo>
                <a:lnTo>
                  <a:pt x="437407" y="1101565"/>
                </a:lnTo>
                <a:lnTo>
                  <a:pt x="438200" y="1103152"/>
                </a:lnTo>
                <a:lnTo>
                  <a:pt x="438465" y="1103681"/>
                </a:lnTo>
                <a:lnTo>
                  <a:pt x="438729" y="1105268"/>
                </a:lnTo>
                <a:lnTo>
                  <a:pt x="438729" y="1106062"/>
                </a:lnTo>
                <a:lnTo>
                  <a:pt x="438465" y="1107120"/>
                </a:lnTo>
                <a:lnTo>
                  <a:pt x="438200" y="1108178"/>
                </a:lnTo>
                <a:lnTo>
                  <a:pt x="437142" y="1108972"/>
                </a:lnTo>
                <a:lnTo>
                  <a:pt x="437407" y="1112411"/>
                </a:lnTo>
                <a:lnTo>
                  <a:pt x="437671" y="1115850"/>
                </a:lnTo>
                <a:lnTo>
                  <a:pt x="439787" y="1115850"/>
                </a:lnTo>
                <a:lnTo>
                  <a:pt x="440316" y="1115850"/>
                </a:lnTo>
                <a:lnTo>
                  <a:pt x="442167" y="1115850"/>
                </a:lnTo>
                <a:lnTo>
                  <a:pt x="442696" y="1112411"/>
                </a:lnTo>
                <a:lnTo>
                  <a:pt x="442960" y="1108972"/>
                </a:lnTo>
                <a:lnTo>
                  <a:pt x="442167" y="1108178"/>
                </a:lnTo>
                <a:lnTo>
                  <a:pt x="441638" y="1107120"/>
                </a:lnTo>
                <a:lnTo>
                  <a:pt x="441109" y="1106062"/>
                </a:lnTo>
                <a:lnTo>
                  <a:pt x="441109" y="1105268"/>
                </a:lnTo>
                <a:lnTo>
                  <a:pt x="441638" y="1103681"/>
                </a:lnTo>
                <a:lnTo>
                  <a:pt x="441902" y="1103152"/>
                </a:lnTo>
                <a:lnTo>
                  <a:pt x="442696" y="1101565"/>
                </a:lnTo>
                <a:lnTo>
                  <a:pt x="443489" y="1099713"/>
                </a:lnTo>
                <a:lnTo>
                  <a:pt x="444283" y="1096803"/>
                </a:lnTo>
                <a:lnTo>
                  <a:pt x="444283" y="1093628"/>
                </a:lnTo>
                <a:lnTo>
                  <a:pt x="444283" y="1090718"/>
                </a:lnTo>
                <a:lnTo>
                  <a:pt x="443754" y="1087544"/>
                </a:lnTo>
                <a:lnTo>
                  <a:pt x="443489" y="1086221"/>
                </a:lnTo>
                <a:lnTo>
                  <a:pt x="442696" y="1085163"/>
                </a:lnTo>
                <a:lnTo>
                  <a:pt x="442167" y="1084369"/>
                </a:lnTo>
                <a:lnTo>
                  <a:pt x="440845" y="1084105"/>
                </a:lnTo>
                <a:lnTo>
                  <a:pt x="440051" y="1084105"/>
                </a:lnTo>
                <a:lnTo>
                  <a:pt x="439258" y="1084105"/>
                </a:lnTo>
                <a:close/>
                <a:moveTo>
                  <a:pt x="427886" y="1084105"/>
                </a:moveTo>
                <a:lnTo>
                  <a:pt x="426564" y="1084369"/>
                </a:lnTo>
                <a:lnTo>
                  <a:pt x="426035" y="1085163"/>
                </a:lnTo>
                <a:lnTo>
                  <a:pt x="425242" y="1086221"/>
                </a:lnTo>
                <a:lnTo>
                  <a:pt x="424977" y="1087544"/>
                </a:lnTo>
                <a:lnTo>
                  <a:pt x="424449" y="1090718"/>
                </a:lnTo>
                <a:lnTo>
                  <a:pt x="424184" y="1093628"/>
                </a:lnTo>
                <a:lnTo>
                  <a:pt x="424449" y="1096803"/>
                </a:lnTo>
                <a:lnTo>
                  <a:pt x="424977" y="1099713"/>
                </a:lnTo>
                <a:lnTo>
                  <a:pt x="426035" y="1101565"/>
                </a:lnTo>
                <a:lnTo>
                  <a:pt x="426829" y="1103152"/>
                </a:lnTo>
                <a:lnTo>
                  <a:pt x="426829" y="1103681"/>
                </a:lnTo>
                <a:lnTo>
                  <a:pt x="427093" y="1105268"/>
                </a:lnTo>
                <a:lnTo>
                  <a:pt x="427093" y="1106062"/>
                </a:lnTo>
                <a:lnTo>
                  <a:pt x="427093" y="1107120"/>
                </a:lnTo>
                <a:lnTo>
                  <a:pt x="426564" y="1108178"/>
                </a:lnTo>
                <a:lnTo>
                  <a:pt x="425506" y="1108972"/>
                </a:lnTo>
                <a:lnTo>
                  <a:pt x="426035" y="1112411"/>
                </a:lnTo>
                <a:lnTo>
                  <a:pt x="426564" y="1115850"/>
                </a:lnTo>
                <a:lnTo>
                  <a:pt x="428415" y="1115850"/>
                </a:lnTo>
                <a:lnTo>
                  <a:pt x="428680" y="1115850"/>
                </a:lnTo>
                <a:lnTo>
                  <a:pt x="431060" y="1115850"/>
                </a:lnTo>
                <a:lnTo>
                  <a:pt x="431324" y="1112411"/>
                </a:lnTo>
                <a:lnTo>
                  <a:pt x="431589" y="1108972"/>
                </a:lnTo>
                <a:lnTo>
                  <a:pt x="430531" y="1108178"/>
                </a:lnTo>
                <a:lnTo>
                  <a:pt x="430266" y="1107120"/>
                </a:lnTo>
                <a:lnTo>
                  <a:pt x="430002" y="1106062"/>
                </a:lnTo>
                <a:lnTo>
                  <a:pt x="430002" y="1105268"/>
                </a:lnTo>
                <a:lnTo>
                  <a:pt x="430266" y="1103681"/>
                </a:lnTo>
                <a:lnTo>
                  <a:pt x="430266" y="1103152"/>
                </a:lnTo>
                <a:lnTo>
                  <a:pt x="431324" y="1101565"/>
                </a:lnTo>
                <a:lnTo>
                  <a:pt x="432118" y="1099713"/>
                </a:lnTo>
                <a:lnTo>
                  <a:pt x="432911" y="1096803"/>
                </a:lnTo>
                <a:lnTo>
                  <a:pt x="433176" y="1093628"/>
                </a:lnTo>
                <a:lnTo>
                  <a:pt x="432911" y="1090718"/>
                </a:lnTo>
                <a:lnTo>
                  <a:pt x="432382" y="1087544"/>
                </a:lnTo>
                <a:lnTo>
                  <a:pt x="432118" y="1086221"/>
                </a:lnTo>
                <a:lnTo>
                  <a:pt x="431589" y="1085163"/>
                </a:lnTo>
                <a:lnTo>
                  <a:pt x="430531" y="1084369"/>
                </a:lnTo>
                <a:lnTo>
                  <a:pt x="429473" y="1084105"/>
                </a:lnTo>
                <a:lnTo>
                  <a:pt x="428680" y="1084105"/>
                </a:lnTo>
                <a:lnTo>
                  <a:pt x="427886" y="1084105"/>
                </a:lnTo>
                <a:close/>
                <a:moveTo>
                  <a:pt x="416250" y="1084105"/>
                </a:moveTo>
                <a:lnTo>
                  <a:pt x="415457" y="1084369"/>
                </a:lnTo>
                <a:lnTo>
                  <a:pt x="414399" y="1085163"/>
                </a:lnTo>
                <a:lnTo>
                  <a:pt x="413870" y="1086221"/>
                </a:lnTo>
                <a:lnTo>
                  <a:pt x="413606" y="1087544"/>
                </a:lnTo>
                <a:lnTo>
                  <a:pt x="412813" y="1090718"/>
                </a:lnTo>
                <a:lnTo>
                  <a:pt x="412813" y="1093628"/>
                </a:lnTo>
                <a:lnTo>
                  <a:pt x="413077" y="1096803"/>
                </a:lnTo>
                <a:lnTo>
                  <a:pt x="413870" y="1099713"/>
                </a:lnTo>
                <a:lnTo>
                  <a:pt x="414399" y="1101565"/>
                </a:lnTo>
                <a:lnTo>
                  <a:pt x="415457" y="1103152"/>
                </a:lnTo>
                <a:lnTo>
                  <a:pt x="415722" y="1103681"/>
                </a:lnTo>
                <a:lnTo>
                  <a:pt x="415986" y="1105268"/>
                </a:lnTo>
                <a:lnTo>
                  <a:pt x="415986" y="1106062"/>
                </a:lnTo>
                <a:lnTo>
                  <a:pt x="415722" y="1107120"/>
                </a:lnTo>
                <a:lnTo>
                  <a:pt x="414928" y="1108178"/>
                </a:lnTo>
                <a:lnTo>
                  <a:pt x="414399" y="1108972"/>
                </a:lnTo>
                <a:lnTo>
                  <a:pt x="414399" y="1112411"/>
                </a:lnTo>
                <a:lnTo>
                  <a:pt x="414928" y="1115850"/>
                </a:lnTo>
                <a:lnTo>
                  <a:pt x="416779" y="1115850"/>
                </a:lnTo>
                <a:lnTo>
                  <a:pt x="417573" y="1115850"/>
                </a:lnTo>
                <a:lnTo>
                  <a:pt x="419424" y="1115850"/>
                </a:lnTo>
                <a:lnTo>
                  <a:pt x="419953" y="1112411"/>
                </a:lnTo>
                <a:lnTo>
                  <a:pt x="419953" y="1108972"/>
                </a:lnTo>
                <a:lnTo>
                  <a:pt x="419159" y="1108178"/>
                </a:lnTo>
                <a:lnTo>
                  <a:pt x="418895" y="1107120"/>
                </a:lnTo>
                <a:lnTo>
                  <a:pt x="418366" y="1106062"/>
                </a:lnTo>
                <a:lnTo>
                  <a:pt x="418366" y="1105268"/>
                </a:lnTo>
                <a:lnTo>
                  <a:pt x="418895" y="1103681"/>
                </a:lnTo>
                <a:lnTo>
                  <a:pt x="419159" y="1103152"/>
                </a:lnTo>
                <a:lnTo>
                  <a:pt x="419953" y="1101565"/>
                </a:lnTo>
                <a:lnTo>
                  <a:pt x="420746" y="1099713"/>
                </a:lnTo>
                <a:lnTo>
                  <a:pt x="421275" y="1096803"/>
                </a:lnTo>
                <a:lnTo>
                  <a:pt x="421540" y="1093628"/>
                </a:lnTo>
                <a:lnTo>
                  <a:pt x="421540" y="1090718"/>
                </a:lnTo>
                <a:lnTo>
                  <a:pt x="421011" y="1087544"/>
                </a:lnTo>
                <a:lnTo>
                  <a:pt x="420746" y="1086221"/>
                </a:lnTo>
                <a:lnTo>
                  <a:pt x="419953" y="1085163"/>
                </a:lnTo>
                <a:lnTo>
                  <a:pt x="419159" y="1084369"/>
                </a:lnTo>
                <a:lnTo>
                  <a:pt x="418102" y="1084105"/>
                </a:lnTo>
                <a:lnTo>
                  <a:pt x="417308" y="1084105"/>
                </a:lnTo>
                <a:lnTo>
                  <a:pt x="416250" y="1084105"/>
                </a:lnTo>
                <a:close/>
                <a:moveTo>
                  <a:pt x="404879" y="1084105"/>
                </a:moveTo>
                <a:lnTo>
                  <a:pt x="403557" y="1084369"/>
                </a:lnTo>
                <a:lnTo>
                  <a:pt x="402499" y="1085163"/>
                </a:lnTo>
                <a:lnTo>
                  <a:pt x="402234" y="1086221"/>
                </a:lnTo>
                <a:lnTo>
                  <a:pt x="401970" y="1087544"/>
                </a:lnTo>
                <a:lnTo>
                  <a:pt x="401441" y="1090718"/>
                </a:lnTo>
                <a:lnTo>
                  <a:pt x="400912" y="1093628"/>
                </a:lnTo>
                <a:lnTo>
                  <a:pt x="401441" y="1096803"/>
                </a:lnTo>
                <a:lnTo>
                  <a:pt x="401970" y="1099713"/>
                </a:lnTo>
                <a:lnTo>
                  <a:pt x="402763" y="1101565"/>
                </a:lnTo>
                <a:lnTo>
                  <a:pt x="403821" y="1103152"/>
                </a:lnTo>
                <a:lnTo>
                  <a:pt x="403821" y="1103681"/>
                </a:lnTo>
                <a:lnTo>
                  <a:pt x="404086" y="1105268"/>
                </a:lnTo>
                <a:lnTo>
                  <a:pt x="404086" y="1106062"/>
                </a:lnTo>
                <a:lnTo>
                  <a:pt x="404086" y="1107120"/>
                </a:lnTo>
                <a:lnTo>
                  <a:pt x="403557" y="1108178"/>
                </a:lnTo>
                <a:lnTo>
                  <a:pt x="402499" y="1108972"/>
                </a:lnTo>
                <a:lnTo>
                  <a:pt x="402763" y="1112411"/>
                </a:lnTo>
                <a:lnTo>
                  <a:pt x="403557" y="1115850"/>
                </a:lnTo>
                <a:lnTo>
                  <a:pt x="405408" y="1115850"/>
                </a:lnTo>
                <a:lnTo>
                  <a:pt x="405672" y="1115850"/>
                </a:lnTo>
                <a:lnTo>
                  <a:pt x="407788" y="1115850"/>
                </a:lnTo>
                <a:lnTo>
                  <a:pt x="408052" y="1112411"/>
                </a:lnTo>
                <a:lnTo>
                  <a:pt x="408581" y="1108972"/>
                </a:lnTo>
                <a:lnTo>
                  <a:pt x="407523" y="1108178"/>
                </a:lnTo>
                <a:lnTo>
                  <a:pt x="407259" y="1107120"/>
                </a:lnTo>
                <a:lnTo>
                  <a:pt x="406995" y="1106062"/>
                </a:lnTo>
                <a:lnTo>
                  <a:pt x="406995" y="1105268"/>
                </a:lnTo>
                <a:lnTo>
                  <a:pt x="407259" y="1103681"/>
                </a:lnTo>
                <a:lnTo>
                  <a:pt x="407259" y="1103152"/>
                </a:lnTo>
                <a:lnTo>
                  <a:pt x="408052" y="1101565"/>
                </a:lnTo>
                <a:lnTo>
                  <a:pt x="409110" y="1099713"/>
                </a:lnTo>
                <a:lnTo>
                  <a:pt x="409639" y="1096803"/>
                </a:lnTo>
                <a:lnTo>
                  <a:pt x="410168" y="1093628"/>
                </a:lnTo>
                <a:lnTo>
                  <a:pt x="409639" y="1090718"/>
                </a:lnTo>
                <a:lnTo>
                  <a:pt x="409375" y="1087544"/>
                </a:lnTo>
                <a:lnTo>
                  <a:pt x="408846" y="1086221"/>
                </a:lnTo>
                <a:lnTo>
                  <a:pt x="408581" y="1085163"/>
                </a:lnTo>
                <a:lnTo>
                  <a:pt x="407523" y="1084369"/>
                </a:lnTo>
                <a:lnTo>
                  <a:pt x="406201" y="1084105"/>
                </a:lnTo>
                <a:lnTo>
                  <a:pt x="405672" y="1084105"/>
                </a:lnTo>
                <a:lnTo>
                  <a:pt x="404879" y="1084105"/>
                </a:lnTo>
                <a:close/>
                <a:moveTo>
                  <a:pt x="393243" y="1084105"/>
                </a:moveTo>
                <a:lnTo>
                  <a:pt x="391921" y="1084369"/>
                </a:lnTo>
                <a:lnTo>
                  <a:pt x="391392" y="1085163"/>
                </a:lnTo>
                <a:lnTo>
                  <a:pt x="390598" y="1086221"/>
                </a:lnTo>
                <a:lnTo>
                  <a:pt x="390334" y="1087544"/>
                </a:lnTo>
                <a:lnTo>
                  <a:pt x="389805" y="1090718"/>
                </a:lnTo>
                <a:lnTo>
                  <a:pt x="389805" y="1093628"/>
                </a:lnTo>
                <a:lnTo>
                  <a:pt x="390070" y="1096803"/>
                </a:lnTo>
                <a:lnTo>
                  <a:pt x="390598" y="1099713"/>
                </a:lnTo>
                <a:lnTo>
                  <a:pt x="391392" y="1101565"/>
                </a:lnTo>
                <a:lnTo>
                  <a:pt x="392185" y="1103152"/>
                </a:lnTo>
                <a:lnTo>
                  <a:pt x="392714" y="1103681"/>
                </a:lnTo>
                <a:lnTo>
                  <a:pt x="392978" y="1105268"/>
                </a:lnTo>
                <a:lnTo>
                  <a:pt x="392978" y="1106062"/>
                </a:lnTo>
                <a:lnTo>
                  <a:pt x="392714" y="1107120"/>
                </a:lnTo>
                <a:lnTo>
                  <a:pt x="391921" y="1108178"/>
                </a:lnTo>
                <a:lnTo>
                  <a:pt x="391392" y="1108972"/>
                </a:lnTo>
                <a:lnTo>
                  <a:pt x="391392" y="1112411"/>
                </a:lnTo>
                <a:lnTo>
                  <a:pt x="391921" y="1115850"/>
                </a:lnTo>
                <a:lnTo>
                  <a:pt x="393772" y="1115850"/>
                </a:lnTo>
                <a:lnTo>
                  <a:pt x="394565" y="1115850"/>
                </a:lnTo>
                <a:lnTo>
                  <a:pt x="396416" y="1115850"/>
                </a:lnTo>
                <a:lnTo>
                  <a:pt x="396945" y="1112411"/>
                </a:lnTo>
                <a:lnTo>
                  <a:pt x="396945" y="1108972"/>
                </a:lnTo>
                <a:lnTo>
                  <a:pt x="395888" y="1108178"/>
                </a:lnTo>
                <a:lnTo>
                  <a:pt x="395623" y="1107120"/>
                </a:lnTo>
                <a:lnTo>
                  <a:pt x="395359" y="1106062"/>
                </a:lnTo>
                <a:lnTo>
                  <a:pt x="395359" y="1105268"/>
                </a:lnTo>
                <a:lnTo>
                  <a:pt x="395623" y="1103681"/>
                </a:lnTo>
                <a:lnTo>
                  <a:pt x="395888" y="1103152"/>
                </a:lnTo>
                <a:lnTo>
                  <a:pt x="396945" y="1101565"/>
                </a:lnTo>
                <a:lnTo>
                  <a:pt x="397474" y="1099713"/>
                </a:lnTo>
                <a:lnTo>
                  <a:pt x="398268" y="1096803"/>
                </a:lnTo>
                <a:lnTo>
                  <a:pt x="398532" y="1093628"/>
                </a:lnTo>
                <a:lnTo>
                  <a:pt x="398268" y="1090718"/>
                </a:lnTo>
                <a:lnTo>
                  <a:pt x="398003" y="1087544"/>
                </a:lnTo>
                <a:lnTo>
                  <a:pt x="397474" y="1086221"/>
                </a:lnTo>
                <a:lnTo>
                  <a:pt x="396945" y="1085163"/>
                </a:lnTo>
                <a:lnTo>
                  <a:pt x="395888" y="1084369"/>
                </a:lnTo>
                <a:lnTo>
                  <a:pt x="395094" y="1084105"/>
                </a:lnTo>
                <a:lnTo>
                  <a:pt x="394036" y="1084105"/>
                </a:lnTo>
                <a:lnTo>
                  <a:pt x="393243" y="1084105"/>
                </a:lnTo>
                <a:close/>
                <a:moveTo>
                  <a:pt x="381871" y="1084105"/>
                </a:moveTo>
                <a:lnTo>
                  <a:pt x="380814" y="1084369"/>
                </a:lnTo>
                <a:lnTo>
                  <a:pt x="379756" y="1085163"/>
                </a:lnTo>
                <a:lnTo>
                  <a:pt x="379227" y="1086221"/>
                </a:lnTo>
                <a:lnTo>
                  <a:pt x="378962" y="1087544"/>
                </a:lnTo>
                <a:lnTo>
                  <a:pt x="378434" y="1090718"/>
                </a:lnTo>
                <a:lnTo>
                  <a:pt x="378169" y="1093628"/>
                </a:lnTo>
                <a:lnTo>
                  <a:pt x="378434" y="1096803"/>
                </a:lnTo>
                <a:lnTo>
                  <a:pt x="379227" y="1099713"/>
                </a:lnTo>
                <a:lnTo>
                  <a:pt x="380020" y="1101565"/>
                </a:lnTo>
                <a:lnTo>
                  <a:pt x="380814" y="1103152"/>
                </a:lnTo>
                <a:lnTo>
                  <a:pt x="381078" y="1103681"/>
                </a:lnTo>
                <a:lnTo>
                  <a:pt x="381343" y="1105268"/>
                </a:lnTo>
                <a:lnTo>
                  <a:pt x="381343" y="1106062"/>
                </a:lnTo>
                <a:lnTo>
                  <a:pt x="381078" y="1107120"/>
                </a:lnTo>
                <a:lnTo>
                  <a:pt x="380814" y="1108178"/>
                </a:lnTo>
                <a:lnTo>
                  <a:pt x="379756" y="1108972"/>
                </a:lnTo>
                <a:lnTo>
                  <a:pt x="380020" y="1112411"/>
                </a:lnTo>
                <a:lnTo>
                  <a:pt x="380549" y="1115850"/>
                </a:lnTo>
                <a:lnTo>
                  <a:pt x="382400" y="1115850"/>
                </a:lnTo>
                <a:lnTo>
                  <a:pt x="382929" y="1115850"/>
                </a:lnTo>
                <a:lnTo>
                  <a:pt x="384780" y="1115850"/>
                </a:lnTo>
                <a:lnTo>
                  <a:pt x="385309" y="1112411"/>
                </a:lnTo>
                <a:lnTo>
                  <a:pt x="385838" y="1108972"/>
                </a:lnTo>
                <a:lnTo>
                  <a:pt x="384780" y="1108178"/>
                </a:lnTo>
                <a:lnTo>
                  <a:pt x="384252" y="1107120"/>
                </a:lnTo>
                <a:lnTo>
                  <a:pt x="384252" y="1106062"/>
                </a:lnTo>
                <a:lnTo>
                  <a:pt x="383987" y="1105268"/>
                </a:lnTo>
                <a:lnTo>
                  <a:pt x="384252" y="1103681"/>
                </a:lnTo>
                <a:lnTo>
                  <a:pt x="384516" y="1103152"/>
                </a:lnTo>
                <a:lnTo>
                  <a:pt x="385309" y="1101565"/>
                </a:lnTo>
                <a:lnTo>
                  <a:pt x="386103" y="1099713"/>
                </a:lnTo>
                <a:lnTo>
                  <a:pt x="386896" y="1096803"/>
                </a:lnTo>
                <a:lnTo>
                  <a:pt x="386896" y="1093628"/>
                </a:lnTo>
                <a:lnTo>
                  <a:pt x="386896" y="1090718"/>
                </a:lnTo>
                <a:lnTo>
                  <a:pt x="386367" y="1087544"/>
                </a:lnTo>
                <a:lnTo>
                  <a:pt x="386103" y="1086221"/>
                </a:lnTo>
                <a:lnTo>
                  <a:pt x="385309" y="1085163"/>
                </a:lnTo>
                <a:lnTo>
                  <a:pt x="384780" y="1084369"/>
                </a:lnTo>
                <a:lnTo>
                  <a:pt x="383458" y="1084105"/>
                </a:lnTo>
                <a:lnTo>
                  <a:pt x="382665" y="1084105"/>
                </a:lnTo>
                <a:lnTo>
                  <a:pt x="381871" y="1084105"/>
                </a:lnTo>
                <a:close/>
                <a:moveTo>
                  <a:pt x="369178" y="1084105"/>
                </a:moveTo>
                <a:lnTo>
                  <a:pt x="367855" y="1084369"/>
                </a:lnTo>
                <a:lnTo>
                  <a:pt x="367326" y="1085163"/>
                </a:lnTo>
                <a:lnTo>
                  <a:pt x="366798" y="1086221"/>
                </a:lnTo>
                <a:lnTo>
                  <a:pt x="366533" y="1087544"/>
                </a:lnTo>
                <a:lnTo>
                  <a:pt x="365740" y="1090718"/>
                </a:lnTo>
                <a:lnTo>
                  <a:pt x="365740" y="1093628"/>
                </a:lnTo>
                <a:lnTo>
                  <a:pt x="365740" y="1096803"/>
                </a:lnTo>
                <a:lnTo>
                  <a:pt x="366798" y="1099713"/>
                </a:lnTo>
                <a:lnTo>
                  <a:pt x="367326" y="1101565"/>
                </a:lnTo>
                <a:lnTo>
                  <a:pt x="368384" y="1103152"/>
                </a:lnTo>
                <a:lnTo>
                  <a:pt x="368649" y="1103681"/>
                </a:lnTo>
                <a:lnTo>
                  <a:pt x="368913" y="1105268"/>
                </a:lnTo>
                <a:lnTo>
                  <a:pt x="368913" y="1106062"/>
                </a:lnTo>
                <a:lnTo>
                  <a:pt x="368649" y="1107120"/>
                </a:lnTo>
                <a:lnTo>
                  <a:pt x="367855" y="1108178"/>
                </a:lnTo>
                <a:lnTo>
                  <a:pt x="367326" y="1108972"/>
                </a:lnTo>
                <a:lnTo>
                  <a:pt x="367326" y="1112411"/>
                </a:lnTo>
                <a:lnTo>
                  <a:pt x="367855" y="1115850"/>
                </a:lnTo>
                <a:lnTo>
                  <a:pt x="369707" y="1115850"/>
                </a:lnTo>
                <a:lnTo>
                  <a:pt x="370500" y="1115850"/>
                </a:lnTo>
                <a:lnTo>
                  <a:pt x="372351" y="1115850"/>
                </a:lnTo>
                <a:lnTo>
                  <a:pt x="372616" y="1112411"/>
                </a:lnTo>
                <a:lnTo>
                  <a:pt x="372880" y="1108972"/>
                </a:lnTo>
                <a:lnTo>
                  <a:pt x="372087" y="1108178"/>
                </a:lnTo>
                <a:lnTo>
                  <a:pt x="371822" y="1107120"/>
                </a:lnTo>
                <a:lnTo>
                  <a:pt x="371293" y="1106062"/>
                </a:lnTo>
                <a:lnTo>
                  <a:pt x="371293" y="1105268"/>
                </a:lnTo>
                <a:lnTo>
                  <a:pt x="371822" y="1103681"/>
                </a:lnTo>
                <a:lnTo>
                  <a:pt x="372087" y="1103152"/>
                </a:lnTo>
                <a:lnTo>
                  <a:pt x="372880" y="1101565"/>
                </a:lnTo>
                <a:lnTo>
                  <a:pt x="373673" y="1099713"/>
                </a:lnTo>
                <a:lnTo>
                  <a:pt x="374202" y="1096803"/>
                </a:lnTo>
                <a:lnTo>
                  <a:pt x="374467" y="1093628"/>
                </a:lnTo>
                <a:lnTo>
                  <a:pt x="374202" y="1090718"/>
                </a:lnTo>
                <a:lnTo>
                  <a:pt x="373938" y="1087544"/>
                </a:lnTo>
                <a:lnTo>
                  <a:pt x="373673" y="1086221"/>
                </a:lnTo>
                <a:lnTo>
                  <a:pt x="372880" y="1085163"/>
                </a:lnTo>
                <a:lnTo>
                  <a:pt x="372087" y="1084369"/>
                </a:lnTo>
                <a:lnTo>
                  <a:pt x="371029" y="1084105"/>
                </a:lnTo>
                <a:lnTo>
                  <a:pt x="370764" y="1084105"/>
                </a:lnTo>
                <a:lnTo>
                  <a:pt x="370235" y="1084105"/>
                </a:lnTo>
                <a:lnTo>
                  <a:pt x="369178" y="1084105"/>
                </a:lnTo>
                <a:close/>
                <a:moveTo>
                  <a:pt x="358071" y="1084105"/>
                </a:moveTo>
                <a:lnTo>
                  <a:pt x="356748" y="1084369"/>
                </a:lnTo>
                <a:lnTo>
                  <a:pt x="355690" y="1085163"/>
                </a:lnTo>
                <a:lnTo>
                  <a:pt x="355162" y="1086221"/>
                </a:lnTo>
                <a:lnTo>
                  <a:pt x="354897" y="1087544"/>
                </a:lnTo>
                <a:lnTo>
                  <a:pt x="354633" y="1090718"/>
                </a:lnTo>
                <a:lnTo>
                  <a:pt x="354368" y="1093628"/>
                </a:lnTo>
                <a:lnTo>
                  <a:pt x="354633" y="1096803"/>
                </a:lnTo>
                <a:lnTo>
                  <a:pt x="355162" y="1099713"/>
                </a:lnTo>
                <a:lnTo>
                  <a:pt x="356219" y="1101565"/>
                </a:lnTo>
                <a:lnTo>
                  <a:pt x="356748" y="1103152"/>
                </a:lnTo>
                <a:lnTo>
                  <a:pt x="357013" y="1103681"/>
                </a:lnTo>
                <a:lnTo>
                  <a:pt x="357277" y="1105268"/>
                </a:lnTo>
                <a:lnTo>
                  <a:pt x="357277" y="1106062"/>
                </a:lnTo>
                <a:lnTo>
                  <a:pt x="357013" y="1107120"/>
                </a:lnTo>
                <a:lnTo>
                  <a:pt x="356748" y="1108178"/>
                </a:lnTo>
                <a:lnTo>
                  <a:pt x="355690" y="1108972"/>
                </a:lnTo>
                <a:lnTo>
                  <a:pt x="356219" y="1112411"/>
                </a:lnTo>
                <a:lnTo>
                  <a:pt x="356484" y="1115850"/>
                </a:lnTo>
                <a:lnTo>
                  <a:pt x="358335" y="1115850"/>
                </a:lnTo>
                <a:lnTo>
                  <a:pt x="358864" y="1115850"/>
                </a:lnTo>
                <a:lnTo>
                  <a:pt x="360715" y="1115850"/>
                </a:lnTo>
                <a:lnTo>
                  <a:pt x="361508" y="1112411"/>
                </a:lnTo>
                <a:lnTo>
                  <a:pt x="361508" y="1108972"/>
                </a:lnTo>
                <a:lnTo>
                  <a:pt x="360715" y="1108178"/>
                </a:lnTo>
                <a:lnTo>
                  <a:pt x="360186" y="1107120"/>
                </a:lnTo>
                <a:lnTo>
                  <a:pt x="359922" y="1106062"/>
                </a:lnTo>
                <a:lnTo>
                  <a:pt x="359922" y="1105268"/>
                </a:lnTo>
                <a:lnTo>
                  <a:pt x="360186" y="1103681"/>
                </a:lnTo>
                <a:lnTo>
                  <a:pt x="360451" y="1103152"/>
                </a:lnTo>
                <a:lnTo>
                  <a:pt x="361508" y="1101565"/>
                </a:lnTo>
                <a:lnTo>
                  <a:pt x="362037" y="1099713"/>
                </a:lnTo>
                <a:lnTo>
                  <a:pt x="363095" y="1096803"/>
                </a:lnTo>
                <a:lnTo>
                  <a:pt x="363095" y="1093628"/>
                </a:lnTo>
                <a:lnTo>
                  <a:pt x="363095" y="1090718"/>
                </a:lnTo>
                <a:lnTo>
                  <a:pt x="362302" y="1087544"/>
                </a:lnTo>
                <a:lnTo>
                  <a:pt x="362037" y="1086221"/>
                </a:lnTo>
                <a:lnTo>
                  <a:pt x="361508" y="1085163"/>
                </a:lnTo>
                <a:lnTo>
                  <a:pt x="360715" y="1084369"/>
                </a:lnTo>
                <a:lnTo>
                  <a:pt x="359657" y="1084105"/>
                </a:lnTo>
                <a:lnTo>
                  <a:pt x="358600" y="1084105"/>
                </a:lnTo>
                <a:lnTo>
                  <a:pt x="358071" y="1084105"/>
                </a:lnTo>
                <a:close/>
                <a:moveTo>
                  <a:pt x="346435" y="1084105"/>
                </a:moveTo>
                <a:lnTo>
                  <a:pt x="345112" y="1084369"/>
                </a:lnTo>
                <a:lnTo>
                  <a:pt x="344319" y="1085163"/>
                </a:lnTo>
                <a:lnTo>
                  <a:pt x="344055" y="1086221"/>
                </a:lnTo>
                <a:lnTo>
                  <a:pt x="343526" y="1087544"/>
                </a:lnTo>
                <a:lnTo>
                  <a:pt x="342997" y="1090718"/>
                </a:lnTo>
                <a:lnTo>
                  <a:pt x="342732" y="1093628"/>
                </a:lnTo>
                <a:lnTo>
                  <a:pt x="342997" y="1096803"/>
                </a:lnTo>
                <a:lnTo>
                  <a:pt x="343526" y="1099713"/>
                </a:lnTo>
                <a:lnTo>
                  <a:pt x="344583" y="1101565"/>
                </a:lnTo>
                <a:lnTo>
                  <a:pt x="345641" y="1103152"/>
                </a:lnTo>
                <a:lnTo>
                  <a:pt x="345641" y="1103681"/>
                </a:lnTo>
                <a:lnTo>
                  <a:pt x="345906" y="1105268"/>
                </a:lnTo>
                <a:lnTo>
                  <a:pt x="345906" y="1106062"/>
                </a:lnTo>
                <a:lnTo>
                  <a:pt x="345906" y="1107120"/>
                </a:lnTo>
                <a:lnTo>
                  <a:pt x="345112" y="1108178"/>
                </a:lnTo>
                <a:lnTo>
                  <a:pt x="344319" y="1108972"/>
                </a:lnTo>
                <a:lnTo>
                  <a:pt x="344583" y="1112411"/>
                </a:lnTo>
                <a:lnTo>
                  <a:pt x="345112" y="1115850"/>
                </a:lnTo>
                <a:lnTo>
                  <a:pt x="346964" y="1115850"/>
                </a:lnTo>
                <a:lnTo>
                  <a:pt x="347492" y="1115850"/>
                </a:lnTo>
                <a:lnTo>
                  <a:pt x="349608" y="1115850"/>
                </a:lnTo>
                <a:lnTo>
                  <a:pt x="349873" y="1112411"/>
                </a:lnTo>
                <a:lnTo>
                  <a:pt x="350137" y="1108972"/>
                </a:lnTo>
                <a:lnTo>
                  <a:pt x="349344" y="1108178"/>
                </a:lnTo>
                <a:lnTo>
                  <a:pt x="348815" y="1107120"/>
                </a:lnTo>
                <a:lnTo>
                  <a:pt x="348550" y="1106062"/>
                </a:lnTo>
                <a:lnTo>
                  <a:pt x="348550" y="1105268"/>
                </a:lnTo>
                <a:lnTo>
                  <a:pt x="348815" y="1103681"/>
                </a:lnTo>
                <a:lnTo>
                  <a:pt x="348815" y="1103152"/>
                </a:lnTo>
                <a:lnTo>
                  <a:pt x="349873" y="1101565"/>
                </a:lnTo>
                <a:lnTo>
                  <a:pt x="350930" y="1099713"/>
                </a:lnTo>
                <a:lnTo>
                  <a:pt x="351459" y="1096803"/>
                </a:lnTo>
                <a:lnTo>
                  <a:pt x="351724" y="1093628"/>
                </a:lnTo>
                <a:lnTo>
                  <a:pt x="351459" y="1090718"/>
                </a:lnTo>
                <a:lnTo>
                  <a:pt x="351195" y="1087544"/>
                </a:lnTo>
                <a:lnTo>
                  <a:pt x="350401" y="1086221"/>
                </a:lnTo>
                <a:lnTo>
                  <a:pt x="350137" y="1085163"/>
                </a:lnTo>
                <a:lnTo>
                  <a:pt x="349344" y="1084369"/>
                </a:lnTo>
                <a:lnTo>
                  <a:pt x="348021" y="1084105"/>
                </a:lnTo>
                <a:lnTo>
                  <a:pt x="347492" y="1084105"/>
                </a:lnTo>
                <a:lnTo>
                  <a:pt x="346435" y="1084105"/>
                </a:lnTo>
                <a:close/>
                <a:moveTo>
                  <a:pt x="326601" y="1084105"/>
                </a:moveTo>
                <a:lnTo>
                  <a:pt x="325278" y="1084369"/>
                </a:lnTo>
                <a:lnTo>
                  <a:pt x="324220" y="1085163"/>
                </a:lnTo>
                <a:lnTo>
                  <a:pt x="323692" y="1086221"/>
                </a:lnTo>
                <a:lnTo>
                  <a:pt x="323427" y="1087544"/>
                </a:lnTo>
                <a:lnTo>
                  <a:pt x="323163" y="1090718"/>
                </a:lnTo>
                <a:lnTo>
                  <a:pt x="322634" y="1093628"/>
                </a:lnTo>
                <a:lnTo>
                  <a:pt x="323163" y="1096803"/>
                </a:lnTo>
                <a:lnTo>
                  <a:pt x="323692" y="1099713"/>
                </a:lnTo>
                <a:lnTo>
                  <a:pt x="324749" y="1101565"/>
                </a:lnTo>
                <a:lnTo>
                  <a:pt x="325278" y="1103152"/>
                </a:lnTo>
                <a:lnTo>
                  <a:pt x="325543" y="1103681"/>
                </a:lnTo>
                <a:lnTo>
                  <a:pt x="325807" y="1105268"/>
                </a:lnTo>
                <a:lnTo>
                  <a:pt x="325807" y="1106062"/>
                </a:lnTo>
                <a:lnTo>
                  <a:pt x="325543" y="1107120"/>
                </a:lnTo>
                <a:lnTo>
                  <a:pt x="325278" y="1108178"/>
                </a:lnTo>
                <a:lnTo>
                  <a:pt x="324220" y="1108972"/>
                </a:lnTo>
                <a:lnTo>
                  <a:pt x="324749" y="1112411"/>
                </a:lnTo>
                <a:lnTo>
                  <a:pt x="325014" y="1115850"/>
                </a:lnTo>
                <a:lnTo>
                  <a:pt x="326865" y="1115850"/>
                </a:lnTo>
                <a:lnTo>
                  <a:pt x="327394" y="1115850"/>
                </a:lnTo>
                <a:lnTo>
                  <a:pt x="329245" y="1115850"/>
                </a:lnTo>
                <a:lnTo>
                  <a:pt x="330038" y="1112411"/>
                </a:lnTo>
                <a:lnTo>
                  <a:pt x="330038" y="1108972"/>
                </a:lnTo>
                <a:lnTo>
                  <a:pt x="329245" y="1108178"/>
                </a:lnTo>
                <a:lnTo>
                  <a:pt x="328716" y="1107120"/>
                </a:lnTo>
                <a:lnTo>
                  <a:pt x="328452" y="1106062"/>
                </a:lnTo>
                <a:lnTo>
                  <a:pt x="328452" y="1105268"/>
                </a:lnTo>
                <a:lnTo>
                  <a:pt x="328716" y="1103681"/>
                </a:lnTo>
                <a:lnTo>
                  <a:pt x="328981" y="1103152"/>
                </a:lnTo>
                <a:lnTo>
                  <a:pt x="330038" y="1101565"/>
                </a:lnTo>
                <a:lnTo>
                  <a:pt x="330567" y="1099713"/>
                </a:lnTo>
                <a:lnTo>
                  <a:pt x="331361" y="1096803"/>
                </a:lnTo>
                <a:lnTo>
                  <a:pt x="331361" y="1093628"/>
                </a:lnTo>
                <a:lnTo>
                  <a:pt x="331361" y="1090718"/>
                </a:lnTo>
                <a:lnTo>
                  <a:pt x="330832" y="1087544"/>
                </a:lnTo>
                <a:lnTo>
                  <a:pt x="330567" y="1086221"/>
                </a:lnTo>
                <a:lnTo>
                  <a:pt x="330038" y="1085163"/>
                </a:lnTo>
                <a:lnTo>
                  <a:pt x="329245" y="1084369"/>
                </a:lnTo>
                <a:lnTo>
                  <a:pt x="328187" y="1084105"/>
                </a:lnTo>
                <a:lnTo>
                  <a:pt x="327129" y="1084105"/>
                </a:lnTo>
                <a:lnTo>
                  <a:pt x="326601" y="1084105"/>
                </a:lnTo>
                <a:close/>
                <a:moveTo>
                  <a:pt x="314965" y="1084105"/>
                </a:moveTo>
                <a:lnTo>
                  <a:pt x="313642" y="1084369"/>
                </a:lnTo>
                <a:lnTo>
                  <a:pt x="313113" y="1085163"/>
                </a:lnTo>
                <a:lnTo>
                  <a:pt x="312585" y="1086221"/>
                </a:lnTo>
                <a:lnTo>
                  <a:pt x="312056" y="1087544"/>
                </a:lnTo>
                <a:lnTo>
                  <a:pt x="311527" y="1090718"/>
                </a:lnTo>
                <a:lnTo>
                  <a:pt x="311262" y="1093628"/>
                </a:lnTo>
                <a:lnTo>
                  <a:pt x="311527" y="1096803"/>
                </a:lnTo>
                <a:lnTo>
                  <a:pt x="312056" y="1099713"/>
                </a:lnTo>
                <a:lnTo>
                  <a:pt x="313113" y="1101565"/>
                </a:lnTo>
                <a:lnTo>
                  <a:pt x="313907" y="1103152"/>
                </a:lnTo>
                <a:lnTo>
                  <a:pt x="313907" y="1103681"/>
                </a:lnTo>
                <a:lnTo>
                  <a:pt x="314436" y="1105268"/>
                </a:lnTo>
                <a:lnTo>
                  <a:pt x="314436" y="1106062"/>
                </a:lnTo>
                <a:lnTo>
                  <a:pt x="314436" y="1107120"/>
                </a:lnTo>
                <a:lnTo>
                  <a:pt x="313642" y="1108178"/>
                </a:lnTo>
                <a:lnTo>
                  <a:pt x="312849" y="1108972"/>
                </a:lnTo>
                <a:lnTo>
                  <a:pt x="313113" y="1112411"/>
                </a:lnTo>
                <a:lnTo>
                  <a:pt x="313642" y="1115850"/>
                </a:lnTo>
                <a:lnTo>
                  <a:pt x="315494" y="1115850"/>
                </a:lnTo>
                <a:lnTo>
                  <a:pt x="316022" y="1115850"/>
                </a:lnTo>
                <a:lnTo>
                  <a:pt x="318138" y="1115850"/>
                </a:lnTo>
                <a:lnTo>
                  <a:pt x="318402" y="1112411"/>
                </a:lnTo>
                <a:lnTo>
                  <a:pt x="318667" y="1108972"/>
                </a:lnTo>
                <a:lnTo>
                  <a:pt x="317874" y="1108178"/>
                </a:lnTo>
                <a:lnTo>
                  <a:pt x="317345" y="1107120"/>
                </a:lnTo>
                <a:lnTo>
                  <a:pt x="317080" y="1106062"/>
                </a:lnTo>
                <a:lnTo>
                  <a:pt x="317080" y="1105268"/>
                </a:lnTo>
                <a:lnTo>
                  <a:pt x="317345" y="1103681"/>
                </a:lnTo>
                <a:lnTo>
                  <a:pt x="317345" y="1103152"/>
                </a:lnTo>
                <a:lnTo>
                  <a:pt x="318402" y="1101565"/>
                </a:lnTo>
                <a:lnTo>
                  <a:pt x="319460" y="1099713"/>
                </a:lnTo>
                <a:lnTo>
                  <a:pt x="319989" y="1096803"/>
                </a:lnTo>
                <a:lnTo>
                  <a:pt x="320254" y="1093628"/>
                </a:lnTo>
                <a:lnTo>
                  <a:pt x="319989" y="1090718"/>
                </a:lnTo>
                <a:lnTo>
                  <a:pt x="319725" y="1087544"/>
                </a:lnTo>
                <a:lnTo>
                  <a:pt x="318931" y="1086221"/>
                </a:lnTo>
                <a:lnTo>
                  <a:pt x="318667" y="1085163"/>
                </a:lnTo>
                <a:lnTo>
                  <a:pt x="317874" y="1084369"/>
                </a:lnTo>
                <a:lnTo>
                  <a:pt x="316551" y="1084105"/>
                </a:lnTo>
                <a:lnTo>
                  <a:pt x="316022" y="1084105"/>
                </a:lnTo>
                <a:lnTo>
                  <a:pt x="314965" y="1084105"/>
                </a:lnTo>
                <a:close/>
                <a:moveTo>
                  <a:pt x="303329" y="1084105"/>
                </a:moveTo>
                <a:lnTo>
                  <a:pt x="302535" y="1084369"/>
                </a:lnTo>
                <a:lnTo>
                  <a:pt x="301477" y="1085163"/>
                </a:lnTo>
                <a:lnTo>
                  <a:pt x="300949" y="1086221"/>
                </a:lnTo>
                <a:lnTo>
                  <a:pt x="300684" y="1087544"/>
                </a:lnTo>
                <a:lnTo>
                  <a:pt x="299891" y="1090718"/>
                </a:lnTo>
                <a:lnTo>
                  <a:pt x="299891" y="1093628"/>
                </a:lnTo>
                <a:lnTo>
                  <a:pt x="300420" y="1096803"/>
                </a:lnTo>
                <a:lnTo>
                  <a:pt x="300949" y="1099713"/>
                </a:lnTo>
                <a:lnTo>
                  <a:pt x="301477" y="1101565"/>
                </a:lnTo>
                <a:lnTo>
                  <a:pt x="302535" y="1103152"/>
                </a:lnTo>
                <a:lnTo>
                  <a:pt x="302800" y="1103681"/>
                </a:lnTo>
                <a:lnTo>
                  <a:pt x="303064" y="1105268"/>
                </a:lnTo>
                <a:lnTo>
                  <a:pt x="303064" y="1106062"/>
                </a:lnTo>
                <a:lnTo>
                  <a:pt x="302800" y="1107120"/>
                </a:lnTo>
                <a:lnTo>
                  <a:pt x="302271" y="1108178"/>
                </a:lnTo>
                <a:lnTo>
                  <a:pt x="301477" y="1108972"/>
                </a:lnTo>
                <a:lnTo>
                  <a:pt x="301477" y="1112411"/>
                </a:lnTo>
                <a:lnTo>
                  <a:pt x="302271" y="1115850"/>
                </a:lnTo>
                <a:lnTo>
                  <a:pt x="304122" y="1115850"/>
                </a:lnTo>
                <a:lnTo>
                  <a:pt x="304651" y="1115850"/>
                </a:lnTo>
                <a:lnTo>
                  <a:pt x="306502" y="1115850"/>
                </a:lnTo>
                <a:lnTo>
                  <a:pt x="307295" y="1112411"/>
                </a:lnTo>
                <a:lnTo>
                  <a:pt x="307295" y="1108972"/>
                </a:lnTo>
                <a:lnTo>
                  <a:pt x="306238" y="1108178"/>
                </a:lnTo>
                <a:lnTo>
                  <a:pt x="305973" y="1107120"/>
                </a:lnTo>
                <a:lnTo>
                  <a:pt x="305709" y="1106062"/>
                </a:lnTo>
                <a:lnTo>
                  <a:pt x="305709" y="1105268"/>
                </a:lnTo>
                <a:lnTo>
                  <a:pt x="305973" y="1103681"/>
                </a:lnTo>
                <a:lnTo>
                  <a:pt x="306238" y="1103152"/>
                </a:lnTo>
                <a:lnTo>
                  <a:pt x="307295" y="1101565"/>
                </a:lnTo>
                <a:lnTo>
                  <a:pt x="307824" y="1099713"/>
                </a:lnTo>
                <a:lnTo>
                  <a:pt x="308353" y="1096803"/>
                </a:lnTo>
                <a:lnTo>
                  <a:pt x="308618" y="1093628"/>
                </a:lnTo>
                <a:lnTo>
                  <a:pt x="308618" y="1090718"/>
                </a:lnTo>
                <a:lnTo>
                  <a:pt x="308089" y="1087544"/>
                </a:lnTo>
                <a:lnTo>
                  <a:pt x="307824" y="1086221"/>
                </a:lnTo>
                <a:lnTo>
                  <a:pt x="307295" y="1085163"/>
                </a:lnTo>
                <a:lnTo>
                  <a:pt x="306238" y="1084369"/>
                </a:lnTo>
                <a:lnTo>
                  <a:pt x="305180" y="1084105"/>
                </a:lnTo>
                <a:lnTo>
                  <a:pt x="304386" y="1084105"/>
                </a:lnTo>
                <a:lnTo>
                  <a:pt x="303329" y="1084105"/>
                </a:lnTo>
                <a:close/>
                <a:moveTo>
                  <a:pt x="291957" y="1084105"/>
                </a:moveTo>
                <a:lnTo>
                  <a:pt x="290635" y="1084369"/>
                </a:lnTo>
                <a:lnTo>
                  <a:pt x="289841" y="1085163"/>
                </a:lnTo>
                <a:lnTo>
                  <a:pt x="289313" y="1086221"/>
                </a:lnTo>
                <a:lnTo>
                  <a:pt x="289048" y="1087544"/>
                </a:lnTo>
                <a:lnTo>
                  <a:pt x="288519" y="1090718"/>
                </a:lnTo>
                <a:lnTo>
                  <a:pt x="288255" y="1093628"/>
                </a:lnTo>
                <a:lnTo>
                  <a:pt x="288519" y="1096803"/>
                </a:lnTo>
                <a:lnTo>
                  <a:pt x="289048" y="1099713"/>
                </a:lnTo>
                <a:lnTo>
                  <a:pt x="290106" y="1101565"/>
                </a:lnTo>
                <a:lnTo>
                  <a:pt x="290899" y="1103152"/>
                </a:lnTo>
                <a:lnTo>
                  <a:pt x="290899" y="1103681"/>
                </a:lnTo>
                <a:lnTo>
                  <a:pt x="291164" y="1105268"/>
                </a:lnTo>
                <a:lnTo>
                  <a:pt x="291164" y="1106062"/>
                </a:lnTo>
                <a:lnTo>
                  <a:pt x="291164" y="1107120"/>
                </a:lnTo>
                <a:lnTo>
                  <a:pt x="290635" y="1108178"/>
                </a:lnTo>
                <a:lnTo>
                  <a:pt x="289841" y="1108972"/>
                </a:lnTo>
                <a:lnTo>
                  <a:pt x="290106" y="1112411"/>
                </a:lnTo>
                <a:lnTo>
                  <a:pt x="290635" y="1115850"/>
                </a:lnTo>
                <a:lnTo>
                  <a:pt x="292486" y="1115850"/>
                </a:lnTo>
                <a:lnTo>
                  <a:pt x="292750" y="1115850"/>
                </a:lnTo>
                <a:lnTo>
                  <a:pt x="295131" y="1115850"/>
                </a:lnTo>
                <a:lnTo>
                  <a:pt x="295395" y="1112411"/>
                </a:lnTo>
                <a:lnTo>
                  <a:pt x="295659" y="1108972"/>
                </a:lnTo>
                <a:lnTo>
                  <a:pt x="294602" y="1108178"/>
                </a:lnTo>
                <a:lnTo>
                  <a:pt x="294073" y="1107120"/>
                </a:lnTo>
                <a:lnTo>
                  <a:pt x="294073" y="1106062"/>
                </a:lnTo>
                <a:lnTo>
                  <a:pt x="294073" y="1105268"/>
                </a:lnTo>
                <a:lnTo>
                  <a:pt x="294337" y="1103681"/>
                </a:lnTo>
                <a:lnTo>
                  <a:pt x="294337" y="1103152"/>
                </a:lnTo>
                <a:lnTo>
                  <a:pt x="295395" y="1101565"/>
                </a:lnTo>
                <a:lnTo>
                  <a:pt x="296188" y="1099713"/>
                </a:lnTo>
                <a:lnTo>
                  <a:pt x="296982" y="1096803"/>
                </a:lnTo>
                <a:lnTo>
                  <a:pt x="297246" y="1093628"/>
                </a:lnTo>
                <a:lnTo>
                  <a:pt x="296982" y="1090718"/>
                </a:lnTo>
                <a:lnTo>
                  <a:pt x="296453" y="1087544"/>
                </a:lnTo>
                <a:lnTo>
                  <a:pt x="295924" y="1086221"/>
                </a:lnTo>
                <a:lnTo>
                  <a:pt x="295659" y="1085163"/>
                </a:lnTo>
                <a:lnTo>
                  <a:pt x="294602" y="1084369"/>
                </a:lnTo>
                <a:lnTo>
                  <a:pt x="293544" y="1084105"/>
                </a:lnTo>
                <a:lnTo>
                  <a:pt x="292750" y="1084105"/>
                </a:lnTo>
                <a:lnTo>
                  <a:pt x="291957" y="1084105"/>
                </a:lnTo>
                <a:close/>
                <a:moveTo>
                  <a:pt x="280321" y="1084105"/>
                </a:moveTo>
                <a:lnTo>
                  <a:pt x="278999" y="1084369"/>
                </a:lnTo>
                <a:lnTo>
                  <a:pt x="278470" y="1085163"/>
                </a:lnTo>
                <a:lnTo>
                  <a:pt x="277941" y="1086221"/>
                </a:lnTo>
                <a:lnTo>
                  <a:pt x="277677" y="1087544"/>
                </a:lnTo>
                <a:lnTo>
                  <a:pt x="276883" y="1090718"/>
                </a:lnTo>
                <a:lnTo>
                  <a:pt x="276883" y="1093628"/>
                </a:lnTo>
                <a:lnTo>
                  <a:pt x="277148" y="1096803"/>
                </a:lnTo>
                <a:lnTo>
                  <a:pt x="277941" y="1099713"/>
                </a:lnTo>
                <a:lnTo>
                  <a:pt x="278470" y="1101565"/>
                </a:lnTo>
                <a:lnTo>
                  <a:pt x="279528" y="1103152"/>
                </a:lnTo>
                <a:lnTo>
                  <a:pt x="279792" y="1103681"/>
                </a:lnTo>
                <a:lnTo>
                  <a:pt x="280057" y="1105268"/>
                </a:lnTo>
                <a:lnTo>
                  <a:pt x="280057" y="1106062"/>
                </a:lnTo>
                <a:lnTo>
                  <a:pt x="279792" y="1107120"/>
                </a:lnTo>
                <a:lnTo>
                  <a:pt x="278999" y="1108178"/>
                </a:lnTo>
                <a:lnTo>
                  <a:pt x="278470" y="1108972"/>
                </a:lnTo>
                <a:lnTo>
                  <a:pt x="278470" y="1112411"/>
                </a:lnTo>
                <a:lnTo>
                  <a:pt x="278999" y="1115850"/>
                </a:lnTo>
                <a:lnTo>
                  <a:pt x="281114" y="1115850"/>
                </a:lnTo>
                <a:lnTo>
                  <a:pt x="281643" y="1115850"/>
                </a:lnTo>
                <a:lnTo>
                  <a:pt x="283495" y="1115850"/>
                </a:lnTo>
                <a:lnTo>
                  <a:pt x="283759" y="1112411"/>
                </a:lnTo>
                <a:lnTo>
                  <a:pt x="284024" y="1108972"/>
                </a:lnTo>
                <a:lnTo>
                  <a:pt x="283230" y="1108178"/>
                </a:lnTo>
                <a:lnTo>
                  <a:pt x="282966" y="1107120"/>
                </a:lnTo>
                <a:lnTo>
                  <a:pt x="282437" y="1106062"/>
                </a:lnTo>
                <a:lnTo>
                  <a:pt x="282437" y="1105268"/>
                </a:lnTo>
                <a:lnTo>
                  <a:pt x="282966" y="1103681"/>
                </a:lnTo>
                <a:lnTo>
                  <a:pt x="283230" y="1103152"/>
                </a:lnTo>
                <a:lnTo>
                  <a:pt x="284024" y="1101565"/>
                </a:lnTo>
                <a:lnTo>
                  <a:pt x="284817" y="1099713"/>
                </a:lnTo>
                <a:lnTo>
                  <a:pt x="285346" y="1096803"/>
                </a:lnTo>
                <a:lnTo>
                  <a:pt x="285610" y="1093628"/>
                </a:lnTo>
                <a:lnTo>
                  <a:pt x="285346" y="1090718"/>
                </a:lnTo>
                <a:lnTo>
                  <a:pt x="285081" y="1087544"/>
                </a:lnTo>
                <a:lnTo>
                  <a:pt x="284817" y="1086221"/>
                </a:lnTo>
                <a:lnTo>
                  <a:pt x="284024" y="1085163"/>
                </a:lnTo>
                <a:lnTo>
                  <a:pt x="283230" y="1084369"/>
                </a:lnTo>
                <a:lnTo>
                  <a:pt x="282172" y="1084105"/>
                </a:lnTo>
                <a:lnTo>
                  <a:pt x="281379" y="1084105"/>
                </a:lnTo>
                <a:lnTo>
                  <a:pt x="280321" y="1084105"/>
                </a:lnTo>
                <a:close/>
                <a:moveTo>
                  <a:pt x="269214" y="1084105"/>
                </a:moveTo>
                <a:lnTo>
                  <a:pt x="267892" y="1084369"/>
                </a:lnTo>
                <a:lnTo>
                  <a:pt x="266834" y="1085163"/>
                </a:lnTo>
                <a:lnTo>
                  <a:pt x="266305" y="1086221"/>
                </a:lnTo>
                <a:lnTo>
                  <a:pt x="266041" y="1087544"/>
                </a:lnTo>
                <a:lnTo>
                  <a:pt x="265776" y="1090718"/>
                </a:lnTo>
                <a:lnTo>
                  <a:pt x="265512" y="1093628"/>
                </a:lnTo>
                <a:lnTo>
                  <a:pt x="265776" y="1096803"/>
                </a:lnTo>
                <a:lnTo>
                  <a:pt x="266305" y="1099713"/>
                </a:lnTo>
                <a:lnTo>
                  <a:pt x="267363" y="1101565"/>
                </a:lnTo>
                <a:lnTo>
                  <a:pt x="267892" y="1103152"/>
                </a:lnTo>
                <a:lnTo>
                  <a:pt x="268156" y="1103681"/>
                </a:lnTo>
                <a:lnTo>
                  <a:pt x="268421" y="1105268"/>
                </a:lnTo>
                <a:lnTo>
                  <a:pt x="268421" y="1106062"/>
                </a:lnTo>
                <a:lnTo>
                  <a:pt x="268156" y="1107120"/>
                </a:lnTo>
                <a:lnTo>
                  <a:pt x="267892" y="1108178"/>
                </a:lnTo>
                <a:lnTo>
                  <a:pt x="266834" y="1108972"/>
                </a:lnTo>
                <a:lnTo>
                  <a:pt x="267363" y="1112411"/>
                </a:lnTo>
                <a:lnTo>
                  <a:pt x="267627" y="1115850"/>
                </a:lnTo>
                <a:lnTo>
                  <a:pt x="269479" y="1115850"/>
                </a:lnTo>
                <a:lnTo>
                  <a:pt x="270007" y="1115850"/>
                </a:lnTo>
                <a:lnTo>
                  <a:pt x="271859" y="1115850"/>
                </a:lnTo>
                <a:lnTo>
                  <a:pt x="272652" y="1112411"/>
                </a:lnTo>
                <a:lnTo>
                  <a:pt x="272652" y="1108972"/>
                </a:lnTo>
                <a:lnTo>
                  <a:pt x="271859" y="1108178"/>
                </a:lnTo>
                <a:lnTo>
                  <a:pt x="271330" y="1107120"/>
                </a:lnTo>
                <a:lnTo>
                  <a:pt x="271065" y="1106062"/>
                </a:lnTo>
                <a:lnTo>
                  <a:pt x="271065" y="1105268"/>
                </a:lnTo>
                <a:lnTo>
                  <a:pt x="271330" y="1103681"/>
                </a:lnTo>
                <a:lnTo>
                  <a:pt x="271594" y="1103152"/>
                </a:lnTo>
                <a:lnTo>
                  <a:pt x="272652" y="1101565"/>
                </a:lnTo>
                <a:lnTo>
                  <a:pt x="273181" y="1099713"/>
                </a:lnTo>
                <a:lnTo>
                  <a:pt x="274239" y="1096803"/>
                </a:lnTo>
                <a:lnTo>
                  <a:pt x="274239" y="1093628"/>
                </a:lnTo>
                <a:lnTo>
                  <a:pt x="274239" y="1090718"/>
                </a:lnTo>
                <a:lnTo>
                  <a:pt x="273445" y="1087544"/>
                </a:lnTo>
                <a:lnTo>
                  <a:pt x="273181" y="1086221"/>
                </a:lnTo>
                <a:lnTo>
                  <a:pt x="272652" y="1085163"/>
                </a:lnTo>
                <a:lnTo>
                  <a:pt x="271859" y="1084369"/>
                </a:lnTo>
                <a:lnTo>
                  <a:pt x="270801" y="1084105"/>
                </a:lnTo>
                <a:lnTo>
                  <a:pt x="269743" y="1084105"/>
                </a:lnTo>
                <a:lnTo>
                  <a:pt x="269214" y="1084105"/>
                </a:lnTo>
                <a:close/>
                <a:moveTo>
                  <a:pt x="256256" y="1084105"/>
                </a:moveTo>
                <a:lnTo>
                  <a:pt x="255198" y="1084369"/>
                </a:lnTo>
                <a:lnTo>
                  <a:pt x="254405" y="1085163"/>
                </a:lnTo>
                <a:lnTo>
                  <a:pt x="253876" y="1086221"/>
                </a:lnTo>
                <a:lnTo>
                  <a:pt x="253611" y="1087544"/>
                </a:lnTo>
                <a:lnTo>
                  <a:pt x="252818" y="1090718"/>
                </a:lnTo>
                <a:lnTo>
                  <a:pt x="252818" y="1093628"/>
                </a:lnTo>
                <a:lnTo>
                  <a:pt x="252818" y="1096803"/>
                </a:lnTo>
                <a:lnTo>
                  <a:pt x="253876" y="1099713"/>
                </a:lnTo>
                <a:lnTo>
                  <a:pt x="254405" y="1101565"/>
                </a:lnTo>
                <a:lnTo>
                  <a:pt x="255462" y="1103152"/>
                </a:lnTo>
                <a:lnTo>
                  <a:pt x="255727" y="1103681"/>
                </a:lnTo>
                <a:lnTo>
                  <a:pt x="255991" y="1105268"/>
                </a:lnTo>
                <a:lnTo>
                  <a:pt x="255991" y="1106062"/>
                </a:lnTo>
                <a:lnTo>
                  <a:pt x="255727" y="1107120"/>
                </a:lnTo>
                <a:lnTo>
                  <a:pt x="255198" y="1108178"/>
                </a:lnTo>
                <a:lnTo>
                  <a:pt x="254405" y="1108972"/>
                </a:lnTo>
                <a:lnTo>
                  <a:pt x="254405" y="1112411"/>
                </a:lnTo>
                <a:lnTo>
                  <a:pt x="255198" y="1115850"/>
                </a:lnTo>
                <a:lnTo>
                  <a:pt x="257049" y="1115850"/>
                </a:lnTo>
                <a:lnTo>
                  <a:pt x="257578" y="1115850"/>
                </a:lnTo>
                <a:lnTo>
                  <a:pt x="259429" y="1115850"/>
                </a:lnTo>
                <a:lnTo>
                  <a:pt x="259694" y="1112411"/>
                </a:lnTo>
                <a:lnTo>
                  <a:pt x="260223" y="1108972"/>
                </a:lnTo>
                <a:lnTo>
                  <a:pt x="259165" y="1108178"/>
                </a:lnTo>
                <a:lnTo>
                  <a:pt x="258900" y="1107120"/>
                </a:lnTo>
                <a:lnTo>
                  <a:pt x="258636" y="1106062"/>
                </a:lnTo>
                <a:lnTo>
                  <a:pt x="258636" y="1105268"/>
                </a:lnTo>
                <a:lnTo>
                  <a:pt x="258900" y="1103681"/>
                </a:lnTo>
                <a:lnTo>
                  <a:pt x="259165" y="1103152"/>
                </a:lnTo>
                <a:lnTo>
                  <a:pt x="259694" y="1101565"/>
                </a:lnTo>
                <a:lnTo>
                  <a:pt x="260752" y="1099713"/>
                </a:lnTo>
                <a:lnTo>
                  <a:pt x="261280" y="1096803"/>
                </a:lnTo>
                <a:lnTo>
                  <a:pt x="261545" y="1093628"/>
                </a:lnTo>
                <a:lnTo>
                  <a:pt x="261280" y="1090718"/>
                </a:lnTo>
                <a:lnTo>
                  <a:pt x="261016" y="1087544"/>
                </a:lnTo>
                <a:lnTo>
                  <a:pt x="260752" y="1086221"/>
                </a:lnTo>
                <a:lnTo>
                  <a:pt x="260223" y="1085163"/>
                </a:lnTo>
                <a:lnTo>
                  <a:pt x="259165" y="1084369"/>
                </a:lnTo>
                <a:lnTo>
                  <a:pt x="258107" y="1084105"/>
                </a:lnTo>
                <a:lnTo>
                  <a:pt x="257843" y="1084105"/>
                </a:lnTo>
                <a:lnTo>
                  <a:pt x="257314" y="1084105"/>
                </a:lnTo>
                <a:lnTo>
                  <a:pt x="256256" y="1084105"/>
                </a:lnTo>
                <a:close/>
                <a:moveTo>
                  <a:pt x="245149" y="1084105"/>
                </a:moveTo>
                <a:lnTo>
                  <a:pt x="243826" y="1084369"/>
                </a:lnTo>
                <a:lnTo>
                  <a:pt x="243033" y="1085163"/>
                </a:lnTo>
                <a:lnTo>
                  <a:pt x="242240" y="1086221"/>
                </a:lnTo>
                <a:lnTo>
                  <a:pt x="241975" y="1087544"/>
                </a:lnTo>
                <a:lnTo>
                  <a:pt x="241711" y="1090718"/>
                </a:lnTo>
                <a:lnTo>
                  <a:pt x="241446" y="1093628"/>
                </a:lnTo>
                <a:lnTo>
                  <a:pt x="241711" y="1096803"/>
                </a:lnTo>
                <a:lnTo>
                  <a:pt x="242240" y="1099713"/>
                </a:lnTo>
                <a:lnTo>
                  <a:pt x="243298" y="1101565"/>
                </a:lnTo>
                <a:lnTo>
                  <a:pt x="243826" y="1103152"/>
                </a:lnTo>
                <a:lnTo>
                  <a:pt x="244091" y="1103681"/>
                </a:lnTo>
                <a:lnTo>
                  <a:pt x="244620" y="1105268"/>
                </a:lnTo>
                <a:lnTo>
                  <a:pt x="244620" y="1106062"/>
                </a:lnTo>
                <a:lnTo>
                  <a:pt x="244091" y="1107120"/>
                </a:lnTo>
                <a:lnTo>
                  <a:pt x="243826" y="1108178"/>
                </a:lnTo>
                <a:lnTo>
                  <a:pt x="243033" y="1108972"/>
                </a:lnTo>
                <a:lnTo>
                  <a:pt x="243298" y="1112411"/>
                </a:lnTo>
                <a:lnTo>
                  <a:pt x="243562" y="1115850"/>
                </a:lnTo>
                <a:lnTo>
                  <a:pt x="245413" y="1115850"/>
                </a:lnTo>
                <a:lnTo>
                  <a:pt x="245942" y="1115850"/>
                </a:lnTo>
                <a:lnTo>
                  <a:pt x="248058" y="1115850"/>
                </a:lnTo>
                <a:lnTo>
                  <a:pt x="248587" y="1112411"/>
                </a:lnTo>
                <a:lnTo>
                  <a:pt x="248587" y="1108972"/>
                </a:lnTo>
                <a:lnTo>
                  <a:pt x="248058" y="1108178"/>
                </a:lnTo>
                <a:lnTo>
                  <a:pt x="247264" y="1107120"/>
                </a:lnTo>
                <a:lnTo>
                  <a:pt x="247000" y="1106062"/>
                </a:lnTo>
                <a:lnTo>
                  <a:pt x="247000" y="1105268"/>
                </a:lnTo>
                <a:lnTo>
                  <a:pt x="247264" y="1103681"/>
                </a:lnTo>
                <a:lnTo>
                  <a:pt x="247529" y="1103152"/>
                </a:lnTo>
                <a:lnTo>
                  <a:pt x="248587" y="1101565"/>
                </a:lnTo>
                <a:lnTo>
                  <a:pt x="249116" y="1099713"/>
                </a:lnTo>
                <a:lnTo>
                  <a:pt x="250173" y="1096803"/>
                </a:lnTo>
                <a:lnTo>
                  <a:pt x="250173" y="1093628"/>
                </a:lnTo>
                <a:lnTo>
                  <a:pt x="250173" y="1090718"/>
                </a:lnTo>
                <a:lnTo>
                  <a:pt x="249380" y="1087544"/>
                </a:lnTo>
                <a:lnTo>
                  <a:pt x="249116" y="1086221"/>
                </a:lnTo>
                <a:lnTo>
                  <a:pt x="248587" y="1085163"/>
                </a:lnTo>
                <a:lnTo>
                  <a:pt x="248058" y="1084369"/>
                </a:lnTo>
                <a:lnTo>
                  <a:pt x="246736" y="1084105"/>
                </a:lnTo>
                <a:lnTo>
                  <a:pt x="245678" y="1084105"/>
                </a:lnTo>
                <a:lnTo>
                  <a:pt x="245149" y="1084105"/>
                </a:lnTo>
                <a:close/>
                <a:moveTo>
                  <a:pt x="233513" y="1084105"/>
                </a:moveTo>
                <a:lnTo>
                  <a:pt x="232455" y="1084369"/>
                </a:lnTo>
                <a:lnTo>
                  <a:pt x="231397" y="1085163"/>
                </a:lnTo>
                <a:lnTo>
                  <a:pt x="231133" y="1086221"/>
                </a:lnTo>
                <a:lnTo>
                  <a:pt x="230868" y="1087544"/>
                </a:lnTo>
                <a:lnTo>
                  <a:pt x="230075" y="1090718"/>
                </a:lnTo>
                <a:lnTo>
                  <a:pt x="229810" y="1093628"/>
                </a:lnTo>
                <a:lnTo>
                  <a:pt x="230075" y="1096803"/>
                </a:lnTo>
                <a:lnTo>
                  <a:pt x="230868" y="1099713"/>
                </a:lnTo>
                <a:lnTo>
                  <a:pt x="231662" y="1101565"/>
                </a:lnTo>
                <a:lnTo>
                  <a:pt x="232719" y="1103152"/>
                </a:lnTo>
                <a:lnTo>
                  <a:pt x="232719" y="1103681"/>
                </a:lnTo>
                <a:lnTo>
                  <a:pt x="232984" y="1105268"/>
                </a:lnTo>
                <a:lnTo>
                  <a:pt x="232984" y="1106062"/>
                </a:lnTo>
                <a:lnTo>
                  <a:pt x="232984" y="1107120"/>
                </a:lnTo>
                <a:lnTo>
                  <a:pt x="232455" y="1108178"/>
                </a:lnTo>
                <a:lnTo>
                  <a:pt x="231397" y="1108972"/>
                </a:lnTo>
                <a:lnTo>
                  <a:pt x="231662" y="1112411"/>
                </a:lnTo>
                <a:lnTo>
                  <a:pt x="232455" y="1115850"/>
                </a:lnTo>
                <a:lnTo>
                  <a:pt x="234306" y="1115850"/>
                </a:lnTo>
                <a:lnTo>
                  <a:pt x="234571" y="1115850"/>
                </a:lnTo>
                <a:lnTo>
                  <a:pt x="236686" y="1115850"/>
                </a:lnTo>
                <a:lnTo>
                  <a:pt x="236951" y="1112411"/>
                </a:lnTo>
                <a:lnTo>
                  <a:pt x="237215" y="1108972"/>
                </a:lnTo>
                <a:lnTo>
                  <a:pt x="236422" y="1108178"/>
                </a:lnTo>
                <a:lnTo>
                  <a:pt x="235893" y="1107120"/>
                </a:lnTo>
                <a:lnTo>
                  <a:pt x="235893" y="1106062"/>
                </a:lnTo>
                <a:lnTo>
                  <a:pt x="235893" y="1105268"/>
                </a:lnTo>
                <a:lnTo>
                  <a:pt x="236157" y="1103681"/>
                </a:lnTo>
                <a:lnTo>
                  <a:pt x="236157" y="1103152"/>
                </a:lnTo>
                <a:lnTo>
                  <a:pt x="236951" y="1101565"/>
                </a:lnTo>
                <a:lnTo>
                  <a:pt x="238009" y="1099713"/>
                </a:lnTo>
                <a:lnTo>
                  <a:pt x="238537" y="1096803"/>
                </a:lnTo>
                <a:lnTo>
                  <a:pt x="238802" y="1093628"/>
                </a:lnTo>
                <a:lnTo>
                  <a:pt x="238537" y="1090718"/>
                </a:lnTo>
                <a:lnTo>
                  <a:pt x="238273" y="1087544"/>
                </a:lnTo>
                <a:lnTo>
                  <a:pt x="237744" y="1086221"/>
                </a:lnTo>
                <a:lnTo>
                  <a:pt x="237215" y="1085163"/>
                </a:lnTo>
                <a:lnTo>
                  <a:pt x="236422" y="1084369"/>
                </a:lnTo>
                <a:lnTo>
                  <a:pt x="235100" y="1084105"/>
                </a:lnTo>
                <a:lnTo>
                  <a:pt x="234571" y="1084105"/>
                </a:lnTo>
                <a:lnTo>
                  <a:pt x="233513" y="1084105"/>
                </a:lnTo>
                <a:close/>
                <a:moveTo>
                  <a:pt x="208919" y="1084105"/>
                </a:moveTo>
                <a:lnTo>
                  <a:pt x="207861" y="1084369"/>
                </a:lnTo>
                <a:lnTo>
                  <a:pt x="206803" y="1085163"/>
                </a:lnTo>
                <a:lnTo>
                  <a:pt x="206274" y="1086221"/>
                </a:lnTo>
                <a:lnTo>
                  <a:pt x="205745" y="1087544"/>
                </a:lnTo>
                <a:lnTo>
                  <a:pt x="205481" y="1090718"/>
                </a:lnTo>
                <a:lnTo>
                  <a:pt x="205216" y="1093628"/>
                </a:lnTo>
                <a:lnTo>
                  <a:pt x="205481" y="1096803"/>
                </a:lnTo>
                <a:lnTo>
                  <a:pt x="206274" y="1099713"/>
                </a:lnTo>
                <a:lnTo>
                  <a:pt x="207067" y="1101565"/>
                </a:lnTo>
                <a:lnTo>
                  <a:pt x="207861" y="1103152"/>
                </a:lnTo>
                <a:lnTo>
                  <a:pt x="208125" y="1103681"/>
                </a:lnTo>
                <a:lnTo>
                  <a:pt x="208390" y="1105268"/>
                </a:lnTo>
                <a:lnTo>
                  <a:pt x="208390" y="1106062"/>
                </a:lnTo>
                <a:lnTo>
                  <a:pt x="208125" y="1107120"/>
                </a:lnTo>
                <a:lnTo>
                  <a:pt x="207861" y="1108178"/>
                </a:lnTo>
                <a:lnTo>
                  <a:pt x="206803" y="1108972"/>
                </a:lnTo>
                <a:lnTo>
                  <a:pt x="207067" y="1112411"/>
                </a:lnTo>
                <a:lnTo>
                  <a:pt x="207332" y="1115850"/>
                </a:lnTo>
                <a:lnTo>
                  <a:pt x="209183" y="1115850"/>
                </a:lnTo>
                <a:lnTo>
                  <a:pt x="209976" y="1115850"/>
                </a:lnTo>
                <a:lnTo>
                  <a:pt x="211828" y="1115850"/>
                </a:lnTo>
                <a:lnTo>
                  <a:pt x="212356" y="1112411"/>
                </a:lnTo>
                <a:lnTo>
                  <a:pt x="212621" y="1108972"/>
                </a:lnTo>
                <a:lnTo>
                  <a:pt x="211828" y="1108178"/>
                </a:lnTo>
                <a:lnTo>
                  <a:pt x="211034" y="1107120"/>
                </a:lnTo>
                <a:lnTo>
                  <a:pt x="211034" y="1106062"/>
                </a:lnTo>
                <a:lnTo>
                  <a:pt x="210770" y="1105268"/>
                </a:lnTo>
                <a:lnTo>
                  <a:pt x="211034" y="1103681"/>
                </a:lnTo>
                <a:lnTo>
                  <a:pt x="211563" y="1103152"/>
                </a:lnTo>
                <a:lnTo>
                  <a:pt x="212356" y="1101565"/>
                </a:lnTo>
                <a:lnTo>
                  <a:pt x="213150" y="1099713"/>
                </a:lnTo>
                <a:lnTo>
                  <a:pt x="213943" y="1096803"/>
                </a:lnTo>
                <a:lnTo>
                  <a:pt x="213943" y="1093628"/>
                </a:lnTo>
                <a:lnTo>
                  <a:pt x="213943" y="1090718"/>
                </a:lnTo>
                <a:lnTo>
                  <a:pt x="213414" y="1087544"/>
                </a:lnTo>
                <a:lnTo>
                  <a:pt x="213150" y="1086221"/>
                </a:lnTo>
                <a:lnTo>
                  <a:pt x="212356" y="1085163"/>
                </a:lnTo>
                <a:lnTo>
                  <a:pt x="211828" y="1084369"/>
                </a:lnTo>
                <a:lnTo>
                  <a:pt x="210505" y="1084105"/>
                </a:lnTo>
                <a:lnTo>
                  <a:pt x="209712" y="1084105"/>
                </a:lnTo>
                <a:lnTo>
                  <a:pt x="208919" y="1084105"/>
                </a:lnTo>
                <a:close/>
                <a:moveTo>
                  <a:pt x="197547" y="1084105"/>
                </a:moveTo>
                <a:lnTo>
                  <a:pt x="196225" y="1084369"/>
                </a:lnTo>
                <a:lnTo>
                  <a:pt x="195696" y="1085163"/>
                </a:lnTo>
                <a:lnTo>
                  <a:pt x="194903" y="1086221"/>
                </a:lnTo>
                <a:lnTo>
                  <a:pt x="194638" y="1087544"/>
                </a:lnTo>
                <a:lnTo>
                  <a:pt x="194109" y="1090718"/>
                </a:lnTo>
                <a:lnTo>
                  <a:pt x="193580" y="1093628"/>
                </a:lnTo>
                <a:lnTo>
                  <a:pt x="194109" y="1096803"/>
                </a:lnTo>
                <a:lnTo>
                  <a:pt x="194638" y="1099713"/>
                </a:lnTo>
                <a:lnTo>
                  <a:pt x="195696" y="1101565"/>
                </a:lnTo>
                <a:lnTo>
                  <a:pt x="196489" y="1103152"/>
                </a:lnTo>
                <a:lnTo>
                  <a:pt x="196489" y="1103681"/>
                </a:lnTo>
                <a:lnTo>
                  <a:pt x="196754" y="1105268"/>
                </a:lnTo>
                <a:lnTo>
                  <a:pt x="196754" y="1106062"/>
                </a:lnTo>
                <a:lnTo>
                  <a:pt x="196754" y="1107120"/>
                </a:lnTo>
                <a:lnTo>
                  <a:pt x="196225" y="1108178"/>
                </a:lnTo>
                <a:lnTo>
                  <a:pt x="195167" y="1108972"/>
                </a:lnTo>
                <a:lnTo>
                  <a:pt x="195696" y="1112411"/>
                </a:lnTo>
                <a:lnTo>
                  <a:pt x="196225" y="1115850"/>
                </a:lnTo>
                <a:lnTo>
                  <a:pt x="198076" y="1115850"/>
                </a:lnTo>
                <a:lnTo>
                  <a:pt x="198340" y="1115850"/>
                </a:lnTo>
                <a:lnTo>
                  <a:pt x="200456" y="1115850"/>
                </a:lnTo>
                <a:lnTo>
                  <a:pt x="200985" y="1112411"/>
                </a:lnTo>
                <a:lnTo>
                  <a:pt x="201249" y="1108972"/>
                </a:lnTo>
                <a:lnTo>
                  <a:pt x="200192" y="1108178"/>
                </a:lnTo>
                <a:lnTo>
                  <a:pt x="199927" y="1107120"/>
                </a:lnTo>
                <a:lnTo>
                  <a:pt x="199663" y="1106062"/>
                </a:lnTo>
                <a:lnTo>
                  <a:pt x="199663" y="1105268"/>
                </a:lnTo>
                <a:lnTo>
                  <a:pt x="199927" y="1103681"/>
                </a:lnTo>
                <a:lnTo>
                  <a:pt x="200192" y="1103152"/>
                </a:lnTo>
                <a:lnTo>
                  <a:pt x="200985" y="1101565"/>
                </a:lnTo>
                <a:lnTo>
                  <a:pt x="201778" y="1099713"/>
                </a:lnTo>
                <a:lnTo>
                  <a:pt x="202307" y="1096803"/>
                </a:lnTo>
                <a:lnTo>
                  <a:pt x="202836" y="1093628"/>
                </a:lnTo>
                <a:lnTo>
                  <a:pt x="202307" y="1090718"/>
                </a:lnTo>
                <a:lnTo>
                  <a:pt x="202043" y="1087544"/>
                </a:lnTo>
                <a:lnTo>
                  <a:pt x="201514" y="1086221"/>
                </a:lnTo>
                <a:lnTo>
                  <a:pt x="201249" y="1085163"/>
                </a:lnTo>
                <a:lnTo>
                  <a:pt x="200192" y="1084369"/>
                </a:lnTo>
                <a:lnTo>
                  <a:pt x="198869" y="1084105"/>
                </a:lnTo>
                <a:lnTo>
                  <a:pt x="198340" y="1084105"/>
                </a:lnTo>
                <a:lnTo>
                  <a:pt x="197547" y="1084105"/>
                </a:lnTo>
                <a:close/>
                <a:moveTo>
                  <a:pt x="777875" y="973137"/>
                </a:moveTo>
                <a:lnTo>
                  <a:pt x="777875" y="1096962"/>
                </a:lnTo>
                <a:lnTo>
                  <a:pt x="842963" y="1096962"/>
                </a:lnTo>
                <a:lnTo>
                  <a:pt x="842963" y="973137"/>
                </a:lnTo>
                <a:lnTo>
                  <a:pt x="777875" y="973137"/>
                </a:lnTo>
                <a:close/>
                <a:moveTo>
                  <a:pt x="867938" y="486498"/>
                </a:moveTo>
                <a:lnTo>
                  <a:pt x="866615" y="486763"/>
                </a:lnTo>
                <a:lnTo>
                  <a:pt x="865558" y="487027"/>
                </a:lnTo>
                <a:lnTo>
                  <a:pt x="864500" y="487821"/>
                </a:lnTo>
                <a:lnTo>
                  <a:pt x="863706" y="488614"/>
                </a:lnTo>
                <a:lnTo>
                  <a:pt x="862649" y="489937"/>
                </a:lnTo>
                <a:lnTo>
                  <a:pt x="861062" y="492847"/>
                </a:lnTo>
                <a:lnTo>
                  <a:pt x="860004" y="496286"/>
                </a:lnTo>
                <a:lnTo>
                  <a:pt x="858946" y="500254"/>
                </a:lnTo>
                <a:lnTo>
                  <a:pt x="858682" y="505016"/>
                </a:lnTo>
                <a:lnTo>
                  <a:pt x="858682" y="592845"/>
                </a:lnTo>
                <a:lnTo>
                  <a:pt x="885127" y="603162"/>
                </a:lnTo>
                <a:lnTo>
                  <a:pt x="885127" y="516392"/>
                </a:lnTo>
                <a:lnTo>
                  <a:pt x="884863" y="511894"/>
                </a:lnTo>
                <a:lnTo>
                  <a:pt x="883805" y="507132"/>
                </a:lnTo>
                <a:lnTo>
                  <a:pt x="883012" y="502371"/>
                </a:lnTo>
                <a:lnTo>
                  <a:pt x="881160" y="498402"/>
                </a:lnTo>
                <a:lnTo>
                  <a:pt x="879309" y="494699"/>
                </a:lnTo>
                <a:lnTo>
                  <a:pt x="876929" y="491260"/>
                </a:lnTo>
                <a:lnTo>
                  <a:pt x="874549" y="488614"/>
                </a:lnTo>
                <a:lnTo>
                  <a:pt x="873227" y="487821"/>
                </a:lnTo>
                <a:lnTo>
                  <a:pt x="872169" y="487027"/>
                </a:lnTo>
                <a:lnTo>
                  <a:pt x="870582" y="486498"/>
                </a:lnTo>
                <a:lnTo>
                  <a:pt x="869260" y="486498"/>
                </a:lnTo>
                <a:lnTo>
                  <a:pt x="867938" y="486498"/>
                </a:lnTo>
                <a:close/>
                <a:moveTo>
                  <a:pt x="750520" y="486498"/>
                </a:moveTo>
                <a:lnTo>
                  <a:pt x="749198" y="487027"/>
                </a:lnTo>
                <a:lnTo>
                  <a:pt x="747876" y="487821"/>
                </a:lnTo>
                <a:lnTo>
                  <a:pt x="746818" y="488614"/>
                </a:lnTo>
                <a:lnTo>
                  <a:pt x="744173" y="491260"/>
                </a:lnTo>
                <a:lnTo>
                  <a:pt x="742058" y="494699"/>
                </a:lnTo>
                <a:lnTo>
                  <a:pt x="739942" y="498402"/>
                </a:lnTo>
                <a:lnTo>
                  <a:pt x="738355" y="502371"/>
                </a:lnTo>
                <a:lnTo>
                  <a:pt x="737033" y="507132"/>
                </a:lnTo>
                <a:lnTo>
                  <a:pt x="736504" y="511894"/>
                </a:lnTo>
                <a:lnTo>
                  <a:pt x="736240" y="516392"/>
                </a:lnTo>
                <a:lnTo>
                  <a:pt x="736240" y="603162"/>
                </a:lnTo>
                <a:lnTo>
                  <a:pt x="762421" y="592845"/>
                </a:lnTo>
                <a:lnTo>
                  <a:pt x="762421" y="505016"/>
                </a:lnTo>
                <a:lnTo>
                  <a:pt x="761892" y="500254"/>
                </a:lnTo>
                <a:lnTo>
                  <a:pt x="761363" y="496286"/>
                </a:lnTo>
                <a:lnTo>
                  <a:pt x="760040" y="492847"/>
                </a:lnTo>
                <a:lnTo>
                  <a:pt x="758454" y="489937"/>
                </a:lnTo>
                <a:lnTo>
                  <a:pt x="757660" y="488614"/>
                </a:lnTo>
                <a:lnTo>
                  <a:pt x="756603" y="487821"/>
                </a:lnTo>
                <a:lnTo>
                  <a:pt x="755545" y="487027"/>
                </a:lnTo>
                <a:lnTo>
                  <a:pt x="754487" y="486763"/>
                </a:lnTo>
                <a:lnTo>
                  <a:pt x="753165" y="486498"/>
                </a:lnTo>
                <a:lnTo>
                  <a:pt x="752107" y="486498"/>
                </a:lnTo>
                <a:lnTo>
                  <a:pt x="750520" y="486498"/>
                </a:lnTo>
                <a:close/>
                <a:moveTo>
                  <a:pt x="810551" y="475387"/>
                </a:moveTo>
                <a:lnTo>
                  <a:pt x="808700" y="475652"/>
                </a:lnTo>
                <a:lnTo>
                  <a:pt x="806584" y="475916"/>
                </a:lnTo>
                <a:lnTo>
                  <a:pt x="804998" y="476445"/>
                </a:lnTo>
                <a:lnTo>
                  <a:pt x="803146" y="477239"/>
                </a:lnTo>
                <a:lnTo>
                  <a:pt x="801560" y="478297"/>
                </a:lnTo>
                <a:lnTo>
                  <a:pt x="799973" y="479620"/>
                </a:lnTo>
                <a:lnTo>
                  <a:pt x="798386" y="480943"/>
                </a:lnTo>
                <a:lnTo>
                  <a:pt x="796800" y="482530"/>
                </a:lnTo>
                <a:lnTo>
                  <a:pt x="796006" y="484382"/>
                </a:lnTo>
                <a:lnTo>
                  <a:pt x="794684" y="486233"/>
                </a:lnTo>
                <a:lnTo>
                  <a:pt x="793891" y="488085"/>
                </a:lnTo>
                <a:lnTo>
                  <a:pt x="792833" y="490202"/>
                </a:lnTo>
                <a:lnTo>
                  <a:pt x="792304" y="492847"/>
                </a:lnTo>
                <a:lnTo>
                  <a:pt x="792039" y="494963"/>
                </a:lnTo>
                <a:lnTo>
                  <a:pt x="791511" y="497344"/>
                </a:lnTo>
                <a:lnTo>
                  <a:pt x="791246" y="499990"/>
                </a:lnTo>
                <a:lnTo>
                  <a:pt x="791246" y="589935"/>
                </a:lnTo>
                <a:lnTo>
                  <a:pt x="829592" y="589935"/>
                </a:lnTo>
                <a:lnTo>
                  <a:pt x="829592" y="499990"/>
                </a:lnTo>
                <a:lnTo>
                  <a:pt x="829592" y="497344"/>
                </a:lnTo>
                <a:lnTo>
                  <a:pt x="829327" y="494963"/>
                </a:lnTo>
                <a:lnTo>
                  <a:pt x="828799" y="492847"/>
                </a:lnTo>
                <a:lnTo>
                  <a:pt x="828005" y="490202"/>
                </a:lnTo>
                <a:lnTo>
                  <a:pt x="827476" y="488085"/>
                </a:lnTo>
                <a:lnTo>
                  <a:pt x="826418" y="486233"/>
                </a:lnTo>
                <a:lnTo>
                  <a:pt x="825361" y="484382"/>
                </a:lnTo>
                <a:lnTo>
                  <a:pt x="824038" y="482530"/>
                </a:lnTo>
                <a:lnTo>
                  <a:pt x="822716" y="480943"/>
                </a:lnTo>
                <a:lnTo>
                  <a:pt x="821129" y="479620"/>
                </a:lnTo>
                <a:lnTo>
                  <a:pt x="819543" y="478297"/>
                </a:lnTo>
                <a:lnTo>
                  <a:pt x="818220" y="477239"/>
                </a:lnTo>
                <a:lnTo>
                  <a:pt x="816369" y="476445"/>
                </a:lnTo>
                <a:lnTo>
                  <a:pt x="814254" y="475916"/>
                </a:lnTo>
                <a:lnTo>
                  <a:pt x="812402" y="475652"/>
                </a:lnTo>
                <a:lnTo>
                  <a:pt x="810551" y="475387"/>
                </a:lnTo>
                <a:close/>
                <a:moveTo>
                  <a:pt x="829063" y="336237"/>
                </a:moveTo>
                <a:lnTo>
                  <a:pt x="828005" y="336501"/>
                </a:lnTo>
                <a:lnTo>
                  <a:pt x="827476" y="337030"/>
                </a:lnTo>
                <a:lnTo>
                  <a:pt x="826947" y="338088"/>
                </a:lnTo>
                <a:lnTo>
                  <a:pt x="826154" y="339147"/>
                </a:lnTo>
                <a:lnTo>
                  <a:pt x="826154" y="340205"/>
                </a:lnTo>
                <a:lnTo>
                  <a:pt x="825890" y="341792"/>
                </a:lnTo>
                <a:lnTo>
                  <a:pt x="825890" y="367717"/>
                </a:lnTo>
                <a:lnTo>
                  <a:pt x="835674" y="370892"/>
                </a:lnTo>
                <a:lnTo>
                  <a:pt x="835674" y="345231"/>
                </a:lnTo>
                <a:lnTo>
                  <a:pt x="835145" y="343644"/>
                </a:lnTo>
                <a:lnTo>
                  <a:pt x="835145" y="342057"/>
                </a:lnTo>
                <a:lnTo>
                  <a:pt x="834088" y="339676"/>
                </a:lnTo>
                <a:lnTo>
                  <a:pt x="832501" y="337824"/>
                </a:lnTo>
                <a:lnTo>
                  <a:pt x="831708" y="336766"/>
                </a:lnTo>
                <a:lnTo>
                  <a:pt x="830650" y="336501"/>
                </a:lnTo>
                <a:lnTo>
                  <a:pt x="829592" y="336237"/>
                </a:lnTo>
                <a:lnTo>
                  <a:pt x="829063" y="336237"/>
                </a:lnTo>
                <a:close/>
                <a:moveTo>
                  <a:pt x="791246" y="336237"/>
                </a:moveTo>
                <a:lnTo>
                  <a:pt x="790453" y="336501"/>
                </a:lnTo>
                <a:lnTo>
                  <a:pt x="789395" y="336766"/>
                </a:lnTo>
                <a:lnTo>
                  <a:pt x="788602" y="337824"/>
                </a:lnTo>
                <a:lnTo>
                  <a:pt x="787015" y="339676"/>
                </a:lnTo>
                <a:lnTo>
                  <a:pt x="785957" y="342057"/>
                </a:lnTo>
                <a:lnTo>
                  <a:pt x="785693" y="343644"/>
                </a:lnTo>
                <a:lnTo>
                  <a:pt x="785693" y="345231"/>
                </a:lnTo>
                <a:lnTo>
                  <a:pt x="785693" y="370892"/>
                </a:lnTo>
                <a:lnTo>
                  <a:pt x="794948" y="367717"/>
                </a:lnTo>
                <a:lnTo>
                  <a:pt x="794948" y="341792"/>
                </a:lnTo>
                <a:lnTo>
                  <a:pt x="794948" y="340205"/>
                </a:lnTo>
                <a:lnTo>
                  <a:pt x="794684" y="339147"/>
                </a:lnTo>
                <a:lnTo>
                  <a:pt x="794420" y="338088"/>
                </a:lnTo>
                <a:lnTo>
                  <a:pt x="793891" y="337030"/>
                </a:lnTo>
                <a:lnTo>
                  <a:pt x="793097" y="336501"/>
                </a:lnTo>
                <a:lnTo>
                  <a:pt x="792304" y="336237"/>
                </a:lnTo>
                <a:lnTo>
                  <a:pt x="791246" y="336237"/>
                </a:lnTo>
                <a:close/>
                <a:moveTo>
                  <a:pt x="809493" y="331739"/>
                </a:moveTo>
                <a:lnTo>
                  <a:pt x="808171" y="332268"/>
                </a:lnTo>
                <a:lnTo>
                  <a:pt x="807113" y="333062"/>
                </a:lnTo>
                <a:lnTo>
                  <a:pt x="806320" y="334120"/>
                </a:lnTo>
                <a:lnTo>
                  <a:pt x="805262" y="334914"/>
                </a:lnTo>
                <a:lnTo>
                  <a:pt x="804733" y="336501"/>
                </a:lnTo>
                <a:lnTo>
                  <a:pt x="804469" y="337824"/>
                </a:lnTo>
                <a:lnTo>
                  <a:pt x="804469" y="339411"/>
                </a:lnTo>
                <a:lnTo>
                  <a:pt x="804469" y="367717"/>
                </a:lnTo>
                <a:lnTo>
                  <a:pt x="816898" y="367717"/>
                </a:lnTo>
                <a:lnTo>
                  <a:pt x="816898" y="339411"/>
                </a:lnTo>
                <a:lnTo>
                  <a:pt x="816634" y="337824"/>
                </a:lnTo>
                <a:lnTo>
                  <a:pt x="816369" y="336501"/>
                </a:lnTo>
                <a:lnTo>
                  <a:pt x="815576" y="334914"/>
                </a:lnTo>
                <a:lnTo>
                  <a:pt x="815047" y="334120"/>
                </a:lnTo>
                <a:lnTo>
                  <a:pt x="813989" y="333062"/>
                </a:lnTo>
                <a:lnTo>
                  <a:pt x="813196" y="332268"/>
                </a:lnTo>
                <a:lnTo>
                  <a:pt x="811874" y="331739"/>
                </a:lnTo>
                <a:lnTo>
                  <a:pt x="810551" y="331739"/>
                </a:lnTo>
                <a:lnTo>
                  <a:pt x="809493" y="331739"/>
                </a:lnTo>
                <a:close/>
                <a:moveTo>
                  <a:pt x="810022" y="0"/>
                </a:moveTo>
                <a:lnTo>
                  <a:pt x="811345" y="0"/>
                </a:lnTo>
                <a:lnTo>
                  <a:pt x="811345" y="13227"/>
                </a:lnTo>
                <a:lnTo>
                  <a:pt x="812402" y="13756"/>
                </a:lnTo>
                <a:lnTo>
                  <a:pt x="813725" y="14815"/>
                </a:lnTo>
                <a:lnTo>
                  <a:pt x="814254" y="15873"/>
                </a:lnTo>
                <a:lnTo>
                  <a:pt x="814782" y="17196"/>
                </a:lnTo>
                <a:lnTo>
                  <a:pt x="814254" y="18783"/>
                </a:lnTo>
                <a:lnTo>
                  <a:pt x="813725" y="20106"/>
                </a:lnTo>
                <a:lnTo>
                  <a:pt x="812402" y="20899"/>
                </a:lnTo>
                <a:lnTo>
                  <a:pt x="811345" y="21164"/>
                </a:lnTo>
                <a:lnTo>
                  <a:pt x="811345" y="37830"/>
                </a:lnTo>
                <a:lnTo>
                  <a:pt x="814782" y="39946"/>
                </a:lnTo>
                <a:lnTo>
                  <a:pt x="818220" y="42063"/>
                </a:lnTo>
                <a:lnTo>
                  <a:pt x="822452" y="43915"/>
                </a:lnTo>
                <a:lnTo>
                  <a:pt x="824567" y="45237"/>
                </a:lnTo>
                <a:lnTo>
                  <a:pt x="826418" y="46560"/>
                </a:lnTo>
                <a:lnTo>
                  <a:pt x="828005" y="48412"/>
                </a:lnTo>
                <a:lnTo>
                  <a:pt x="829327" y="50264"/>
                </a:lnTo>
                <a:lnTo>
                  <a:pt x="830385" y="52115"/>
                </a:lnTo>
                <a:lnTo>
                  <a:pt x="830914" y="54232"/>
                </a:lnTo>
                <a:lnTo>
                  <a:pt x="831179" y="55819"/>
                </a:lnTo>
                <a:lnTo>
                  <a:pt x="831179" y="56877"/>
                </a:lnTo>
                <a:lnTo>
                  <a:pt x="831443" y="57406"/>
                </a:lnTo>
                <a:lnTo>
                  <a:pt x="833294" y="58465"/>
                </a:lnTo>
                <a:lnTo>
                  <a:pt x="836997" y="60581"/>
                </a:lnTo>
                <a:lnTo>
                  <a:pt x="839112" y="61904"/>
                </a:lnTo>
                <a:lnTo>
                  <a:pt x="840170" y="63226"/>
                </a:lnTo>
                <a:lnTo>
                  <a:pt x="840434" y="64020"/>
                </a:lnTo>
                <a:lnTo>
                  <a:pt x="840963" y="64814"/>
                </a:lnTo>
                <a:lnTo>
                  <a:pt x="840963" y="65607"/>
                </a:lnTo>
                <a:lnTo>
                  <a:pt x="840434" y="66136"/>
                </a:lnTo>
                <a:lnTo>
                  <a:pt x="839641" y="66665"/>
                </a:lnTo>
                <a:lnTo>
                  <a:pt x="838583" y="67194"/>
                </a:lnTo>
                <a:lnTo>
                  <a:pt x="837526" y="67194"/>
                </a:lnTo>
                <a:lnTo>
                  <a:pt x="835674" y="66401"/>
                </a:lnTo>
                <a:lnTo>
                  <a:pt x="833823" y="65607"/>
                </a:lnTo>
                <a:lnTo>
                  <a:pt x="830914" y="63226"/>
                </a:lnTo>
                <a:lnTo>
                  <a:pt x="827741" y="60316"/>
                </a:lnTo>
                <a:lnTo>
                  <a:pt x="827741" y="61375"/>
                </a:lnTo>
                <a:lnTo>
                  <a:pt x="827212" y="63755"/>
                </a:lnTo>
                <a:lnTo>
                  <a:pt x="826947" y="64814"/>
                </a:lnTo>
                <a:lnTo>
                  <a:pt x="826154" y="65607"/>
                </a:lnTo>
                <a:lnTo>
                  <a:pt x="825361" y="65872"/>
                </a:lnTo>
                <a:lnTo>
                  <a:pt x="824038" y="65343"/>
                </a:lnTo>
                <a:lnTo>
                  <a:pt x="817692" y="59787"/>
                </a:lnTo>
                <a:lnTo>
                  <a:pt x="811345" y="54496"/>
                </a:lnTo>
                <a:lnTo>
                  <a:pt x="811345" y="87300"/>
                </a:lnTo>
                <a:lnTo>
                  <a:pt x="813460" y="87564"/>
                </a:lnTo>
                <a:lnTo>
                  <a:pt x="815311" y="88358"/>
                </a:lnTo>
                <a:lnTo>
                  <a:pt x="817163" y="89152"/>
                </a:lnTo>
                <a:lnTo>
                  <a:pt x="818485" y="90739"/>
                </a:lnTo>
                <a:lnTo>
                  <a:pt x="819543" y="92326"/>
                </a:lnTo>
                <a:lnTo>
                  <a:pt x="820600" y="94178"/>
                </a:lnTo>
                <a:lnTo>
                  <a:pt x="821129" y="96030"/>
                </a:lnTo>
                <a:lnTo>
                  <a:pt x="821658" y="98146"/>
                </a:lnTo>
                <a:lnTo>
                  <a:pt x="821129" y="100527"/>
                </a:lnTo>
                <a:lnTo>
                  <a:pt x="820600" y="102379"/>
                </a:lnTo>
                <a:lnTo>
                  <a:pt x="819543" y="104231"/>
                </a:lnTo>
                <a:lnTo>
                  <a:pt x="818485" y="105818"/>
                </a:lnTo>
                <a:lnTo>
                  <a:pt x="817163" y="106876"/>
                </a:lnTo>
                <a:lnTo>
                  <a:pt x="815311" y="107934"/>
                </a:lnTo>
                <a:lnTo>
                  <a:pt x="813460" y="108993"/>
                </a:lnTo>
                <a:lnTo>
                  <a:pt x="811345" y="109257"/>
                </a:lnTo>
                <a:lnTo>
                  <a:pt x="811345" y="132008"/>
                </a:lnTo>
                <a:lnTo>
                  <a:pt x="812931" y="132273"/>
                </a:lnTo>
                <a:lnTo>
                  <a:pt x="814254" y="133331"/>
                </a:lnTo>
                <a:lnTo>
                  <a:pt x="815047" y="134124"/>
                </a:lnTo>
                <a:lnTo>
                  <a:pt x="815840" y="134653"/>
                </a:lnTo>
                <a:lnTo>
                  <a:pt x="816369" y="135447"/>
                </a:lnTo>
                <a:lnTo>
                  <a:pt x="816369" y="136241"/>
                </a:lnTo>
                <a:lnTo>
                  <a:pt x="815576" y="137034"/>
                </a:lnTo>
                <a:lnTo>
                  <a:pt x="814254" y="138622"/>
                </a:lnTo>
                <a:lnTo>
                  <a:pt x="813196" y="139151"/>
                </a:lnTo>
                <a:lnTo>
                  <a:pt x="813196" y="142590"/>
                </a:lnTo>
                <a:lnTo>
                  <a:pt x="813725" y="143912"/>
                </a:lnTo>
                <a:lnTo>
                  <a:pt x="813989" y="144971"/>
                </a:lnTo>
                <a:lnTo>
                  <a:pt x="815311" y="146822"/>
                </a:lnTo>
                <a:lnTo>
                  <a:pt x="816369" y="147881"/>
                </a:lnTo>
                <a:lnTo>
                  <a:pt x="816634" y="148145"/>
                </a:lnTo>
                <a:lnTo>
                  <a:pt x="818485" y="149468"/>
                </a:lnTo>
                <a:lnTo>
                  <a:pt x="819543" y="150791"/>
                </a:lnTo>
                <a:lnTo>
                  <a:pt x="820600" y="151849"/>
                </a:lnTo>
                <a:lnTo>
                  <a:pt x="821129" y="153172"/>
                </a:lnTo>
                <a:lnTo>
                  <a:pt x="821658" y="154494"/>
                </a:lnTo>
                <a:lnTo>
                  <a:pt x="821658" y="155552"/>
                </a:lnTo>
                <a:lnTo>
                  <a:pt x="820865" y="158198"/>
                </a:lnTo>
                <a:lnTo>
                  <a:pt x="820072" y="160314"/>
                </a:lnTo>
                <a:lnTo>
                  <a:pt x="819014" y="161902"/>
                </a:lnTo>
                <a:lnTo>
                  <a:pt x="817692" y="163489"/>
                </a:lnTo>
                <a:lnTo>
                  <a:pt x="821129" y="254757"/>
                </a:lnTo>
                <a:lnTo>
                  <a:pt x="821923" y="257667"/>
                </a:lnTo>
                <a:lnTo>
                  <a:pt x="821923" y="268778"/>
                </a:lnTo>
                <a:lnTo>
                  <a:pt x="825625" y="270629"/>
                </a:lnTo>
                <a:lnTo>
                  <a:pt x="828799" y="273010"/>
                </a:lnTo>
                <a:lnTo>
                  <a:pt x="831179" y="275656"/>
                </a:lnTo>
                <a:lnTo>
                  <a:pt x="833294" y="278566"/>
                </a:lnTo>
                <a:lnTo>
                  <a:pt x="834881" y="281211"/>
                </a:lnTo>
                <a:lnTo>
                  <a:pt x="836203" y="284386"/>
                </a:lnTo>
                <a:lnTo>
                  <a:pt x="836997" y="287560"/>
                </a:lnTo>
                <a:lnTo>
                  <a:pt x="837790" y="290735"/>
                </a:lnTo>
                <a:lnTo>
                  <a:pt x="838319" y="293380"/>
                </a:lnTo>
                <a:lnTo>
                  <a:pt x="838319" y="296290"/>
                </a:lnTo>
                <a:lnTo>
                  <a:pt x="838319" y="301052"/>
                </a:lnTo>
                <a:lnTo>
                  <a:pt x="838054" y="304491"/>
                </a:lnTo>
                <a:lnTo>
                  <a:pt x="838054" y="305549"/>
                </a:lnTo>
                <a:lnTo>
                  <a:pt x="851806" y="312428"/>
                </a:lnTo>
                <a:lnTo>
                  <a:pt x="851806" y="329094"/>
                </a:lnTo>
                <a:lnTo>
                  <a:pt x="848897" y="329094"/>
                </a:lnTo>
                <a:lnTo>
                  <a:pt x="841492" y="334649"/>
                </a:lnTo>
                <a:lnTo>
                  <a:pt x="839906" y="336766"/>
                </a:lnTo>
                <a:lnTo>
                  <a:pt x="839906" y="373537"/>
                </a:lnTo>
                <a:lnTo>
                  <a:pt x="842021" y="375125"/>
                </a:lnTo>
                <a:lnTo>
                  <a:pt x="842021" y="377506"/>
                </a:lnTo>
                <a:lnTo>
                  <a:pt x="846781" y="379622"/>
                </a:lnTo>
                <a:lnTo>
                  <a:pt x="851277" y="381474"/>
                </a:lnTo>
                <a:lnTo>
                  <a:pt x="855244" y="383590"/>
                </a:lnTo>
                <a:lnTo>
                  <a:pt x="858946" y="386235"/>
                </a:lnTo>
                <a:lnTo>
                  <a:pt x="862384" y="388352"/>
                </a:lnTo>
                <a:lnTo>
                  <a:pt x="865822" y="390733"/>
                </a:lnTo>
                <a:lnTo>
                  <a:pt x="868731" y="393643"/>
                </a:lnTo>
                <a:lnTo>
                  <a:pt x="871376" y="396024"/>
                </a:lnTo>
                <a:lnTo>
                  <a:pt x="874020" y="398934"/>
                </a:lnTo>
                <a:lnTo>
                  <a:pt x="876136" y="401579"/>
                </a:lnTo>
                <a:lnTo>
                  <a:pt x="880103" y="407135"/>
                </a:lnTo>
                <a:lnTo>
                  <a:pt x="883276" y="412690"/>
                </a:lnTo>
                <a:lnTo>
                  <a:pt x="885656" y="417981"/>
                </a:lnTo>
                <a:lnTo>
                  <a:pt x="887507" y="423007"/>
                </a:lnTo>
                <a:lnTo>
                  <a:pt x="888830" y="428034"/>
                </a:lnTo>
                <a:lnTo>
                  <a:pt x="889887" y="432266"/>
                </a:lnTo>
                <a:lnTo>
                  <a:pt x="890416" y="435970"/>
                </a:lnTo>
                <a:lnTo>
                  <a:pt x="890681" y="441525"/>
                </a:lnTo>
                <a:lnTo>
                  <a:pt x="890681" y="443377"/>
                </a:lnTo>
                <a:lnTo>
                  <a:pt x="906019" y="454488"/>
                </a:lnTo>
                <a:lnTo>
                  <a:pt x="901788" y="466922"/>
                </a:lnTo>
                <a:lnTo>
                  <a:pt x="896234" y="483853"/>
                </a:lnTo>
                <a:lnTo>
                  <a:pt x="892003" y="490995"/>
                </a:lnTo>
                <a:lnTo>
                  <a:pt x="890681" y="600252"/>
                </a:lnTo>
                <a:lnTo>
                  <a:pt x="908399" y="600252"/>
                </a:lnTo>
                <a:lnTo>
                  <a:pt x="908399" y="605543"/>
                </a:lnTo>
                <a:lnTo>
                  <a:pt x="904432" y="605543"/>
                </a:lnTo>
                <a:lnTo>
                  <a:pt x="904432" y="649722"/>
                </a:lnTo>
                <a:lnTo>
                  <a:pt x="921357" y="649722"/>
                </a:lnTo>
                <a:lnTo>
                  <a:pt x="921622" y="648664"/>
                </a:lnTo>
                <a:lnTo>
                  <a:pt x="922151" y="648399"/>
                </a:lnTo>
                <a:lnTo>
                  <a:pt x="922415" y="648399"/>
                </a:lnTo>
                <a:lnTo>
                  <a:pt x="923473" y="648399"/>
                </a:lnTo>
                <a:lnTo>
                  <a:pt x="923473" y="647870"/>
                </a:lnTo>
                <a:lnTo>
                  <a:pt x="923473" y="647341"/>
                </a:lnTo>
                <a:lnTo>
                  <a:pt x="923738" y="646812"/>
                </a:lnTo>
                <a:lnTo>
                  <a:pt x="924002" y="646812"/>
                </a:lnTo>
                <a:lnTo>
                  <a:pt x="924795" y="646548"/>
                </a:lnTo>
                <a:lnTo>
                  <a:pt x="925853" y="646548"/>
                </a:lnTo>
                <a:lnTo>
                  <a:pt x="925853" y="646283"/>
                </a:lnTo>
                <a:lnTo>
                  <a:pt x="926382" y="645489"/>
                </a:lnTo>
                <a:lnTo>
                  <a:pt x="926911" y="645225"/>
                </a:lnTo>
                <a:lnTo>
                  <a:pt x="927175" y="645225"/>
                </a:lnTo>
                <a:lnTo>
                  <a:pt x="927969" y="645225"/>
                </a:lnTo>
                <a:lnTo>
                  <a:pt x="927440" y="644960"/>
                </a:lnTo>
                <a:lnTo>
                  <a:pt x="927440" y="643638"/>
                </a:lnTo>
                <a:lnTo>
                  <a:pt x="927969" y="642844"/>
                </a:lnTo>
                <a:lnTo>
                  <a:pt x="925853" y="642579"/>
                </a:lnTo>
                <a:lnTo>
                  <a:pt x="924531" y="641521"/>
                </a:lnTo>
                <a:lnTo>
                  <a:pt x="922944" y="640463"/>
                </a:lnTo>
                <a:lnTo>
                  <a:pt x="921622" y="639140"/>
                </a:lnTo>
                <a:lnTo>
                  <a:pt x="920564" y="637553"/>
                </a:lnTo>
                <a:lnTo>
                  <a:pt x="919771" y="635701"/>
                </a:lnTo>
                <a:lnTo>
                  <a:pt x="919242" y="633849"/>
                </a:lnTo>
                <a:lnTo>
                  <a:pt x="919242" y="631469"/>
                </a:lnTo>
                <a:lnTo>
                  <a:pt x="919242" y="631204"/>
                </a:lnTo>
                <a:lnTo>
                  <a:pt x="919242" y="630675"/>
                </a:lnTo>
                <a:lnTo>
                  <a:pt x="919242" y="629881"/>
                </a:lnTo>
                <a:lnTo>
                  <a:pt x="917920" y="629352"/>
                </a:lnTo>
                <a:lnTo>
                  <a:pt x="917655" y="628823"/>
                </a:lnTo>
                <a:lnTo>
                  <a:pt x="917655" y="628029"/>
                </a:lnTo>
                <a:lnTo>
                  <a:pt x="917920" y="626971"/>
                </a:lnTo>
                <a:lnTo>
                  <a:pt x="918713" y="626178"/>
                </a:lnTo>
                <a:lnTo>
                  <a:pt x="920035" y="625649"/>
                </a:lnTo>
                <a:lnTo>
                  <a:pt x="921622" y="625384"/>
                </a:lnTo>
                <a:lnTo>
                  <a:pt x="922944" y="625649"/>
                </a:lnTo>
                <a:lnTo>
                  <a:pt x="924531" y="625119"/>
                </a:lnTo>
                <a:lnTo>
                  <a:pt x="926382" y="624590"/>
                </a:lnTo>
                <a:lnTo>
                  <a:pt x="925853" y="620622"/>
                </a:lnTo>
                <a:lnTo>
                  <a:pt x="926382" y="616389"/>
                </a:lnTo>
                <a:lnTo>
                  <a:pt x="926911" y="612950"/>
                </a:lnTo>
                <a:lnTo>
                  <a:pt x="927440" y="611628"/>
                </a:lnTo>
                <a:lnTo>
                  <a:pt x="928233" y="610569"/>
                </a:lnTo>
                <a:lnTo>
                  <a:pt x="928762" y="610040"/>
                </a:lnTo>
                <a:lnTo>
                  <a:pt x="929820" y="609776"/>
                </a:lnTo>
                <a:lnTo>
                  <a:pt x="930349" y="610040"/>
                </a:lnTo>
                <a:lnTo>
                  <a:pt x="930878" y="610569"/>
                </a:lnTo>
                <a:lnTo>
                  <a:pt x="931671" y="611628"/>
                </a:lnTo>
                <a:lnTo>
                  <a:pt x="932200" y="612950"/>
                </a:lnTo>
                <a:lnTo>
                  <a:pt x="932729" y="616389"/>
                </a:lnTo>
                <a:lnTo>
                  <a:pt x="933258" y="620622"/>
                </a:lnTo>
                <a:lnTo>
                  <a:pt x="933258" y="624590"/>
                </a:lnTo>
                <a:lnTo>
                  <a:pt x="934580" y="625119"/>
                </a:lnTo>
                <a:lnTo>
                  <a:pt x="936167" y="625649"/>
                </a:lnTo>
                <a:lnTo>
                  <a:pt x="937489" y="625384"/>
                </a:lnTo>
                <a:lnTo>
                  <a:pt x="939076" y="625649"/>
                </a:lnTo>
                <a:lnTo>
                  <a:pt x="940663" y="626178"/>
                </a:lnTo>
                <a:lnTo>
                  <a:pt x="941191" y="626971"/>
                </a:lnTo>
                <a:lnTo>
                  <a:pt x="941456" y="628029"/>
                </a:lnTo>
                <a:lnTo>
                  <a:pt x="941456" y="628823"/>
                </a:lnTo>
                <a:lnTo>
                  <a:pt x="941191" y="629352"/>
                </a:lnTo>
                <a:lnTo>
                  <a:pt x="939869" y="629881"/>
                </a:lnTo>
                <a:lnTo>
                  <a:pt x="939869" y="630675"/>
                </a:lnTo>
                <a:lnTo>
                  <a:pt x="939869" y="631204"/>
                </a:lnTo>
                <a:lnTo>
                  <a:pt x="939869" y="631469"/>
                </a:lnTo>
                <a:lnTo>
                  <a:pt x="939869" y="633849"/>
                </a:lnTo>
                <a:lnTo>
                  <a:pt x="939340" y="635701"/>
                </a:lnTo>
                <a:lnTo>
                  <a:pt x="938811" y="637553"/>
                </a:lnTo>
                <a:lnTo>
                  <a:pt x="937489" y="639140"/>
                </a:lnTo>
                <a:lnTo>
                  <a:pt x="936167" y="640463"/>
                </a:lnTo>
                <a:lnTo>
                  <a:pt x="934580" y="641521"/>
                </a:lnTo>
                <a:lnTo>
                  <a:pt x="933258" y="642579"/>
                </a:lnTo>
                <a:lnTo>
                  <a:pt x="931142" y="642844"/>
                </a:lnTo>
                <a:lnTo>
                  <a:pt x="931671" y="643638"/>
                </a:lnTo>
                <a:lnTo>
                  <a:pt x="931671" y="644960"/>
                </a:lnTo>
                <a:lnTo>
                  <a:pt x="931671" y="645225"/>
                </a:lnTo>
                <a:lnTo>
                  <a:pt x="931936" y="645225"/>
                </a:lnTo>
                <a:lnTo>
                  <a:pt x="932464" y="645225"/>
                </a:lnTo>
                <a:lnTo>
                  <a:pt x="932729" y="645489"/>
                </a:lnTo>
                <a:lnTo>
                  <a:pt x="933258" y="646283"/>
                </a:lnTo>
                <a:lnTo>
                  <a:pt x="933258" y="646548"/>
                </a:lnTo>
                <a:lnTo>
                  <a:pt x="934316" y="646548"/>
                </a:lnTo>
                <a:lnTo>
                  <a:pt x="935109" y="646812"/>
                </a:lnTo>
                <a:lnTo>
                  <a:pt x="935374" y="646812"/>
                </a:lnTo>
                <a:lnTo>
                  <a:pt x="935638" y="647341"/>
                </a:lnTo>
                <a:lnTo>
                  <a:pt x="935638" y="647870"/>
                </a:lnTo>
                <a:lnTo>
                  <a:pt x="935638" y="648399"/>
                </a:lnTo>
                <a:lnTo>
                  <a:pt x="936696" y="648399"/>
                </a:lnTo>
                <a:lnTo>
                  <a:pt x="937225" y="648399"/>
                </a:lnTo>
                <a:lnTo>
                  <a:pt x="937489" y="648664"/>
                </a:lnTo>
                <a:lnTo>
                  <a:pt x="937754" y="648928"/>
                </a:lnTo>
                <a:lnTo>
                  <a:pt x="937754" y="649722"/>
                </a:lnTo>
                <a:lnTo>
                  <a:pt x="942249" y="649722"/>
                </a:lnTo>
                <a:lnTo>
                  <a:pt x="942249" y="653955"/>
                </a:lnTo>
                <a:lnTo>
                  <a:pt x="940927" y="655542"/>
                </a:lnTo>
                <a:lnTo>
                  <a:pt x="940927" y="688081"/>
                </a:lnTo>
                <a:lnTo>
                  <a:pt x="965521" y="688081"/>
                </a:lnTo>
                <a:lnTo>
                  <a:pt x="964728" y="688610"/>
                </a:lnTo>
                <a:lnTo>
                  <a:pt x="963670" y="689139"/>
                </a:lnTo>
                <a:lnTo>
                  <a:pt x="962877" y="690197"/>
                </a:lnTo>
                <a:lnTo>
                  <a:pt x="962083" y="690991"/>
                </a:lnTo>
                <a:lnTo>
                  <a:pt x="961290" y="693637"/>
                </a:lnTo>
                <a:lnTo>
                  <a:pt x="960232" y="696282"/>
                </a:lnTo>
                <a:lnTo>
                  <a:pt x="959968" y="698927"/>
                </a:lnTo>
                <a:lnTo>
                  <a:pt x="959703" y="701044"/>
                </a:lnTo>
                <a:lnTo>
                  <a:pt x="959439" y="703160"/>
                </a:lnTo>
                <a:lnTo>
                  <a:pt x="943307" y="703160"/>
                </a:lnTo>
                <a:lnTo>
                  <a:pt x="943307" y="712419"/>
                </a:lnTo>
                <a:lnTo>
                  <a:pt x="940663" y="712419"/>
                </a:lnTo>
                <a:lnTo>
                  <a:pt x="940663" y="730144"/>
                </a:lnTo>
                <a:lnTo>
                  <a:pt x="943043" y="730144"/>
                </a:lnTo>
                <a:lnTo>
                  <a:pt x="944629" y="731996"/>
                </a:lnTo>
                <a:lnTo>
                  <a:pt x="944365" y="734641"/>
                </a:lnTo>
                <a:lnTo>
                  <a:pt x="943307" y="736228"/>
                </a:lnTo>
                <a:lnTo>
                  <a:pt x="943043" y="739138"/>
                </a:lnTo>
                <a:lnTo>
                  <a:pt x="943043" y="742577"/>
                </a:lnTo>
                <a:lnTo>
                  <a:pt x="942514" y="744429"/>
                </a:lnTo>
                <a:lnTo>
                  <a:pt x="938811" y="744958"/>
                </a:lnTo>
                <a:lnTo>
                  <a:pt x="938811" y="755275"/>
                </a:lnTo>
                <a:lnTo>
                  <a:pt x="938811" y="873792"/>
                </a:lnTo>
                <a:lnTo>
                  <a:pt x="940927" y="873792"/>
                </a:lnTo>
                <a:lnTo>
                  <a:pt x="940927" y="880934"/>
                </a:lnTo>
                <a:lnTo>
                  <a:pt x="943836" y="880934"/>
                </a:lnTo>
                <a:lnTo>
                  <a:pt x="943836" y="887812"/>
                </a:lnTo>
                <a:lnTo>
                  <a:pt x="952827" y="887812"/>
                </a:lnTo>
                <a:lnTo>
                  <a:pt x="952827" y="892839"/>
                </a:lnTo>
                <a:lnTo>
                  <a:pt x="948861" y="892839"/>
                </a:lnTo>
                <a:lnTo>
                  <a:pt x="948861" y="898394"/>
                </a:lnTo>
                <a:lnTo>
                  <a:pt x="940927" y="898394"/>
                </a:lnTo>
                <a:lnTo>
                  <a:pt x="940927" y="942044"/>
                </a:lnTo>
                <a:lnTo>
                  <a:pt x="979008" y="942044"/>
                </a:lnTo>
                <a:lnTo>
                  <a:pt x="978744" y="941780"/>
                </a:lnTo>
                <a:lnTo>
                  <a:pt x="979008" y="941250"/>
                </a:lnTo>
                <a:lnTo>
                  <a:pt x="979273" y="940986"/>
                </a:lnTo>
                <a:lnTo>
                  <a:pt x="979537" y="940457"/>
                </a:lnTo>
                <a:lnTo>
                  <a:pt x="980331" y="940192"/>
                </a:lnTo>
                <a:lnTo>
                  <a:pt x="981124" y="940192"/>
                </a:lnTo>
                <a:lnTo>
                  <a:pt x="981124" y="939928"/>
                </a:lnTo>
                <a:lnTo>
                  <a:pt x="981124" y="939399"/>
                </a:lnTo>
                <a:lnTo>
                  <a:pt x="981388" y="939134"/>
                </a:lnTo>
                <a:lnTo>
                  <a:pt x="981653" y="938605"/>
                </a:lnTo>
                <a:lnTo>
                  <a:pt x="982446" y="938605"/>
                </a:lnTo>
                <a:lnTo>
                  <a:pt x="983769" y="938605"/>
                </a:lnTo>
                <a:lnTo>
                  <a:pt x="983769" y="938076"/>
                </a:lnTo>
                <a:lnTo>
                  <a:pt x="984033" y="937811"/>
                </a:lnTo>
                <a:lnTo>
                  <a:pt x="984297" y="937547"/>
                </a:lnTo>
                <a:lnTo>
                  <a:pt x="984826" y="937282"/>
                </a:lnTo>
                <a:lnTo>
                  <a:pt x="985091" y="937282"/>
                </a:lnTo>
                <a:lnTo>
                  <a:pt x="985091" y="935695"/>
                </a:lnTo>
                <a:lnTo>
                  <a:pt x="985620" y="934901"/>
                </a:lnTo>
                <a:lnTo>
                  <a:pt x="983769" y="934372"/>
                </a:lnTo>
                <a:lnTo>
                  <a:pt x="982182" y="933843"/>
                </a:lnTo>
                <a:lnTo>
                  <a:pt x="980595" y="932520"/>
                </a:lnTo>
                <a:lnTo>
                  <a:pt x="979273" y="931198"/>
                </a:lnTo>
                <a:lnTo>
                  <a:pt x="977951" y="929346"/>
                </a:lnTo>
                <a:lnTo>
                  <a:pt x="977422" y="927759"/>
                </a:lnTo>
                <a:lnTo>
                  <a:pt x="976893" y="925642"/>
                </a:lnTo>
                <a:lnTo>
                  <a:pt x="976893" y="923790"/>
                </a:lnTo>
                <a:lnTo>
                  <a:pt x="976893" y="922997"/>
                </a:lnTo>
                <a:lnTo>
                  <a:pt x="976893" y="922468"/>
                </a:lnTo>
                <a:lnTo>
                  <a:pt x="976893" y="922203"/>
                </a:lnTo>
                <a:lnTo>
                  <a:pt x="975570" y="921145"/>
                </a:lnTo>
                <a:lnTo>
                  <a:pt x="975306" y="920616"/>
                </a:lnTo>
                <a:lnTo>
                  <a:pt x="975306" y="920087"/>
                </a:lnTo>
                <a:lnTo>
                  <a:pt x="975570" y="919029"/>
                </a:lnTo>
                <a:lnTo>
                  <a:pt x="976099" y="918235"/>
                </a:lnTo>
                <a:lnTo>
                  <a:pt x="977686" y="917441"/>
                </a:lnTo>
                <a:lnTo>
                  <a:pt x="979273" y="917441"/>
                </a:lnTo>
                <a:lnTo>
                  <a:pt x="980595" y="917441"/>
                </a:lnTo>
                <a:lnTo>
                  <a:pt x="982182" y="916912"/>
                </a:lnTo>
                <a:lnTo>
                  <a:pt x="983769" y="916648"/>
                </a:lnTo>
                <a:lnTo>
                  <a:pt x="983769" y="912415"/>
                </a:lnTo>
                <a:lnTo>
                  <a:pt x="984033" y="908447"/>
                </a:lnTo>
                <a:lnTo>
                  <a:pt x="984562" y="905008"/>
                </a:lnTo>
                <a:lnTo>
                  <a:pt x="985091" y="903685"/>
                </a:lnTo>
                <a:lnTo>
                  <a:pt x="985884" y="902891"/>
                </a:lnTo>
                <a:lnTo>
                  <a:pt x="986413" y="902098"/>
                </a:lnTo>
                <a:lnTo>
                  <a:pt x="986942" y="901833"/>
                </a:lnTo>
                <a:lnTo>
                  <a:pt x="988000" y="902098"/>
                </a:lnTo>
                <a:lnTo>
                  <a:pt x="988529" y="902891"/>
                </a:lnTo>
                <a:lnTo>
                  <a:pt x="989322" y="903685"/>
                </a:lnTo>
                <a:lnTo>
                  <a:pt x="989851" y="905008"/>
                </a:lnTo>
                <a:lnTo>
                  <a:pt x="990380" y="908447"/>
                </a:lnTo>
                <a:lnTo>
                  <a:pt x="990909" y="912415"/>
                </a:lnTo>
                <a:lnTo>
                  <a:pt x="990380" y="916648"/>
                </a:lnTo>
                <a:lnTo>
                  <a:pt x="992496" y="916912"/>
                </a:lnTo>
                <a:lnTo>
                  <a:pt x="993818" y="917441"/>
                </a:lnTo>
                <a:lnTo>
                  <a:pt x="995140" y="917441"/>
                </a:lnTo>
                <a:lnTo>
                  <a:pt x="996727" y="917441"/>
                </a:lnTo>
                <a:lnTo>
                  <a:pt x="998049" y="918235"/>
                </a:lnTo>
                <a:lnTo>
                  <a:pt x="998842" y="919029"/>
                </a:lnTo>
                <a:lnTo>
                  <a:pt x="999107" y="920087"/>
                </a:lnTo>
                <a:lnTo>
                  <a:pt x="999107" y="920616"/>
                </a:lnTo>
                <a:lnTo>
                  <a:pt x="998842" y="921145"/>
                </a:lnTo>
                <a:lnTo>
                  <a:pt x="997785" y="922203"/>
                </a:lnTo>
                <a:lnTo>
                  <a:pt x="997785" y="922468"/>
                </a:lnTo>
                <a:lnTo>
                  <a:pt x="997785" y="922997"/>
                </a:lnTo>
                <a:lnTo>
                  <a:pt x="997785" y="923790"/>
                </a:lnTo>
                <a:lnTo>
                  <a:pt x="997256" y="925642"/>
                </a:lnTo>
                <a:lnTo>
                  <a:pt x="996991" y="927759"/>
                </a:lnTo>
                <a:lnTo>
                  <a:pt x="996198" y="929346"/>
                </a:lnTo>
                <a:lnTo>
                  <a:pt x="995140" y="931198"/>
                </a:lnTo>
                <a:lnTo>
                  <a:pt x="993818" y="932520"/>
                </a:lnTo>
                <a:lnTo>
                  <a:pt x="992496" y="933843"/>
                </a:lnTo>
                <a:lnTo>
                  <a:pt x="990909" y="934372"/>
                </a:lnTo>
                <a:lnTo>
                  <a:pt x="989058" y="934901"/>
                </a:lnTo>
                <a:lnTo>
                  <a:pt x="989322" y="935695"/>
                </a:lnTo>
                <a:lnTo>
                  <a:pt x="989322" y="937282"/>
                </a:lnTo>
                <a:lnTo>
                  <a:pt x="989586" y="937282"/>
                </a:lnTo>
                <a:lnTo>
                  <a:pt x="989851" y="937547"/>
                </a:lnTo>
                <a:lnTo>
                  <a:pt x="990380" y="937811"/>
                </a:lnTo>
                <a:lnTo>
                  <a:pt x="990909" y="938076"/>
                </a:lnTo>
                <a:lnTo>
                  <a:pt x="990909" y="938605"/>
                </a:lnTo>
                <a:lnTo>
                  <a:pt x="991967" y="938605"/>
                </a:lnTo>
                <a:lnTo>
                  <a:pt x="992760" y="938605"/>
                </a:lnTo>
                <a:lnTo>
                  <a:pt x="993024" y="939134"/>
                </a:lnTo>
                <a:lnTo>
                  <a:pt x="993289" y="939399"/>
                </a:lnTo>
                <a:lnTo>
                  <a:pt x="993289" y="939928"/>
                </a:lnTo>
                <a:lnTo>
                  <a:pt x="993289" y="940192"/>
                </a:lnTo>
                <a:lnTo>
                  <a:pt x="994347" y="940192"/>
                </a:lnTo>
                <a:lnTo>
                  <a:pt x="994876" y="940457"/>
                </a:lnTo>
                <a:lnTo>
                  <a:pt x="995140" y="940986"/>
                </a:lnTo>
                <a:lnTo>
                  <a:pt x="995404" y="941250"/>
                </a:lnTo>
                <a:lnTo>
                  <a:pt x="995404" y="941780"/>
                </a:lnTo>
                <a:lnTo>
                  <a:pt x="995404" y="942044"/>
                </a:lnTo>
                <a:lnTo>
                  <a:pt x="1001751" y="942044"/>
                </a:lnTo>
                <a:lnTo>
                  <a:pt x="1001751" y="961885"/>
                </a:lnTo>
                <a:lnTo>
                  <a:pt x="1018941" y="961885"/>
                </a:lnTo>
                <a:lnTo>
                  <a:pt x="1018941" y="965589"/>
                </a:lnTo>
                <a:lnTo>
                  <a:pt x="1008627" y="978551"/>
                </a:lnTo>
                <a:lnTo>
                  <a:pt x="1008627" y="994424"/>
                </a:lnTo>
                <a:lnTo>
                  <a:pt x="1008627" y="1007651"/>
                </a:lnTo>
                <a:lnTo>
                  <a:pt x="1003338" y="1007651"/>
                </a:lnTo>
                <a:lnTo>
                  <a:pt x="1003338" y="1079607"/>
                </a:lnTo>
                <a:lnTo>
                  <a:pt x="1430431" y="1079607"/>
                </a:lnTo>
                <a:lnTo>
                  <a:pt x="1430431" y="1046804"/>
                </a:lnTo>
                <a:lnTo>
                  <a:pt x="1494958" y="991778"/>
                </a:lnTo>
                <a:lnTo>
                  <a:pt x="1525635" y="991778"/>
                </a:lnTo>
                <a:lnTo>
                  <a:pt x="1529601" y="1002096"/>
                </a:lnTo>
                <a:lnTo>
                  <a:pt x="1529601" y="1122199"/>
                </a:lnTo>
                <a:lnTo>
                  <a:pt x="1537535" y="1122199"/>
                </a:lnTo>
                <a:lnTo>
                  <a:pt x="1537535" y="1135162"/>
                </a:lnTo>
                <a:lnTo>
                  <a:pt x="1570592" y="1164791"/>
                </a:lnTo>
                <a:lnTo>
                  <a:pt x="1574823" y="1162674"/>
                </a:lnTo>
                <a:lnTo>
                  <a:pt x="1594393" y="1162674"/>
                </a:lnTo>
                <a:lnTo>
                  <a:pt x="1594393" y="1205266"/>
                </a:lnTo>
                <a:lnTo>
                  <a:pt x="1607086" y="1214261"/>
                </a:lnTo>
                <a:lnTo>
                  <a:pt x="1617664" y="1217700"/>
                </a:lnTo>
                <a:lnTo>
                  <a:pt x="1620838" y="1224049"/>
                </a:lnTo>
                <a:lnTo>
                  <a:pt x="1611847" y="1235160"/>
                </a:lnTo>
                <a:lnTo>
                  <a:pt x="1611847" y="1243096"/>
                </a:lnTo>
                <a:lnTo>
                  <a:pt x="1604971" y="1243096"/>
                </a:lnTo>
                <a:lnTo>
                  <a:pt x="1595979" y="1260027"/>
                </a:lnTo>
                <a:lnTo>
                  <a:pt x="1595715" y="1260027"/>
                </a:lnTo>
                <a:lnTo>
                  <a:pt x="1595715" y="1758958"/>
                </a:lnTo>
                <a:lnTo>
                  <a:pt x="1606293" y="1758958"/>
                </a:lnTo>
                <a:lnTo>
                  <a:pt x="1606293" y="1811338"/>
                </a:lnTo>
                <a:lnTo>
                  <a:pt x="14809" y="1811338"/>
                </a:lnTo>
                <a:lnTo>
                  <a:pt x="14809" y="1758958"/>
                </a:lnTo>
                <a:lnTo>
                  <a:pt x="25388" y="1758958"/>
                </a:lnTo>
                <a:lnTo>
                  <a:pt x="25388" y="1260027"/>
                </a:lnTo>
                <a:lnTo>
                  <a:pt x="16132" y="1243096"/>
                </a:lnTo>
                <a:lnTo>
                  <a:pt x="9520" y="1243096"/>
                </a:lnTo>
                <a:lnTo>
                  <a:pt x="9520" y="1235160"/>
                </a:lnTo>
                <a:lnTo>
                  <a:pt x="0" y="1224049"/>
                </a:lnTo>
                <a:lnTo>
                  <a:pt x="3438" y="1217700"/>
                </a:lnTo>
                <a:lnTo>
                  <a:pt x="14016" y="1214261"/>
                </a:lnTo>
                <a:lnTo>
                  <a:pt x="26710" y="1205266"/>
                </a:lnTo>
                <a:lnTo>
                  <a:pt x="26710" y="1162674"/>
                </a:lnTo>
                <a:lnTo>
                  <a:pt x="46544" y="1162674"/>
                </a:lnTo>
                <a:lnTo>
                  <a:pt x="50511" y="1164791"/>
                </a:lnTo>
                <a:lnTo>
                  <a:pt x="83567" y="1135162"/>
                </a:lnTo>
                <a:lnTo>
                  <a:pt x="83567" y="1122199"/>
                </a:lnTo>
                <a:lnTo>
                  <a:pt x="91766" y="1122199"/>
                </a:lnTo>
                <a:lnTo>
                  <a:pt x="91766" y="1002096"/>
                </a:lnTo>
                <a:lnTo>
                  <a:pt x="95468" y="991778"/>
                </a:lnTo>
                <a:lnTo>
                  <a:pt x="126409" y="991778"/>
                </a:lnTo>
                <a:lnTo>
                  <a:pt x="190936" y="1046804"/>
                </a:lnTo>
                <a:lnTo>
                  <a:pt x="190936" y="1079607"/>
                </a:lnTo>
                <a:lnTo>
                  <a:pt x="617764" y="1079607"/>
                </a:lnTo>
                <a:lnTo>
                  <a:pt x="617764" y="1007651"/>
                </a:lnTo>
                <a:lnTo>
                  <a:pt x="612475" y="1007651"/>
                </a:lnTo>
                <a:lnTo>
                  <a:pt x="612475" y="994424"/>
                </a:lnTo>
                <a:lnTo>
                  <a:pt x="612475" y="978551"/>
                </a:lnTo>
                <a:lnTo>
                  <a:pt x="602426" y="965589"/>
                </a:lnTo>
                <a:lnTo>
                  <a:pt x="602426" y="961885"/>
                </a:lnTo>
                <a:lnTo>
                  <a:pt x="619351" y="961885"/>
                </a:lnTo>
                <a:lnTo>
                  <a:pt x="619351" y="942044"/>
                </a:lnTo>
                <a:lnTo>
                  <a:pt x="624640" y="942044"/>
                </a:lnTo>
                <a:lnTo>
                  <a:pt x="624640" y="941780"/>
                </a:lnTo>
                <a:lnTo>
                  <a:pt x="624640" y="941250"/>
                </a:lnTo>
                <a:lnTo>
                  <a:pt x="624905" y="940986"/>
                </a:lnTo>
                <a:lnTo>
                  <a:pt x="625169" y="940457"/>
                </a:lnTo>
                <a:lnTo>
                  <a:pt x="625698" y="940192"/>
                </a:lnTo>
                <a:lnTo>
                  <a:pt x="626756" y="940192"/>
                </a:lnTo>
                <a:lnTo>
                  <a:pt x="626756" y="939928"/>
                </a:lnTo>
                <a:lnTo>
                  <a:pt x="626756" y="939399"/>
                </a:lnTo>
                <a:lnTo>
                  <a:pt x="627020" y="939134"/>
                </a:lnTo>
                <a:lnTo>
                  <a:pt x="627285" y="938605"/>
                </a:lnTo>
                <a:lnTo>
                  <a:pt x="628078" y="938605"/>
                </a:lnTo>
                <a:lnTo>
                  <a:pt x="629136" y="938605"/>
                </a:lnTo>
                <a:lnTo>
                  <a:pt x="629136" y="938076"/>
                </a:lnTo>
                <a:lnTo>
                  <a:pt x="629400" y="937811"/>
                </a:lnTo>
                <a:lnTo>
                  <a:pt x="629929" y="937547"/>
                </a:lnTo>
                <a:lnTo>
                  <a:pt x="630458" y="937282"/>
                </a:lnTo>
                <a:lnTo>
                  <a:pt x="630723" y="937282"/>
                </a:lnTo>
                <a:lnTo>
                  <a:pt x="630723" y="935695"/>
                </a:lnTo>
                <a:lnTo>
                  <a:pt x="630987" y="934901"/>
                </a:lnTo>
                <a:lnTo>
                  <a:pt x="629136" y="934372"/>
                </a:lnTo>
                <a:lnTo>
                  <a:pt x="627549" y="933843"/>
                </a:lnTo>
                <a:lnTo>
                  <a:pt x="625962" y="932520"/>
                </a:lnTo>
                <a:lnTo>
                  <a:pt x="624905" y="931198"/>
                </a:lnTo>
                <a:lnTo>
                  <a:pt x="623582" y="929346"/>
                </a:lnTo>
                <a:lnTo>
                  <a:pt x="623053" y="927759"/>
                </a:lnTo>
                <a:lnTo>
                  <a:pt x="622260" y="925642"/>
                </a:lnTo>
                <a:lnTo>
                  <a:pt x="622260" y="923790"/>
                </a:lnTo>
                <a:lnTo>
                  <a:pt x="622260" y="922997"/>
                </a:lnTo>
                <a:lnTo>
                  <a:pt x="622260" y="922468"/>
                </a:lnTo>
                <a:lnTo>
                  <a:pt x="622260" y="922203"/>
                </a:lnTo>
                <a:lnTo>
                  <a:pt x="621202" y="921145"/>
                </a:lnTo>
                <a:lnTo>
                  <a:pt x="620673" y="920616"/>
                </a:lnTo>
                <a:lnTo>
                  <a:pt x="620673" y="920087"/>
                </a:lnTo>
                <a:lnTo>
                  <a:pt x="621202" y="919029"/>
                </a:lnTo>
                <a:lnTo>
                  <a:pt x="621731" y="918235"/>
                </a:lnTo>
                <a:lnTo>
                  <a:pt x="623318" y="917441"/>
                </a:lnTo>
                <a:lnTo>
                  <a:pt x="624905" y="917441"/>
                </a:lnTo>
                <a:lnTo>
                  <a:pt x="625962" y="917441"/>
                </a:lnTo>
                <a:lnTo>
                  <a:pt x="627549" y="916912"/>
                </a:lnTo>
                <a:lnTo>
                  <a:pt x="629400" y="916648"/>
                </a:lnTo>
                <a:lnTo>
                  <a:pt x="629136" y="912415"/>
                </a:lnTo>
                <a:lnTo>
                  <a:pt x="629400" y="908447"/>
                </a:lnTo>
                <a:lnTo>
                  <a:pt x="630194" y="905008"/>
                </a:lnTo>
                <a:lnTo>
                  <a:pt x="630723" y="903685"/>
                </a:lnTo>
                <a:lnTo>
                  <a:pt x="631252" y="902891"/>
                </a:lnTo>
                <a:lnTo>
                  <a:pt x="632045" y="902098"/>
                </a:lnTo>
                <a:lnTo>
                  <a:pt x="632574" y="901833"/>
                </a:lnTo>
                <a:lnTo>
                  <a:pt x="633632" y="902098"/>
                </a:lnTo>
                <a:lnTo>
                  <a:pt x="634160" y="902891"/>
                </a:lnTo>
                <a:lnTo>
                  <a:pt x="634689" y="903685"/>
                </a:lnTo>
                <a:lnTo>
                  <a:pt x="635483" y="905008"/>
                </a:lnTo>
                <a:lnTo>
                  <a:pt x="636012" y="908447"/>
                </a:lnTo>
                <a:lnTo>
                  <a:pt x="636276" y="912415"/>
                </a:lnTo>
                <a:lnTo>
                  <a:pt x="636012" y="916648"/>
                </a:lnTo>
                <a:lnTo>
                  <a:pt x="637863" y="916912"/>
                </a:lnTo>
                <a:lnTo>
                  <a:pt x="639450" y="917441"/>
                </a:lnTo>
                <a:lnTo>
                  <a:pt x="640772" y="917441"/>
                </a:lnTo>
                <a:lnTo>
                  <a:pt x="642359" y="917441"/>
                </a:lnTo>
                <a:lnTo>
                  <a:pt x="643416" y="918235"/>
                </a:lnTo>
                <a:lnTo>
                  <a:pt x="644474" y="919029"/>
                </a:lnTo>
                <a:lnTo>
                  <a:pt x="644739" y="920087"/>
                </a:lnTo>
                <a:lnTo>
                  <a:pt x="644739" y="920616"/>
                </a:lnTo>
                <a:lnTo>
                  <a:pt x="644474" y="921145"/>
                </a:lnTo>
                <a:lnTo>
                  <a:pt x="643152" y="922203"/>
                </a:lnTo>
                <a:lnTo>
                  <a:pt x="643152" y="922468"/>
                </a:lnTo>
                <a:lnTo>
                  <a:pt x="643152" y="922997"/>
                </a:lnTo>
                <a:lnTo>
                  <a:pt x="643152" y="923790"/>
                </a:lnTo>
                <a:lnTo>
                  <a:pt x="643152" y="925642"/>
                </a:lnTo>
                <a:lnTo>
                  <a:pt x="642623" y="927759"/>
                </a:lnTo>
                <a:lnTo>
                  <a:pt x="641565" y="929346"/>
                </a:lnTo>
                <a:lnTo>
                  <a:pt x="640772" y="931198"/>
                </a:lnTo>
                <a:lnTo>
                  <a:pt x="639450" y="932520"/>
                </a:lnTo>
                <a:lnTo>
                  <a:pt x="637863" y="933843"/>
                </a:lnTo>
                <a:lnTo>
                  <a:pt x="636276" y="934372"/>
                </a:lnTo>
                <a:lnTo>
                  <a:pt x="634425" y="934901"/>
                </a:lnTo>
                <a:lnTo>
                  <a:pt x="634689" y="935695"/>
                </a:lnTo>
                <a:lnTo>
                  <a:pt x="634689" y="937282"/>
                </a:lnTo>
                <a:lnTo>
                  <a:pt x="635218" y="937282"/>
                </a:lnTo>
                <a:lnTo>
                  <a:pt x="635483" y="937547"/>
                </a:lnTo>
                <a:lnTo>
                  <a:pt x="636012" y="937811"/>
                </a:lnTo>
                <a:lnTo>
                  <a:pt x="636276" y="938076"/>
                </a:lnTo>
                <a:lnTo>
                  <a:pt x="636276" y="938605"/>
                </a:lnTo>
                <a:lnTo>
                  <a:pt x="637598" y="938605"/>
                </a:lnTo>
                <a:lnTo>
                  <a:pt x="638127" y="938605"/>
                </a:lnTo>
                <a:lnTo>
                  <a:pt x="638656" y="939134"/>
                </a:lnTo>
                <a:lnTo>
                  <a:pt x="638921" y="939399"/>
                </a:lnTo>
                <a:lnTo>
                  <a:pt x="638921" y="939928"/>
                </a:lnTo>
                <a:lnTo>
                  <a:pt x="638921" y="940192"/>
                </a:lnTo>
                <a:lnTo>
                  <a:pt x="639714" y="940192"/>
                </a:lnTo>
                <a:lnTo>
                  <a:pt x="640507" y="940457"/>
                </a:lnTo>
                <a:lnTo>
                  <a:pt x="640772" y="940986"/>
                </a:lnTo>
                <a:lnTo>
                  <a:pt x="641036" y="941250"/>
                </a:lnTo>
                <a:lnTo>
                  <a:pt x="641036" y="941780"/>
                </a:lnTo>
                <a:lnTo>
                  <a:pt x="641036" y="942044"/>
                </a:lnTo>
                <a:lnTo>
                  <a:pt x="680440" y="942044"/>
                </a:lnTo>
                <a:lnTo>
                  <a:pt x="680440" y="898394"/>
                </a:lnTo>
                <a:lnTo>
                  <a:pt x="672242" y="898394"/>
                </a:lnTo>
                <a:lnTo>
                  <a:pt x="672242" y="892839"/>
                </a:lnTo>
                <a:lnTo>
                  <a:pt x="668540" y="892839"/>
                </a:lnTo>
                <a:lnTo>
                  <a:pt x="668540" y="887812"/>
                </a:lnTo>
                <a:lnTo>
                  <a:pt x="677266" y="887812"/>
                </a:lnTo>
                <a:lnTo>
                  <a:pt x="677266" y="880934"/>
                </a:lnTo>
                <a:lnTo>
                  <a:pt x="680440" y="880934"/>
                </a:lnTo>
                <a:lnTo>
                  <a:pt x="680440" y="873792"/>
                </a:lnTo>
                <a:lnTo>
                  <a:pt x="682291" y="873792"/>
                </a:lnTo>
                <a:lnTo>
                  <a:pt x="682291" y="755275"/>
                </a:lnTo>
                <a:lnTo>
                  <a:pt x="682291" y="744958"/>
                </a:lnTo>
                <a:lnTo>
                  <a:pt x="678853" y="744429"/>
                </a:lnTo>
                <a:lnTo>
                  <a:pt x="677795" y="742577"/>
                </a:lnTo>
                <a:lnTo>
                  <a:pt x="677795" y="739138"/>
                </a:lnTo>
                <a:lnTo>
                  <a:pt x="677531" y="736228"/>
                </a:lnTo>
                <a:lnTo>
                  <a:pt x="676473" y="734641"/>
                </a:lnTo>
                <a:lnTo>
                  <a:pt x="676209" y="731996"/>
                </a:lnTo>
                <a:lnTo>
                  <a:pt x="677795" y="730144"/>
                </a:lnTo>
                <a:lnTo>
                  <a:pt x="680704" y="730144"/>
                </a:lnTo>
                <a:lnTo>
                  <a:pt x="680704" y="712419"/>
                </a:lnTo>
                <a:lnTo>
                  <a:pt x="677531" y="712419"/>
                </a:lnTo>
                <a:lnTo>
                  <a:pt x="677531" y="703160"/>
                </a:lnTo>
                <a:lnTo>
                  <a:pt x="661664" y="703160"/>
                </a:lnTo>
                <a:lnTo>
                  <a:pt x="661664" y="701044"/>
                </a:lnTo>
                <a:lnTo>
                  <a:pt x="661399" y="698927"/>
                </a:lnTo>
                <a:lnTo>
                  <a:pt x="660606" y="696282"/>
                </a:lnTo>
                <a:lnTo>
                  <a:pt x="660077" y="693637"/>
                </a:lnTo>
                <a:lnTo>
                  <a:pt x="658755" y="690991"/>
                </a:lnTo>
                <a:lnTo>
                  <a:pt x="658226" y="690197"/>
                </a:lnTo>
                <a:lnTo>
                  <a:pt x="657697" y="689139"/>
                </a:lnTo>
                <a:lnTo>
                  <a:pt x="656639" y="688610"/>
                </a:lnTo>
                <a:lnTo>
                  <a:pt x="655317" y="688081"/>
                </a:lnTo>
                <a:lnTo>
                  <a:pt x="680440" y="688081"/>
                </a:lnTo>
                <a:lnTo>
                  <a:pt x="680440" y="655542"/>
                </a:lnTo>
                <a:lnTo>
                  <a:pt x="678853" y="653955"/>
                </a:lnTo>
                <a:lnTo>
                  <a:pt x="678853" y="649722"/>
                </a:lnTo>
                <a:lnTo>
                  <a:pt x="684142" y="649722"/>
                </a:lnTo>
                <a:lnTo>
                  <a:pt x="684407" y="648928"/>
                </a:lnTo>
                <a:lnTo>
                  <a:pt x="684407" y="648664"/>
                </a:lnTo>
                <a:lnTo>
                  <a:pt x="684936" y="648399"/>
                </a:lnTo>
                <a:lnTo>
                  <a:pt x="685200" y="648399"/>
                </a:lnTo>
                <a:lnTo>
                  <a:pt x="686522" y="648399"/>
                </a:lnTo>
                <a:lnTo>
                  <a:pt x="686258" y="647870"/>
                </a:lnTo>
                <a:lnTo>
                  <a:pt x="686522" y="647341"/>
                </a:lnTo>
                <a:lnTo>
                  <a:pt x="686522" y="646812"/>
                </a:lnTo>
                <a:lnTo>
                  <a:pt x="687051" y="646812"/>
                </a:lnTo>
                <a:lnTo>
                  <a:pt x="687580" y="646548"/>
                </a:lnTo>
                <a:lnTo>
                  <a:pt x="688638" y="646548"/>
                </a:lnTo>
                <a:lnTo>
                  <a:pt x="689167" y="646283"/>
                </a:lnTo>
                <a:lnTo>
                  <a:pt x="689167" y="645489"/>
                </a:lnTo>
                <a:lnTo>
                  <a:pt x="689696" y="645225"/>
                </a:lnTo>
                <a:lnTo>
                  <a:pt x="690225" y="645225"/>
                </a:lnTo>
                <a:lnTo>
                  <a:pt x="690489" y="645225"/>
                </a:lnTo>
                <a:lnTo>
                  <a:pt x="690489" y="644960"/>
                </a:lnTo>
                <a:lnTo>
                  <a:pt x="690489" y="643638"/>
                </a:lnTo>
                <a:lnTo>
                  <a:pt x="690489" y="642844"/>
                </a:lnTo>
                <a:lnTo>
                  <a:pt x="688638" y="642579"/>
                </a:lnTo>
                <a:lnTo>
                  <a:pt x="687051" y="641521"/>
                </a:lnTo>
                <a:lnTo>
                  <a:pt x="685729" y="640463"/>
                </a:lnTo>
                <a:lnTo>
                  <a:pt x="684407" y="639140"/>
                </a:lnTo>
                <a:lnTo>
                  <a:pt x="683349" y="637553"/>
                </a:lnTo>
                <a:lnTo>
                  <a:pt x="682556" y="635701"/>
                </a:lnTo>
                <a:lnTo>
                  <a:pt x="682291" y="633849"/>
                </a:lnTo>
                <a:lnTo>
                  <a:pt x="681762" y="631469"/>
                </a:lnTo>
                <a:lnTo>
                  <a:pt x="681762" y="631204"/>
                </a:lnTo>
                <a:lnTo>
                  <a:pt x="681762" y="630675"/>
                </a:lnTo>
                <a:lnTo>
                  <a:pt x="681762" y="629881"/>
                </a:lnTo>
                <a:lnTo>
                  <a:pt x="680969" y="629352"/>
                </a:lnTo>
                <a:lnTo>
                  <a:pt x="680704" y="628823"/>
                </a:lnTo>
                <a:lnTo>
                  <a:pt x="680440" y="628029"/>
                </a:lnTo>
                <a:lnTo>
                  <a:pt x="680704" y="626971"/>
                </a:lnTo>
                <a:lnTo>
                  <a:pt x="681498" y="626178"/>
                </a:lnTo>
                <a:lnTo>
                  <a:pt x="682820" y="625649"/>
                </a:lnTo>
                <a:lnTo>
                  <a:pt x="684407" y="625384"/>
                </a:lnTo>
                <a:lnTo>
                  <a:pt x="685993" y="625649"/>
                </a:lnTo>
                <a:lnTo>
                  <a:pt x="687580" y="625119"/>
                </a:lnTo>
                <a:lnTo>
                  <a:pt x="689167" y="624590"/>
                </a:lnTo>
                <a:lnTo>
                  <a:pt x="688638" y="620622"/>
                </a:lnTo>
                <a:lnTo>
                  <a:pt x="689167" y="616389"/>
                </a:lnTo>
                <a:lnTo>
                  <a:pt x="689960" y="612950"/>
                </a:lnTo>
                <a:lnTo>
                  <a:pt x="690225" y="611628"/>
                </a:lnTo>
                <a:lnTo>
                  <a:pt x="691018" y="610569"/>
                </a:lnTo>
                <a:lnTo>
                  <a:pt x="691811" y="610040"/>
                </a:lnTo>
                <a:lnTo>
                  <a:pt x="692605" y="609776"/>
                </a:lnTo>
                <a:lnTo>
                  <a:pt x="693134" y="610040"/>
                </a:lnTo>
                <a:lnTo>
                  <a:pt x="693927" y="610569"/>
                </a:lnTo>
                <a:lnTo>
                  <a:pt x="694720" y="611628"/>
                </a:lnTo>
                <a:lnTo>
                  <a:pt x="694985" y="612950"/>
                </a:lnTo>
                <a:lnTo>
                  <a:pt x="695778" y="616389"/>
                </a:lnTo>
                <a:lnTo>
                  <a:pt x="696307" y="620622"/>
                </a:lnTo>
                <a:lnTo>
                  <a:pt x="695778" y="624590"/>
                </a:lnTo>
                <a:lnTo>
                  <a:pt x="697365" y="625119"/>
                </a:lnTo>
                <a:lnTo>
                  <a:pt x="698952" y="625649"/>
                </a:lnTo>
                <a:lnTo>
                  <a:pt x="700538" y="625384"/>
                </a:lnTo>
                <a:lnTo>
                  <a:pt x="702125" y="625649"/>
                </a:lnTo>
                <a:lnTo>
                  <a:pt x="703447" y="626178"/>
                </a:lnTo>
                <a:lnTo>
                  <a:pt x="704241" y="626971"/>
                </a:lnTo>
                <a:lnTo>
                  <a:pt x="704770" y="628029"/>
                </a:lnTo>
                <a:lnTo>
                  <a:pt x="704241" y="628823"/>
                </a:lnTo>
                <a:lnTo>
                  <a:pt x="703976" y="629352"/>
                </a:lnTo>
                <a:lnTo>
                  <a:pt x="702654" y="629881"/>
                </a:lnTo>
                <a:lnTo>
                  <a:pt x="703183" y="630675"/>
                </a:lnTo>
                <a:lnTo>
                  <a:pt x="702654" y="631204"/>
                </a:lnTo>
                <a:lnTo>
                  <a:pt x="703183" y="631204"/>
                </a:lnTo>
                <a:lnTo>
                  <a:pt x="703183" y="631469"/>
                </a:lnTo>
                <a:lnTo>
                  <a:pt x="702654" y="633849"/>
                </a:lnTo>
                <a:lnTo>
                  <a:pt x="702125" y="635701"/>
                </a:lnTo>
                <a:lnTo>
                  <a:pt x="701596" y="637553"/>
                </a:lnTo>
                <a:lnTo>
                  <a:pt x="700538" y="639140"/>
                </a:lnTo>
                <a:lnTo>
                  <a:pt x="698952" y="640463"/>
                </a:lnTo>
                <a:lnTo>
                  <a:pt x="697894" y="641521"/>
                </a:lnTo>
                <a:lnTo>
                  <a:pt x="695778" y="642579"/>
                </a:lnTo>
                <a:lnTo>
                  <a:pt x="694456" y="642844"/>
                </a:lnTo>
                <a:lnTo>
                  <a:pt x="694456" y="643638"/>
                </a:lnTo>
                <a:lnTo>
                  <a:pt x="694456" y="644960"/>
                </a:lnTo>
                <a:lnTo>
                  <a:pt x="694456" y="645225"/>
                </a:lnTo>
                <a:lnTo>
                  <a:pt x="694720" y="645225"/>
                </a:lnTo>
                <a:lnTo>
                  <a:pt x="695249" y="645225"/>
                </a:lnTo>
                <a:lnTo>
                  <a:pt x="695514" y="645489"/>
                </a:lnTo>
                <a:lnTo>
                  <a:pt x="695778" y="646283"/>
                </a:lnTo>
                <a:lnTo>
                  <a:pt x="696307" y="646548"/>
                </a:lnTo>
                <a:lnTo>
                  <a:pt x="697365" y="646548"/>
                </a:lnTo>
                <a:lnTo>
                  <a:pt x="697894" y="646812"/>
                </a:lnTo>
                <a:lnTo>
                  <a:pt x="698158" y="646812"/>
                </a:lnTo>
                <a:lnTo>
                  <a:pt x="698423" y="647341"/>
                </a:lnTo>
                <a:lnTo>
                  <a:pt x="698687" y="647870"/>
                </a:lnTo>
                <a:lnTo>
                  <a:pt x="698423" y="648399"/>
                </a:lnTo>
                <a:lnTo>
                  <a:pt x="699216" y="648399"/>
                </a:lnTo>
                <a:lnTo>
                  <a:pt x="700010" y="648399"/>
                </a:lnTo>
                <a:lnTo>
                  <a:pt x="700274" y="648664"/>
                </a:lnTo>
                <a:lnTo>
                  <a:pt x="700538" y="648928"/>
                </a:lnTo>
                <a:lnTo>
                  <a:pt x="700803" y="649722"/>
                </a:lnTo>
                <a:lnTo>
                  <a:pt x="716670" y="649722"/>
                </a:lnTo>
                <a:lnTo>
                  <a:pt x="716670" y="605543"/>
                </a:lnTo>
                <a:lnTo>
                  <a:pt x="712703" y="605543"/>
                </a:lnTo>
                <a:lnTo>
                  <a:pt x="712703" y="600252"/>
                </a:lnTo>
                <a:lnTo>
                  <a:pt x="730422" y="600252"/>
                </a:lnTo>
                <a:lnTo>
                  <a:pt x="728835" y="490995"/>
                </a:lnTo>
                <a:lnTo>
                  <a:pt x="724604" y="483853"/>
                </a:lnTo>
                <a:lnTo>
                  <a:pt x="719315" y="466922"/>
                </a:lnTo>
                <a:lnTo>
                  <a:pt x="715348" y="454488"/>
                </a:lnTo>
                <a:lnTo>
                  <a:pt x="730422" y="443377"/>
                </a:lnTo>
                <a:lnTo>
                  <a:pt x="730157" y="441525"/>
                </a:lnTo>
                <a:lnTo>
                  <a:pt x="730951" y="435970"/>
                </a:lnTo>
                <a:lnTo>
                  <a:pt x="731480" y="432266"/>
                </a:lnTo>
                <a:lnTo>
                  <a:pt x="732273" y="428034"/>
                </a:lnTo>
                <a:lnTo>
                  <a:pt x="733595" y="423007"/>
                </a:lnTo>
                <a:lnTo>
                  <a:pt x="735446" y="417981"/>
                </a:lnTo>
                <a:lnTo>
                  <a:pt x="738091" y="412690"/>
                </a:lnTo>
                <a:lnTo>
                  <a:pt x="741000" y="407135"/>
                </a:lnTo>
                <a:lnTo>
                  <a:pt x="744967" y="401579"/>
                </a:lnTo>
                <a:lnTo>
                  <a:pt x="747347" y="398934"/>
                </a:lnTo>
                <a:lnTo>
                  <a:pt x="749727" y="396024"/>
                </a:lnTo>
                <a:lnTo>
                  <a:pt x="752371" y="393643"/>
                </a:lnTo>
                <a:lnTo>
                  <a:pt x="755545" y="390733"/>
                </a:lnTo>
                <a:lnTo>
                  <a:pt x="758454" y="388352"/>
                </a:lnTo>
                <a:lnTo>
                  <a:pt x="761892" y="386235"/>
                </a:lnTo>
                <a:lnTo>
                  <a:pt x="766123" y="383590"/>
                </a:lnTo>
                <a:lnTo>
                  <a:pt x="770090" y="381474"/>
                </a:lnTo>
                <a:lnTo>
                  <a:pt x="774057" y="379622"/>
                </a:lnTo>
                <a:lnTo>
                  <a:pt x="778817" y="377506"/>
                </a:lnTo>
                <a:lnTo>
                  <a:pt x="778817" y="375125"/>
                </a:lnTo>
                <a:lnTo>
                  <a:pt x="781197" y="373537"/>
                </a:lnTo>
                <a:lnTo>
                  <a:pt x="781197" y="336766"/>
                </a:lnTo>
                <a:lnTo>
                  <a:pt x="779875" y="334649"/>
                </a:lnTo>
                <a:lnTo>
                  <a:pt x="772205" y="329094"/>
                </a:lnTo>
                <a:lnTo>
                  <a:pt x="769561" y="329094"/>
                </a:lnTo>
                <a:lnTo>
                  <a:pt x="769561" y="312428"/>
                </a:lnTo>
                <a:lnTo>
                  <a:pt x="783312" y="305549"/>
                </a:lnTo>
                <a:lnTo>
                  <a:pt x="782784" y="304491"/>
                </a:lnTo>
                <a:lnTo>
                  <a:pt x="782519" y="301052"/>
                </a:lnTo>
                <a:lnTo>
                  <a:pt x="782519" y="296290"/>
                </a:lnTo>
                <a:lnTo>
                  <a:pt x="782784" y="293380"/>
                </a:lnTo>
                <a:lnTo>
                  <a:pt x="783312" y="290735"/>
                </a:lnTo>
                <a:lnTo>
                  <a:pt x="783841" y="287560"/>
                </a:lnTo>
                <a:lnTo>
                  <a:pt x="784635" y="284386"/>
                </a:lnTo>
                <a:lnTo>
                  <a:pt x="786221" y="281211"/>
                </a:lnTo>
                <a:lnTo>
                  <a:pt x="787808" y="278566"/>
                </a:lnTo>
                <a:lnTo>
                  <a:pt x="789924" y="275656"/>
                </a:lnTo>
                <a:lnTo>
                  <a:pt x="792568" y="273010"/>
                </a:lnTo>
                <a:lnTo>
                  <a:pt x="795742" y="270629"/>
                </a:lnTo>
                <a:lnTo>
                  <a:pt x="799180" y="268778"/>
                </a:lnTo>
                <a:lnTo>
                  <a:pt x="799180" y="257667"/>
                </a:lnTo>
                <a:lnTo>
                  <a:pt x="799973" y="254757"/>
                </a:lnTo>
                <a:lnTo>
                  <a:pt x="803411" y="163489"/>
                </a:lnTo>
                <a:lnTo>
                  <a:pt x="802089" y="161902"/>
                </a:lnTo>
                <a:lnTo>
                  <a:pt x="801031" y="160314"/>
                </a:lnTo>
                <a:lnTo>
                  <a:pt x="799973" y="158198"/>
                </a:lnTo>
                <a:lnTo>
                  <a:pt x="799709" y="155552"/>
                </a:lnTo>
                <a:lnTo>
                  <a:pt x="799709" y="154494"/>
                </a:lnTo>
                <a:lnTo>
                  <a:pt x="799973" y="153172"/>
                </a:lnTo>
                <a:lnTo>
                  <a:pt x="800766" y="151849"/>
                </a:lnTo>
                <a:lnTo>
                  <a:pt x="801560" y="150791"/>
                </a:lnTo>
                <a:lnTo>
                  <a:pt x="802882" y="149468"/>
                </a:lnTo>
                <a:lnTo>
                  <a:pt x="804469" y="148145"/>
                </a:lnTo>
                <a:lnTo>
                  <a:pt x="804998" y="147881"/>
                </a:lnTo>
                <a:lnTo>
                  <a:pt x="806056" y="146822"/>
                </a:lnTo>
                <a:lnTo>
                  <a:pt x="806849" y="144971"/>
                </a:lnTo>
                <a:lnTo>
                  <a:pt x="807907" y="142590"/>
                </a:lnTo>
                <a:lnTo>
                  <a:pt x="808171" y="139151"/>
                </a:lnTo>
                <a:lnTo>
                  <a:pt x="806849" y="138622"/>
                </a:lnTo>
                <a:lnTo>
                  <a:pt x="805262" y="137034"/>
                </a:lnTo>
                <a:lnTo>
                  <a:pt x="804998" y="136241"/>
                </a:lnTo>
                <a:lnTo>
                  <a:pt x="804733" y="135447"/>
                </a:lnTo>
                <a:lnTo>
                  <a:pt x="805262" y="134653"/>
                </a:lnTo>
                <a:lnTo>
                  <a:pt x="806320" y="134124"/>
                </a:lnTo>
                <a:lnTo>
                  <a:pt x="806849" y="133331"/>
                </a:lnTo>
                <a:lnTo>
                  <a:pt x="808436" y="132273"/>
                </a:lnTo>
                <a:lnTo>
                  <a:pt x="810022" y="132008"/>
                </a:lnTo>
                <a:lnTo>
                  <a:pt x="810022" y="109257"/>
                </a:lnTo>
                <a:lnTo>
                  <a:pt x="807907" y="108993"/>
                </a:lnTo>
                <a:lnTo>
                  <a:pt x="806056" y="107934"/>
                </a:lnTo>
                <a:lnTo>
                  <a:pt x="804204" y="106876"/>
                </a:lnTo>
                <a:lnTo>
                  <a:pt x="802618" y="105818"/>
                </a:lnTo>
                <a:lnTo>
                  <a:pt x="801295" y="104231"/>
                </a:lnTo>
                <a:lnTo>
                  <a:pt x="800238" y="102379"/>
                </a:lnTo>
                <a:lnTo>
                  <a:pt x="799709" y="100527"/>
                </a:lnTo>
                <a:lnTo>
                  <a:pt x="799709" y="98146"/>
                </a:lnTo>
                <a:lnTo>
                  <a:pt x="799709" y="96030"/>
                </a:lnTo>
                <a:lnTo>
                  <a:pt x="800238" y="94178"/>
                </a:lnTo>
                <a:lnTo>
                  <a:pt x="801295" y="92326"/>
                </a:lnTo>
                <a:lnTo>
                  <a:pt x="802618" y="90739"/>
                </a:lnTo>
                <a:lnTo>
                  <a:pt x="804204" y="89152"/>
                </a:lnTo>
                <a:lnTo>
                  <a:pt x="806056" y="88358"/>
                </a:lnTo>
                <a:lnTo>
                  <a:pt x="807907" y="87564"/>
                </a:lnTo>
                <a:lnTo>
                  <a:pt x="810022" y="87300"/>
                </a:lnTo>
                <a:lnTo>
                  <a:pt x="810022" y="53703"/>
                </a:lnTo>
                <a:lnTo>
                  <a:pt x="806320" y="51057"/>
                </a:lnTo>
                <a:lnTo>
                  <a:pt x="804204" y="49735"/>
                </a:lnTo>
                <a:lnTo>
                  <a:pt x="801560" y="48412"/>
                </a:lnTo>
                <a:lnTo>
                  <a:pt x="799180" y="47089"/>
                </a:lnTo>
                <a:lnTo>
                  <a:pt x="796800" y="45502"/>
                </a:lnTo>
                <a:lnTo>
                  <a:pt x="794155" y="43650"/>
                </a:lnTo>
                <a:lnTo>
                  <a:pt x="793097" y="42063"/>
                </a:lnTo>
                <a:lnTo>
                  <a:pt x="792833" y="41534"/>
                </a:lnTo>
                <a:lnTo>
                  <a:pt x="792833" y="41005"/>
                </a:lnTo>
                <a:lnTo>
                  <a:pt x="792833" y="40475"/>
                </a:lnTo>
                <a:lnTo>
                  <a:pt x="793362" y="40211"/>
                </a:lnTo>
                <a:lnTo>
                  <a:pt x="794420" y="39682"/>
                </a:lnTo>
                <a:lnTo>
                  <a:pt x="796535" y="39682"/>
                </a:lnTo>
                <a:lnTo>
                  <a:pt x="792833" y="36507"/>
                </a:lnTo>
                <a:lnTo>
                  <a:pt x="790717" y="35185"/>
                </a:lnTo>
                <a:lnTo>
                  <a:pt x="786221" y="32539"/>
                </a:lnTo>
                <a:lnTo>
                  <a:pt x="784370" y="30952"/>
                </a:lnTo>
                <a:lnTo>
                  <a:pt x="782519" y="29100"/>
                </a:lnTo>
                <a:lnTo>
                  <a:pt x="781990" y="28042"/>
                </a:lnTo>
                <a:lnTo>
                  <a:pt x="781990" y="27248"/>
                </a:lnTo>
                <a:lnTo>
                  <a:pt x="781990" y="26455"/>
                </a:lnTo>
                <a:lnTo>
                  <a:pt x="782255" y="25661"/>
                </a:lnTo>
                <a:lnTo>
                  <a:pt x="782519" y="25396"/>
                </a:lnTo>
                <a:lnTo>
                  <a:pt x="783312" y="24867"/>
                </a:lnTo>
                <a:lnTo>
                  <a:pt x="783841" y="24867"/>
                </a:lnTo>
                <a:lnTo>
                  <a:pt x="785164" y="25396"/>
                </a:lnTo>
                <a:lnTo>
                  <a:pt x="787015" y="25926"/>
                </a:lnTo>
                <a:lnTo>
                  <a:pt x="789130" y="27248"/>
                </a:lnTo>
                <a:lnTo>
                  <a:pt x="791511" y="29365"/>
                </a:lnTo>
                <a:lnTo>
                  <a:pt x="792833" y="30158"/>
                </a:lnTo>
                <a:lnTo>
                  <a:pt x="794948" y="32275"/>
                </a:lnTo>
                <a:lnTo>
                  <a:pt x="795742" y="32275"/>
                </a:lnTo>
                <a:lnTo>
                  <a:pt x="795742" y="31745"/>
                </a:lnTo>
                <a:lnTo>
                  <a:pt x="794948" y="30158"/>
                </a:lnTo>
                <a:lnTo>
                  <a:pt x="794155" y="28306"/>
                </a:lnTo>
                <a:lnTo>
                  <a:pt x="792833" y="26190"/>
                </a:lnTo>
                <a:lnTo>
                  <a:pt x="792568" y="24603"/>
                </a:lnTo>
                <a:lnTo>
                  <a:pt x="792833" y="24338"/>
                </a:lnTo>
                <a:lnTo>
                  <a:pt x="793362" y="24603"/>
                </a:lnTo>
                <a:lnTo>
                  <a:pt x="796006" y="26455"/>
                </a:lnTo>
                <a:lnTo>
                  <a:pt x="802882" y="31745"/>
                </a:lnTo>
                <a:lnTo>
                  <a:pt x="810022" y="36772"/>
                </a:lnTo>
                <a:lnTo>
                  <a:pt x="810022" y="21164"/>
                </a:lnTo>
                <a:lnTo>
                  <a:pt x="808436" y="20899"/>
                </a:lnTo>
                <a:lnTo>
                  <a:pt x="807113" y="20106"/>
                </a:lnTo>
                <a:lnTo>
                  <a:pt x="806584" y="18783"/>
                </a:lnTo>
                <a:lnTo>
                  <a:pt x="806320" y="17196"/>
                </a:lnTo>
                <a:lnTo>
                  <a:pt x="806584" y="15608"/>
                </a:lnTo>
                <a:lnTo>
                  <a:pt x="807113" y="14286"/>
                </a:lnTo>
                <a:lnTo>
                  <a:pt x="808436" y="13492"/>
                </a:lnTo>
                <a:lnTo>
                  <a:pt x="810022" y="13227"/>
                </a:lnTo>
                <a:lnTo>
                  <a:pt x="810022" y="0"/>
                </a:lnTo>
                <a:close/>
              </a:path>
            </a:pathLst>
          </a:custGeom>
          <a:solidFill>
            <a:srgbClr val="1F3A79"/>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文本框 21"/>
          <p:cNvSpPr txBox="1"/>
          <p:nvPr/>
        </p:nvSpPr>
        <p:spPr>
          <a:xfrm>
            <a:off x="3216275" y="1470025"/>
            <a:ext cx="2453640" cy="306705"/>
          </a:xfrm>
          <a:prstGeom prst="rect">
            <a:avLst/>
          </a:prstGeom>
          <a:noFill/>
          <a:effectLst/>
        </p:spPr>
        <p:txBody>
          <a:bodyPr wrap="square" rtlCol="0">
            <a:spAutoFit/>
          </a:bodyPr>
          <a:lstStyle/>
          <a:p>
            <a:pPr algn="l">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200">
              <a:solidFill>
                <a:schemeClr val="tx1"/>
              </a:solidFill>
              <a:latin typeface="微软雅黑" panose="020B0503020204020204" charset="-122"/>
              <a:ea typeface="微软雅黑" panose="020B0503020204020204" charset="-122"/>
              <a:sym typeface="+mn-ea"/>
            </a:endParaRPr>
          </a:p>
        </p:txBody>
      </p:sp>
      <p:sp>
        <p:nvSpPr>
          <p:cNvPr id="23" name="文本框 22"/>
          <p:cNvSpPr txBox="1"/>
          <p:nvPr/>
        </p:nvSpPr>
        <p:spPr>
          <a:xfrm>
            <a:off x="3216275" y="1776730"/>
            <a:ext cx="7908290" cy="783590"/>
          </a:xfrm>
          <a:prstGeom prst="rect">
            <a:avLst/>
          </a:prstGeom>
          <a:noFill/>
        </p:spPr>
        <p:txBody>
          <a:bodyPr wrap="square" rtlCol="0">
            <a:spAutoFit/>
          </a:bodyPr>
          <a:lstStyle/>
          <a:p>
            <a:pPr algn="l"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rain.To everything there is a season and a time to every purpose under heaven. To everything there is a season and a time to every purpose under heaven. </a:t>
            </a:r>
          </a:p>
        </p:txBody>
      </p:sp>
      <p:sp>
        <p:nvSpPr>
          <p:cNvPr id="10" name="文本框 9"/>
          <p:cNvSpPr txBox="1"/>
          <p:nvPr/>
        </p:nvSpPr>
        <p:spPr>
          <a:xfrm>
            <a:off x="3216275" y="3199765"/>
            <a:ext cx="2453640" cy="306705"/>
          </a:xfrm>
          <a:prstGeom prst="rect">
            <a:avLst/>
          </a:prstGeom>
          <a:noFill/>
          <a:effectLst/>
        </p:spPr>
        <p:txBody>
          <a:bodyPr wrap="square" rtlCol="0">
            <a:spAutoFit/>
          </a:bodyPr>
          <a:lstStyle/>
          <a:p>
            <a:pPr algn="l">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200">
              <a:solidFill>
                <a:schemeClr val="tx1"/>
              </a:solidFill>
              <a:latin typeface="华文细黑" panose="02010600040101010101" charset="-122"/>
              <a:ea typeface="华文细黑" panose="02010600040101010101" charset="-122"/>
              <a:sym typeface="+mn-ea"/>
            </a:endParaRPr>
          </a:p>
        </p:txBody>
      </p:sp>
      <p:sp>
        <p:nvSpPr>
          <p:cNvPr id="11" name="文本框 10"/>
          <p:cNvSpPr txBox="1"/>
          <p:nvPr/>
        </p:nvSpPr>
        <p:spPr>
          <a:xfrm>
            <a:off x="3216275" y="3511550"/>
            <a:ext cx="7908290" cy="783590"/>
          </a:xfrm>
          <a:prstGeom prst="rect">
            <a:avLst/>
          </a:prstGeom>
          <a:noFill/>
        </p:spPr>
        <p:txBody>
          <a:bodyPr wrap="square" rtlCol="0">
            <a:spAutoFit/>
          </a:bodyPr>
          <a:lstStyle/>
          <a:p>
            <a:pPr algn="l"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rain.To everything there is a season and a time to every purpose under heaven. To everything there is a season and a time to every purpose under heaven. </a:t>
            </a:r>
          </a:p>
        </p:txBody>
      </p:sp>
      <p:sp>
        <p:nvSpPr>
          <p:cNvPr id="12" name="文本框 11"/>
          <p:cNvSpPr txBox="1"/>
          <p:nvPr/>
        </p:nvSpPr>
        <p:spPr>
          <a:xfrm>
            <a:off x="3216275" y="4938395"/>
            <a:ext cx="2453640" cy="306705"/>
          </a:xfrm>
          <a:prstGeom prst="rect">
            <a:avLst/>
          </a:prstGeom>
          <a:noFill/>
          <a:effectLst/>
        </p:spPr>
        <p:txBody>
          <a:bodyPr wrap="square" rtlCol="0">
            <a:spAutoFit/>
          </a:bodyPr>
          <a:lstStyle/>
          <a:p>
            <a:pPr algn="l">
              <a:buClr>
                <a:srgbClr val="5B9BD5"/>
              </a:buClr>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altLang="zh-CN" sz="1200">
              <a:solidFill>
                <a:schemeClr val="tx1"/>
              </a:solidFill>
              <a:latin typeface="华文细黑" panose="02010600040101010101" charset="-122"/>
              <a:ea typeface="华文细黑" panose="02010600040101010101" charset="-122"/>
              <a:sym typeface="+mn-ea"/>
            </a:endParaRPr>
          </a:p>
        </p:txBody>
      </p:sp>
      <p:sp>
        <p:nvSpPr>
          <p:cNvPr id="13" name="文本框 12"/>
          <p:cNvSpPr txBox="1"/>
          <p:nvPr/>
        </p:nvSpPr>
        <p:spPr>
          <a:xfrm>
            <a:off x="3216275" y="5245100"/>
            <a:ext cx="7908290" cy="783590"/>
          </a:xfrm>
          <a:prstGeom prst="rect">
            <a:avLst/>
          </a:prstGeom>
          <a:noFill/>
        </p:spPr>
        <p:txBody>
          <a:bodyPr wrap="square" rtlCol="0">
            <a:spAutoFit/>
          </a:bodyPr>
          <a:lstStyle/>
          <a:p>
            <a:pPr algn="l" fontAlgn="auto">
              <a:lnSpc>
                <a:spcPct val="150000"/>
              </a:lnSpc>
            </a:pPr>
            <a:r>
              <a:rPr lang="zh-CN" altLang="en-US" sz="1000">
                <a:solidFill>
                  <a:schemeClr val="tx1">
                    <a:lumMod val="65000"/>
                    <a:lumOff val="35000"/>
                  </a:schemeClr>
                </a:solidFill>
                <a:latin typeface="微软雅黑" panose="020B0503020204020204" charset="-122"/>
                <a:ea typeface="微软雅黑" panose="020B0503020204020204" charset="-122"/>
                <a:sym typeface="+mn-ea"/>
              </a:rPr>
              <a:t>To everything there is a season and a time to every purpose under heaven. I hope you still take the time to run through the rain.To everything there is a season and a time to every purpose under heaven. To everything there is a season and a time to every purpose under heaven. </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500"/>
                                        <p:tgtEl>
                                          <p:spTgt spid="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2500"/>
                            </p:stCondLst>
                            <p:childTnLst>
                              <p:par>
                                <p:cTn id="38" presetID="2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500"/>
                                        <p:tgtEl>
                                          <p:spTgt spid="6"/>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4000"/>
                            </p:stCondLst>
                            <p:childTnLst>
                              <p:par>
                                <p:cTn id="55" presetID="2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edge">
                                      <p:cBhvr>
                                        <p:cTn id="57" dur="500"/>
                                        <p:tgtEl>
                                          <p:spTgt spid="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2050" grpId="0" bldLvl="0" animBg="1"/>
      <p:bldP spid="6" grpId="0" bldLvl="0" animBg="1"/>
      <p:bldP spid="7" grpId="0" bldLvl="0" animBg="1"/>
      <p:bldP spid="8" grpId="0" bldLvl="0" animBg="1"/>
      <p:bldP spid="9" grpId="0" bldLvl="0" animBg="1"/>
      <p:bldP spid="22" grpId="0" bldLvl="0" animBg="1"/>
      <p:bldP spid="23" grpId="0"/>
      <p:bldP spid="10" grpId="0" bldLvl="0" animBg="1"/>
      <p:bldP spid="11" grpId="0"/>
      <p:bldP spid="12" grpId="0" bldLvl="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5" name="图片 4" descr="树枝"/>
          <p:cNvPicPr>
            <a:picLocks noChangeAspect="1"/>
          </p:cNvPicPr>
          <p:nvPr/>
        </p:nvPicPr>
        <p:blipFill>
          <a:blip r:embed="rId4"/>
          <a:stretch>
            <a:fillRect/>
          </a:stretch>
        </p:blipFill>
        <p:spPr>
          <a:xfrm>
            <a:off x="9469755" y="-3810"/>
            <a:ext cx="2733040" cy="3592830"/>
          </a:xfrm>
          <a:prstGeom prst="rect">
            <a:avLst/>
          </a:prstGeom>
        </p:spPr>
      </p:pic>
      <p:pic>
        <p:nvPicPr>
          <p:cNvPr id="6" name="图片 5" descr="毛线团"/>
          <p:cNvPicPr>
            <a:picLocks noChangeAspect="1"/>
          </p:cNvPicPr>
          <p:nvPr/>
        </p:nvPicPr>
        <p:blipFill>
          <a:blip r:embed="rId5"/>
          <a:stretch>
            <a:fillRect/>
          </a:stretch>
        </p:blipFill>
        <p:spPr>
          <a:xfrm>
            <a:off x="-23495" y="3602990"/>
            <a:ext cx="2374265" cy="3260725"/>
          </a:xfrm>
          <a:prstGeom prst="rect">
            <a:avLst/>
          </a:prstGeom>
        </p:spPr>
      </p:pic>
      <p:pic>
        <p:nvPicPr>
          <p:cNvPr id="7" name="图片 6" descr="花"/>
          <p:cNvPicPr>
            <a:picLocks noChangeAspect="1"/>
          </p:cNvPicPr>
          <p:nvPr/>
        </p:nvPicPr>
        <p:blipFill>
          <a:blip r:embed="rId6"/>
          <a:stretch>
            <a:fillRect/>
          </a:stretch>
        </p:blipFill>
        <p:spPr>
          <a:xfrm>
            <a:off x="2235835" y="5574030"/>
            <a:ext cx="903605" cy="852805"/>
          </a:xfrm>
          <a:prstGeom prst="rect">
            <a:avLst/>
          </a:prstGeom>
        </p:spPr>
      </p:pic>
      <p:grpSp>
        <p:nvGrpSpPr>
          <p:cNvPr id="11" name="组合 10"/>
          <p:cNvGrpSpPr/>
          <p:nvPr/>
        </p:nvGrpSpPr>
        <p:grpSpPr>
          <a:xfrm>
            <a:off x="5170170" y="1183640"/>
            <a:ext cx="1851741" cy="1593931"/>
            <a:chOff x="8308" y="1711"/>
            <a:chExt cx="2586" cy="2226"/>
          </a:xfrm>
        </p:grpSpPr>
        <p:sp>
          <p:nvSpPr>
            <p:cNvPr id="2" name="六边形 1"/>
            <p:cNvSpPr/>
            <p:nvPr/>
          </p:nvSpPr>
          <p:spPr>
            <a:xfrm>
              <a:off x="8308" y="1711"/>
              <a:ext cx="2584" cy="2225"/>
            </a:xfrm>
            <a:prstGeom prst="hexagon">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8310" y="1712"/>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345430" y="1319530"/>
            <a:ext cx="1502410" cy="1322070"/>
          </a:xfrm>
          <a:prstGeom prst="rect">
            <a:avLst/>
          </a:prstGeom>
          <a:noFill/>
        </p:spPr>
        <p:txBody>
          <a:bodyPr wrap="square" rtlCol="0">
            <a:spAutoFit/>
          </a:bodyPr>
          <a:lstStyle/>
          <a:p>
            <a:pPr algn="ctr"/>
            <a:r>
              <a:rPr lang="en-US" altLang="zh-CN" sz="4000" b="1">
                <a:solidFill>
                  <a:srgbClr val="152751"/>
                </a:solidFill>
              </a:rPr>
              <a:t>PART</a:t>
            </a:r>
          </a:p>
          <a:p>
            <a:pPr algn="ctr"/>
            <a:r>
              <a:rPr lang="en-US" altLang="zh-CN" sz="4000" b="1">
                <a:solidFill>
                  <a:srgbClr val="152751"/>
                </a:solidFill>
              </a:rPr>
              <a:t>02</a:t>
            </a:r>
          </a:p>
        </p:txBody>
      </p:sp>
      <p:sp>
        <p:nvSpPr>
          <p:cNvPr id="13" name="文本框 12"/>
          <p:cNvSpPr txBox="1"/>
          <p:nvPr/>
        </p:nvSpPr>
        <p:spPr>
          <a:xfrm>
            <a:off x="3926840" y="3168650"/>
            <a:ext cx="4336415" cy="521970"/>
          </a:xfrm>
          <a:prstGeom prst="rect">
            <a:avLst/>
          </a:prstGeom>
          <a:noFill/>
        </p:spPr>
        <p:txBody>
          <a:bodyPr wrap="square" rtlCol="0">
            <a:spAutoFit/>
          </a:bodyPr>
          <a:lstStyle/>
          <a:p>
            <a:pPr algn="dist" fontAlgn="auto">
              <a:lnSpc>
                <a:spcPct val="100000"/>
              </a:lnSpc>
            </a:pPr>
            <a:r>
              <a:rPr lang="zh-CN" altLang="en-US" sz="2800" b="1">
                <a:solidFill>
                  <a:srgbClr val="152751"/>
                </a:solidFill>
                <a:latin typeface="微软雅黑" panose="020B0503020204020204" charset="-122"/>
                <a:ea typeface="微软雅黑" panose="020B0503020204020204" charset="-122"/>
                <a:sym typeface="+mn-ea"/>
              </a:rPr>
              <a:t>单击此处输入标题文本</a:t>
            </a:r>
          </a:p>
        </p:txBody>
      </p:sp>
      <p:sp>
        <p:nvSpPr>
          <p:cNvPr id="14" name="文本框 13"/>
          <p:cNvSpPr txBox="1"/>
          <p:nvPr/>
        </p:nvSpPr>
        <p:spPr>
          <a:xfrm>
            <a:off x="2880995" y="3980180"/>
            <a:ext cx="6428740" cy="829945"/>
          </a:xfrm>
          <a:prstGeom prst="rect">
            <a:avLst/>
          </a:prstGeom>
          <a:noFill/>
        </p:spPr>
        <p:txBody>
          <a:bodyPr wrap="square" rtlCol="0">
            <a:spAutoFit/>
          </a:bodyPr>
          <a:lstStyle/>
          <a:p>
            <a:pPr algn="ctr" fontAlgn="auto">
              <a:lnSpc>
                <a:spcPct val="200000"/>
              </a:lnSpc>
            </a:pPr>
            <a:r>
              <a:rPr lang="zh-CN" altLang="en-US" sz="1200">
                <a:solidFill>
                  <a:schemeClr val="bg1">
                    <a:lumMod val="50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2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2" name="图片 1" descr="花2"/>
          <p:cNvPicPr>
            <a:picLocks noChangeAspect="1"/>
          </p:cNvPicPr>
          <p:nvPr/>
        </p:nvPicPr>
        <p:blipFill>
          <a:blip r:embed="rId4"/>
          <a:stretch>
            <a:fillRect/>
          </a:stretch>
        </p:blipFill>
        <p:spPr>
          <a:xfrm>
            <a:off x="490220" y="567055"/>
            <a:ext cx="660400" cy="442595"/>
          </a:xfrm>
          <a:prstGeom prst="rect">
            <a:avLst/>
          </a:prstGeom>
        </p:spPr>
      </p:pic>
      <p:sp>
        <p:nvSpPr>
          <p:cNvPr id="3" name="文本框 2"/>
          <p:cNvSpPr txBox="1"/>
          <p:nvPr/>
        </p:nvSpPr>
        <p:spPr>
          <a:xfrm>
            <a:off x="1254125" y="567055"/>
            <a:ext cx="2480310" cy="368300"/>
          </a:xfrm>
          <a:prstGeom prst="rect">
            <a:avLst/>
          </a:prstGeom>
          <a:noFill/>
        </p:spPr>
        <p:txBody>
          <a:bodyPr wrap="square" rtlCol="0">
            <a:spAutoFit/>
          </a:bodyPr>
          <a:lstStyle/>
          <a:p>
            <a:r>
              <a:rPr lang="zh-CN" altLang="en-US" b="1">
                <a:solidFill>
                  <a:srgbClr val="152751"/>
                </a:solidFill>
                <a:latin typeface="微软雅黑" panose="020B0503020204020204" charset="-122"/>
                <a:ea typeface="微软雅黑" panose="020B0503020204020204" charset="-122"/>
              </a:rPr>
              <a:t>单击此处输入标题文本</a:t>
            </a:r>
          </a:p>
        </p:txBody>
      </p:sp>
      <p:grpSp>
        <p:nvGrpSpPr>
          <p:cNvPr id="63" name="组合 62"/>
          <p:cNvGrpSpPr/>
          <p:nvPr/>
        </p:nvGrpSpPr>
        <p:grpSpPr>
          <a:xfrm>
            <a:off x="2861310" y="1751330"/>
            <a:ext cx="380242" cy="1748790"/>
            <a:chOff x="1653271" y="1518875"/>
            <a:chExt cx="360040" cy="1656184"/>
          </a:xfrm>
          <a:solidFill>
            <a:srgbClr val="152751"/>
          </a:solidFill>
        </p:grpSpPr>
        <p:sp>
          <p:nvSpPr>
            <p:cNvPr id="16" name="Rounded Rectangle 17"/>
            <p:cNvSpPr/>
            <p:nvPr/>
          </p:nvSpPr>
          <p:spPr>
            <a:xfrm rot="2700000">
              <a:off x="1005199" y="2166947"/>
              <a:ext cx="1656184" cy="360040"/>
            </a:xfrm>
            <a:prstGeom prst="roundRect">
              <a:avLst>
                <a:gd name="adj" fmla="val 50000"/>
              </a:avLst>
            </a:prstGeom>
            <a:grp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17" name="Rectangle 20"/>
            <p:cNvSpPr/>
            <p:nvPr/>
          </p:nvSpPr>
          <p:spPr>
            <a:xfrm rot="2700000">
              <a:off x="1012103" y="2202063"/>
              <a:ext cx="1642954" cy="290410"/>
            </a:xfrm>
            <a:prstGeom prst="rect">
              <a:avLst/>
            </a:prstGeom>
            <a:noFill/>
          </p:spPr>
          <p:txBody>
            <a:bodyPr wrap="square">
              <a:spAutoFit/>
            </a:bodyPr>
            <a:lstStyle/>
            <a:p>
              <a:pPr algn="ctr" defTabSz="1218565">
                <a:defRPr/>
              </a:pPr>
              <a:r>
                <a:rPr lang="zh-CN" altLang="bg-BG" sz="1400" kern="0" dirty="0">
                  <a:solidFill>
                    <a:sysClr val="window" lastClr="FFFFFF"/>
                  </a:solidFill>
                  <a:latin typeface="微软雅黑" panose="020B0503020204020204" charset="-122"/>
                  <a:ea typeface="微软雅黑" panose="020B0503020204020204" charset="-122"/>
                  <a:cs typeface="+mn-ea"/>
                </a:rPr>
                <a:t>单击此处输入标题</a:t>
              </a:r>
            </a:p>
          </p:txBody>
        </p:sp>
      </p:grpSp>
      <p:grpSp>
        <p:nvGrpSpPr>
          <p:cNvPr id="72" name="组合 71"/>
          <p:cNvGrpSpPr/>
          <p:nvPr/>
        </p:nvGrpSpPr>
        <p:grpSpPr>
          <a:xfrm>
            <a:off x="3308350" y="1571625"/>
            <a:ext cx="1140460" cy="1140460"/>
            <a:chOff x="2076845" y="1348556"/>
            <a:chExt cx="1080120" cy="1080120"/>
          </a:xfrm>
          <a:solidFill>
            <a:srgbClr val="152751"/>
          </a:solidFill>
        </p:grpSpPr>
        <p:sp>
          <p:nvSpPr>
            <p:cNvPr id="20" name="Rounded Rectangle 34"/>
            <p:cNvSpPr/>
            <p:nvPr/>
          </p:nvSpPr>
          <p:spPr>
            <a:xfrm rot="2700000">
              <a:off x="2076845" y="1348556"/>
              <a:ext cx="1080120" cy="1080120"/>
            </a:xfrm>
            <a:prstGeom prst="roundRect">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39" name="Freeform 6"/>
            <p:cNvSpPr>
              <a:spLocks noEditPoints="1"/>
            </p:cNvSpPr>
            <p:nvPr/>
          </p:nvSpPr>
          <p:spPr bwMode="auto">
            <a:xfrm>
              <a:off x="2429572" y="1682372"/>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4" name="组合 73"/>
          <p:cNvGrpSpPr/>
          <p:nvPr/>
        </p:nvGrpSpPr>
        <p:grpSpPr>
          <a:xfrm>
            <a:off x="6567170" y="1571625"/>
            <a:ext cx="1140460" cy="1140460"/>
            <a:chOff x="5163621" y="1348445"/>
            <a:chExt cx="1080120" cy="1080120"/>
          </a:xfrm>
        </p:grpSpPr>
        <p:sp>
          <p:nvSpPr>
            <p:cNvPr id="26" name="Rounded Rectangle 41"/>
            <p:cNvSpPr/>
            <p:nvPr/>
          </p:nvSpPr>
          <p:spPr>
            <a:xfrm rot="2700000">
              <a:off x="5163621" y="1348445"/>
              <a:ext cx="1080120" cy="1080120"/>
            </a:xfrm>
            <a:prstGeom prst="roundRect">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2" name="Freeform 11"/>
            <p:cNvSpPr/>
            <p:nvPr/>
          </p:nvSpPr>
          <p:spPr bwMode="auto">
            <a:xfrm>
              <a:off x="5472760" y="1738187"/>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3" name="组合 72"/>
          <p:cNvGrpSpPr/>
          <p:nvPr/>
        </p:nvGrpSpPr>
        <p:grpSpPr>
          <a:xfrm>
            <a:off x="4949825" y="2567305"/>
            <a:ext cx="1140460" cy="1140460"/>
            <a:chOff x="3632044" y="2291796"/>
            <a:chExt cx="1080120" cy="1080120"/>
          </a:xfrm>
        </p:grpSpPr>
        <p:sp>
          <p:nvSpPr>
            <p:cNvPr id="28" name="Rounded Rectangle 43"/>
            <p:cNvSpPr/>
            <p:nvPr/>
          </p:nvSpPr>
          <p:spPr>
            <a:xfrm rot="2700000">
              <a:off x="3632044" y="2291796"/>
              <a:ext cx="1080120" cy="1080120"/>
            </a:xfrm>
            <a:prstGeom prst="roundRect">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5" name="Freeform 16"/>
            <p:cNvSpPr>
              <a:spLocks noEditPoints="1"/>
            </p:cNvSpPr>
            <p:nvPr/>
          </p:nvSpPr>
          <p:spPr bwMode="auto">
            <a:xfrm>
              <a:off x="3958562" y="260314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5" name="组合 74"/>
          <p:cNvGrpSpPr/>
          <p:nvPr/>
        </p:nvGrpSpPr>
        <p:grpSpPr>
          <a:xfrm>
            <a:off x="8186420" y="2567305"/>
            <a:ext cx="1140460" cy="1140460"/>
            <a:chOff x="6697973" y="2291796"/>
            <a:chExt cx="1080120" cy="1080120"/>
          </a:xfrm>
        </p:grpSpPr>
        <p:sp>
          <p:nvSpPr>
            <p:cNvPr id="36" name="Rounded Rectangle 43"/>
            <p:cNvSpPr/>
            <p:nvPr/>
          </p:nvSpPr>
          <p:spPr>
            <a:xfrm rot="2700000">
              <a:off x="6697973" y="2291796"/>
              <a:ext cx="1080120" cy="1080120"/>
            </a:xfrm>
            <a:prstGeom prst="roundRect">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8" name="Freeform 21"/>
            <p:cNvSpPr>
              <a:spLocks noEditPoints="1"/>
            </p:cNvSpPr>
            <p:nvPr/>
          </p:nvSpPr>
          <p:spPr bwMode="auto">
            <a:xfrm>
              <a:off x="7025056" y="2642167"/>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65" name="组合 64"/>
          <p:cNvGrpSpPr/>
          <p:nvPr/>
        </p:nvGrpSpPr>
        <p:grpSpPr>
          <a:xfrm>
            <a:off x="6119495" y="1751330"/>
            <a:ext cx="380365" cy="1752918"/>
            <a:chOff x="4740047" y="1518764"/>
            <a:chExt cx="360040" cy="1660093"/>
          </a:xfrm>
        </p:grpSpPr>
        <p:sp>
          <p:nvSpPr>
            <p:cNvPr id="22" name="Rounded Rectangle 37"/>
            <p:cNvSpPr/>
            <p:nvPr/>
          </p:nvSpPr>
          <p:spPr>
            <a:xfrm rot="2700000">
              <a:off x="4091975" y="2166836"/>
              <a:ext cx="1656184" cy="360040"/>
            </a:xfrm>
            <a:prstGeom prst="roundRect">
              <a:avLst>
                <a:gd name="adj" fmla="val 50000"/>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2" name="Rectangle 20"/>
            <p:cNvSpPr/>
            <p:nvPr/>
          </p:nvSpPr>
          <p:spPr>
            <a:xfrm rot="2700000">
              <a:off x="4121131" y="2208012"/>
              <a:ext cx="1651373" cy="290316"/>
            </a:xfrm>
            <a:prstGeom prst="rect">
              <a:avLst/>
            </a:prstGeom>
          </p:spPr>
          <p:txBody>
            <a:bodyPr wrap="square">
              <a:spAutoFit/>
            </a:bodyPr>
            <a:lstStyle/>
            <a:p>
              <a:pPr algn="ctr" defTabSz="1218565">
                <a:defRPr/>
              </a:pPr>
              <a:r>
                <a:rPr lang="zh-CN" altLang="bg-BG" sz="1400" kern="0" dirty="0">
                  <a:solidFill>
                    <a:sysClr val="window" lastClr="FFFFFF"/>
                  </a:solidFill>
                  <a:latin typeface="微软雅黑" panose="020B0503020204020204" charset="-122"/>
                  <a:ea typeface="微软雅黑" panose="020B0503020204020204" charset="-122"/>
                  <a:cs typeface="+mn-ea"/>
                  <a:sym typeface="+mn-ea"/>
                </a:rPr>
                <a:t>单击此处输入标题</a:t>
              </a:r>
              <a:endParaRPr lang="bg-BG" sz="1700" kern="0" dirty="0">
                <a:solidFill>
                  <a:sysClr val="window" lastClr="FFFFFF"/>
                </a:solidFill>
                <a:latin typeface="+mn-ea"/>
                <a:cs typeface="+mn-ea"/>
              </a:endParaRPr>
            </a:p>
          </p:txBody>
        </p:sp>
      </p:grpSp>
      <p:grpSp>
        <p:nvGrpSpPr>
          <p:cNvPr id="66" name="组合 65"/>
          <p:cNvGrpSpPr/>
          <p:nvPr/>
        </p:nvGrpSpPr>
        <p:grpSpPr>
          <a:xfrm>
            <a:off x="7068820" y="2435860"/>
            <a:ext cx="1748155" cy="38036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3" name="Rectangle 20"/>
            <p:cNvSpPr/>
            <p:nvPr/>
          </p:nvSpPr>
          <p:spPr>
            <a:xfrm rot="18900000">
              <a:off x="5640552" y="2175253"/>
              <a:ext cx="1652574" cy="290316"/>
            </a:xfrm>
            <a:prstGeom prst="rect">
              <a:avLst/>
            </a:prstGeom>
          </p:spPr>
          <p:txBody>
            <a:bodyPr wrap="square">
              <a:spAutoFit/>
            </a:bodyPr>
            <a:lstStyle/>
            <a:p>
              <a:pPr algn="ctr" defTabSz="1218565">
                <a:defRPr/>
              </a:pPr>
              <a:r>
                <a:rPr lang="zh-CN" altLang="bg-BG" sz="1400" kern="0" dirty="0">
                  <a:solidFill>
                    <a:sysClr val="window" lastClr="FFFFFF"/>
                  </a:solidFill>
                  <a:latin typeface="微软雅黑" panose="020B0503020204020204" charset="-122"/>
                  <a:ea typeface="微软雅黑" panose="020B0503020204020204" charset="-122"/>
                  <a:cs typeface="+mn-ea"/>
                  <a:sym typeface="+mn-ea"/>
                </a:rPr>
                <a:t>单击此处输入标题</a:t>
              </a:r>
              <a:endParaRPr lang="bg-BG" sz="1700" kern="0" dirty="0">
                <a:solidFill>
                  <a:sysClr val="window" lastClr="FFFFFF"/>
                </a:solidFill>
                <a:latin typeface="+mn-ea"/>
                <a:cs typeface="+mn-ea"/>
              </a:endParaRPr>
            </a:p>
          </p:txBody>
        </p:sp>
      </p:grpSp>
      <p:grpSp>
        <p:nvGrpSpPr>
          <p:cNvPr id="64" name="组合 63"/>
          <p:cNvGrpSpPr/>
          <p:nvPr/>
        </p:nvGrpSpPr>
        <p:grpSpPr>
          <a:xfrm>
            <a:off x="3783329" y="2435860"/>
            <a:ext cx="1775461" cy="380365"/>
            <a:chOff x="2526704" y="2166948"/>
            <a:chExt cx="1682053" cy="360040"/>
          </a:xfrm>
        </p:grpSpPr>
        <p:sp>
          <p:nvSpPr>
            <p:cNvPr id="18" name="Rounded Rectangle 25"/>
            <p:cNvSpPr/>
            <p:nvPr/>
          </p:nvSpPr>
          <p:spPr>
            <a:xfrm rot="18900000" flipH="1">
              <a:off x="2552573" y="2166948"/>
              <a:ext cx="1656184" cy="360040"/>
            </a:xfrm>
            <a:prstGeom prst="roundRect">
              <a:avLst>
                <a:gd name="adj" fmla="val 50000"/>
              </a:avLst>
            </a:prstGeom>
            <a:solidFill>
              <a:srgbClr val="15275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4" name="Rectangle 20"/>
            <p:cNvSpPr/>
            <p:nvPr/>
          </p:nvSpPr>
          <p:spPr>
            <a:xfrm rot="18900000">
              <a:off x="2526704" y="2207821"/>
              <a:ext cx="1660997" cy="290316"/>
            </a:xfrm>
            <a:prstGeom prst="rect">
              <a:avLst/>
            </a:prstGeom>
          </p:spPr>
          <p:txBody>
            <a:bodyPr wrap="square">
              <a:spAutoFit/>
            </a:bodyPr>
            <a:lstStyle/>
            <a:p>
              <a:pPr algn="ctr" defTabSz="1218565">
                <a:defRPr/>
              </a:pPr>
              <a:r>
                <a:rPr lang="zh-CN" altLang="bg-BG" sz="1400" kern="0" dirty="0">
                  <a:solidFill>
                    <a:sysClr val="window" lastClr="FFFFFF"/>
                  </a:solidFill>
                  <a:latin typeface="微软雅黑" panose="020B0503020204020204" charset="-122"/>
                  <a:ea typeface="微软雅黑" panose="020B0503020204020204" charset="-122"/>
                  <a:cs typeface="+mn-ea"/>
                  <a:sym typeface="+mn-ea"/>
                </a:rPr>
                <a:t>单击此处输入标题</a:t>
              </a:r>
              <a:endParaRPr lang="bg-BG" sz="1700" kern="0" dirty="0">
                <a:solidFill>
                  <a:sysClr val="window" lastClr="FFFFFF"/>
                </a:solidFill>
                <a:latin typeface="+mn-ea"/>
                <a:cs typeface="+mn-ea"/>
              </a:endParaRPr>
            </a:p>
          </p:txBody>
        </p:sp>
      </p:grpSp>
      <p:grpSp>
        <p:nvGrpSpPr>
          <p:cNvPr id="15" name="Group 74"/>
          <p:cNvGrpSpPr/>
          <p:nvPr/>
        </p:nvGrpSpPr>
        <p:grpSpPr>
          <a:xfrm>
            <a:off x="1844675" y="4488815"/>
            <a:ext cx="1819275" cy="1291590"/>
            <a:chOff x="336337" y="2984337"/>
            <a:chExt cx="2174340" cy="968944"/>
          </a:xfrm>
        </p:grpSpPr>
        <p:sp>
          <p:nvSpPr>
            <p:cNvPr id="76" name="文本框 11"/>
            <p:cNvSpPr txBox="1"/>
            <p:nvPr/>
          </p:nvSpPr>
          <p:spPr>
            <a:xfrm>
              <a:off x="336337" y="2984337"/>
              <a:ext cx="2174171" cy="230088"/>
            </a:xfrm>
            <a:prstGeom prst="rect">
              <a:avLst/>
            </a:prstGeom>
            <a:noFill/>
          </p:spPr>
          <p:txBody>
            <a:bodyPr wrap="square" rtlCol="0">
              <a:spAutoFit/>
            </a:bodyPr>
            <a:lstStyle/>
            <a:p>
              <a:pPr algn="ct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77" name="矩形 9"/>
            <p:cNvSpPr/>
            <p:nvPr/>
          </p:nvSpPr>
          <p:spPr>
            <a:xfrm>
              <a:off x="336337" y="3192036"/>
              <a:ext cx="2174340" cy="761245"/>
            </a:xfrm>
            <a:prstGeom prst="rect">
              <a:avLst/>
            </a:prstGeom>
          </p:spPr>
          <p:txBody>
            <a:bodyPr wrap="square">
              <a:spAutoFit/>
            </a:bodyPr>
            <a:lstStyle/>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19" name="Group 74"/>
          <p:cNvGrpSpPr/>
          <p:nvPr/>
        </p:nvGrpSpPr>
        <p:grpSpPr>
          <a:xfrm>
            <a:off x="4008120" y="4488815"/>
            <a:ext cx="1819275" cy="1291590"/>
            <a:chOff x="336337" y="2984337"/>
            <a:chExt cx="2174340" cy="968944"/>
          </a:xfrm>
        </p:grpSpPr>
        <p:sp>
          <p:nvSpPr>
            <p:cNvPr id="21" name="文本框 11"/>
            <p:cNvSpPr txBox="1"/>
            <p:nvPr/>
          </p:nvSpPr>
          <p:spPr>
            <a:xfrm>
              <a:off x="336337" y="2984337"/>
              <a:ext cx="2174171" cy="230088"/>
            </a:xfrm>
            <a:prstGeom prst="rect">
              <a:avLst/>
            </a:prstGeom>
            <a:noFill/>
          </p:spPr>
          <p:txBody>
            <a:bodyPr wrap="square" rtlCol="0">
              <a:spAutoFit/>
            </a:bodyPr>
            <a:lstStyle/>
            <a:p>
              <a:pPr algn="ct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3" name="矩形 9"/>
            <p:cNvSpPr/>
            <p:nvPr/>
          </p:nvSpPr>
          <p:spPr>
            <a:xfrm>
              <a:off x="336337" y="3192036"/>
              <a:ext cx="2174340" cy="761245"/>
            </a:xfrm>
            <a:prstGeom prst="rect">
              <a:avLst/>
            </a:prstGeom>
          </p:spPr>
          <p:txBody>
            <a:bodyPr wrap="square">
              <a:spAutoFit/>
            </a:bodyPr>
            <a:lstStyle/>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25" name="Group 74"/>
          <p:cNvGrpSpPr/>
          <p:nvPr/>
        </p:nvGrpSpPr>
        <p:grpSpPr>
          <a:xfrm>
            <a:off x="6431280" y="4488815"/>
            <a:ext cx="1819275" cy="1291590"/>
            <a:chOff x="336337" y="2984337"/>
            <a:chExt cx="2174340" cy="968944"/>
          </a:xfrm>
        </p:grpSpPr>
        <p:sp>
          <p:nvSpPr>
            <p:cNvPr id="27" name="文本框 11"/>
            <p:cNvSpPr txBox="1"/>
            <p:nvPr/>
          </p:nvSpPr>
          <p:spPr>
            <a:xfrm>
              <a:off x="336337" y="2984337"/>
              <a:ext cx="2174171" cy="230088"/>
            </a:xfrm>
            <a:prstGeom prst="rect">
              <a:avLst/>
            </a:prstGeom>
            <a:noFill/>
          </p:spPr>
          <p:txBody>
            <a:bodyPr wrap="square" rtlCol="0">
              <a:spAutoFit/>
            </a:bodyPr>
            <a:lstStyle/>
            <a:p>
              <a:pPr algn="ct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0" name="矩形 9"/>
            <p:cNvSpPr/>
            <p:nvPr/>
          </p:nvSpPr>
          <p:spPr>
            <a:xfrm>
              <a:off x="336337" y="3192036"/>
              <a:ext cx="2174340" cy="761245"/>
            </a:xfrm>
            <a:prstGeom prst="rect">
              <a:avLst/>
            </a:prstGeom>
          </p:spPr>
          <p:txBody>
            <a:bodyPr wrap="square">
              <a:spAutoFit/>
            </a:bodyPr>
            <a:lstStyle/>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31" name="Group 74"/>
          <p:cNvGrpSpPr/>
          <p:nvPr/>
        </p:nvGrpSpPr>
        <p:grpSpPr>
          <a:xfrm>
            <a:off x="8522335" y="4488815"/>
            <a:ext cx="1819275" cy="1291590"/>
            <a:chOff x="336337" y="2984337"/>
            <a:chExt cx="2174340" cy="968944"/>
          </a:xfrm>
        </p:grpSpPr>
        <p:sp>
          <p:nvSpPr>
            <p:cNvPr id="32" name="文本框 11"/>
            <p:cNvSpPr txBox="1"/>
            <p:nvPr/>
          </p:nvSpPr>
          <p:spPr>
            <a:xfrm>
              <a:off x="336337" y="2984337"/>
              <a:ext cx="2174171" cy="230088"/>
            </a:xfrm>
            <a:prstGeom prst="rect">
              <a:avLst/>
            </a:prstGeom>
            <a:noFill/>
          </p:spPr>
          <p:txBody>
            <a:bodyPr wrap="square" rtlCol="0">
              <a:spAutoFit/>
            </a:bodyPr>
            <a:lstStyle/>
            <a:p>
              <a:pPr algn="ct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3" name="矩形 9"/>
            <p:cNvSpPr/>
            <p:nvPr/>
          </p:nvSpPr>
          <p:spPr>
            <a:xfrm>
              <a:off x="336337" y="3192036"/>
              <a:ext cx="2174340" cy="761245"/>
            </a:xfrm>
            <a:prstGeom prst="rect">
              <a:avLst/>
            </a:prstGeom>
          </p:spPr>
          <p:txBody>
            <a:bodyPr wrap="square">
              <a:spAutoFit/>
            </a:bodyPr>
            <a:lstStyle/>
            <a:p>
              <a:pPr algn="ctr" fontAlgn="auto">
                <a:lnSpc>
                  <a:spcPct val="15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2000"/>
                            </p:stCondLst>
                            <p:childTnLst>
                              <p:par>
                                <p:cTn id="31" presetID="1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Top)">
                                      <p:cBhvr>
                                        <p:cTn id="33" dur="500"/>
                                        <p:tgtEl>
                                          <p:spTgt spid="15"/>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00"/>
                                        <p:tgtEl>
                                          <p:spTgt spid="6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p:cTn id="41" dur="500" fill="hold"/>
                                        <p:tgtEl>
                                          <p:spTgt spid="73"/>
                                        </p:tgtEl>
                                        <p:attrNameLst>
                                          <p:attrName>ppt_w</p:attrName>
                                        </p:attrNameLst>
                                      </p:cBhvr>
                                      <p:tavLst>
                                        <p:tav tm="0">
                                          <p:val>
                                            <p:fltVal val="0"/>
                                          </p:val>
                                        </p:tav>
                                        <p:tav tm="100000">
                                          <p:val>
                                            <p:strVal val="#ppt_w"/>
                                          </p:val>
                                        </p:tav>
                                      </p:tavLst>
                                    </p:anim>
                                    <p:anim calcmode="lin" valueType="num">
                                      <p:cBhvr>
                                        <p:cTn id="42" dur="500" fill="hold"/>
                                        <p:tgtEl>
                                          <p:spTgt spid="73"/>
                                        </p:tgtEl>
                                        <p:attrNameLst>
                                          <p:attrName>ppt_h</p:attrName>
                                        </p:attrNameLst>
                                      </p:cBhvr>
                                      <p:tavLst>
                                        <p:tav tm="0">
                                          <p:val>
                                            <p:fltVal val="0"/>
                                          </p:val>
                                        </p:tav>
                                        <p:tav tm="100000">
                                          <p:val>
                                            <p:strVal val="#ppt_h"/>
                                          </p:val>
                                        </p:tav>
                                      </p:tavLst>
                                    </p:anim>
                                    <p:animEffect transition="in" filter="fade">
                                      <p:cBhvr>
                                        <p:cTn id="43" dur="500"/>
                                        <p:tgtEl>
                                          <p:spTgt spid="73"/>
                                        </p:tgtEl>
                                      </p:cBhvr>
                                    </p:animEffect>
                                  </p:childTnLst>
                                </p:cTn>
                              </p:par>
                            </p:childTnLst>
                          </p:cTn>
                        </p:par>
                        <p:par>
                          <p:cTn id="44" fill="hold">
                            <p:stCondLst>
                              <p:cond delay="3500"/>
                            </p:stCondLst>
                            <p:childTnLst>
                              <p:par>
                                <p:cTn id="45" presetID="1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lide(fromTop)">
                                      <p:cBhvr>
                                        <p:cTn id="47" dur="500"/>
                                        <p:tgtEl>
                                          <p:spTgt spid="19"/>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up)">
                                      <p:cBhvr>
                                        <p:cTn id="51" dur="500"/>
                                        <p:tgtEl>
                                          <p:spTgt spid="65"/>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p:cTn id="55" dur="500" fill="hold"/>
                                        <p:tgtEl>
                                          <p:spTgt spid="74"/>
                                        </p:tgtEl>
                                        <p:attrNameLst>
                                          <p:attrName>ppt_w</p:attrName>
                                        </p:attrNameLst>
                                      </p:cBhvr>
                                      <p:tavLst>
                                        <p:tav tm="0">
                                          <p:val>
                                            <p:fltVal val="0"/>
                                          </p:val>
                                        </p:tav>
                                        <p:tav tm="100000">
                                          <p:val>
                                            <p:strVal val="#ppt_w"/>
                                          </p:val>
                                        </p:tav>
                                      </p:tavLst>
                                    </p:anim>
                                    <p:anim calcmode="lin" valueType="num">
                                      <p:cBhvr>
                                        <p:cTn id="56" dur="500" fill="hold"/>
                                        <p:tgtEl>
                                          <p:spTgt spid="74"/>
                                        </p:tgtEl>
                                        <p:attrNameLst>
                                          <p:attrName>ppt_h</p:attrName>
                                        </p:attrNameLst>
                                      </p:cBhvr>
                                      <p:tavLst>
                                        <p:tav tm="0">
                                          <p:val>
                                            <p:fltVal val="0"/>
                                          </p:val>
                                        </p:tav>
                                        <p:tav tm="100000">
                                          <p:val>
                                            <p:strVal val="#ppt_h"/>
                                          </p:val>
                                        </p:tav>
                                      </p:tavLst>
                                    </p:anim>
                                    <p:animEffect transition="in" filter="fade">
                                      <p:cBhvr>
                                        <p:cTn id="57" dur="500"/>
                                        <p:tgtEl>
                                          <p:spTgt spid="74"/>
                                        </p:tgtEl>
                                      </p:cBhvr>
                                    </p:animEffect>
                                  </p:childTnLst>
                                </p:cTn>
                              </p:par>
                            </p:childTnLst>
                          </p:cTn>
                        </p:par>
                        <p:par>
                          <p:cTn id="58" fill="hold">
                            <p:stCondLst>
                              <p:cond delay="5000"/>
                            </p:stCondLst>
                            <p:childTnLst>
                              <p:par>
                                <p:cTn id="59" presetID="1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slide(fromTop)">
                                      <p:cBhvr>
                                        <p:cTn id="61" dur="500"/>
                                        <p:tgtEl>
                                          <p:spTgt spid="25"/>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down)">
                                      <p:cBhvr>
                                        <p:cTn id="65" dur="500"/>
                                        <p:tgtEl>
                                          <p:spTgt spid="66"/>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Effect transition="in" filter="fade">
                                      <p:cBhvr>
                                        <p:cTn id="71" dur="500"/>
                                        <p:tgtEl>
                                          <p:spTgt spid="75"/>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slide(fromTop)">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2602</Words>
  <Application>Microsoft Office PowerPoint</Application>
  <PresentationFormat>宽屏</PresentationFormat>
  <Paragraphs>277</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方正粗宋简体</vt:lpstr>
      <vt:lpstr>方正正纤黑简体</vt:lpstr>
      <vt:lpstr>华文细黑</vt:lpstr>
      <vt:lpstr>宋体</vt:lpstr>
      <vt:lpstr>微软雅黑</vt:lpstr>
      <vt:lpstr>Arial</vt:lpstr>
      <vt:lpstr>Calibri</vt:lpstr>
      <vt:lpstr>Roboto</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win</dc:creator>
  <cp:keywords>RP</cp:keywords>
  <dc:description>RP</dc:description>
  <cp:lastModifiedBy>之灵 宇</cp:lastModifiedBy>
  <cp:revision>20</cp:revision>
  <dcterms:created xsi:type="dcterms:W3CDTF">2017-06-07T07:27:00Z</dcterms:created>
  <dcterms:modified xsi:type="dcterms:W3CDTF">2019-03-10T10:27:14Z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