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78" r:id="rId9"/>
    <p:sldId id="263" r:id="rId10"/>
    <p:sldId id="264" r:id="rId11"/>
    <p:sldId id="265" r:id="rId12"/>
    <p:sldId id="266" r:id="rId13"/>
    <p:sldId id="267" r:id="rId14"/>
    <p:sldId id="279" r:id="rId15"/>
    <p:sldId id="268" r:id="rId16"/>
    <p:sldId id="269" r:id="rId17"/>
    <p:sldId id="270" r:id="rId18"/>
    <p:sldId id="271" r:id="rId19"/>
    <p:sldId id="272" r:id="rId20"/>
    <p:sldId id="280" r:id="rId21"/>
    <p:sldId id="273" r:id="rId22"/>
    <p:sldId id="274" r:id="rId23"/>
    <p:sldId id="275" r:id="rId24"/>
    <p:sldId id="276" r:id="rId25"/>
    <p:sldId id="277" r:id="rId26"/>
    <p:sldId id="281"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878"/>
    <a:srgbClr val="7D9449"/>
    <a:srgbClr val="88A856"/>
    <a:srgbClr val="D5DDAB"/>
    <a:srgbClr val="E5E894"/>
    <a:srgbClr val="94BB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53" autoAdjust="0"/>
  </p:normalViewPr>
  <p:slideViewPr>
    <p:cSldViewPr snapToGrid="0">
      <p:cViewPr varScale="1">
        <p:scale>
          <a:sx n="106" d="100"/>
          <a:sy n="106" d="100"/>
        </p:scale>
        <p:origin x="654"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4BB80"/>
              </a:solidFill>
            </c:spPr>
            <c:extLst>
              <c:ext xmlns:c16="http://schemas.microsoft.com/office/drawing/2014/chart" uri="{C3380CC4-5D6E-409C-BE32-E72D297353CC}">
                <c16:uniqueId val="{00000001-193E-460C-A13B-C6B8F3CA49E2}"/>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193E-460C-A13B-C6B8F3CA49E2}"/>
              </c:ext>
            </c:extLst>
          </c:dPt>
          <c:cat>
            <c:numRef>
              <c:f>Sheet1!$A$2:$A$3</c:f>
              <c:numCache>
                <c:formatCode>General</c:formatCode>
                <c:ptCount val="2"/>
              </c:numCache>
            </c:num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193E-460C-A13B-C6B8F3CA49E2}"/>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7D9449"/>
              </a:solidFill>
            </c:spPr>
            <c:extLst>
              <c:ext xmlns:c16="http://schemas.microsoft.com/office/drawing/2014/chart" uri="{C3380CC4-5D6E-409C-BE32-E72D297353CC}">
                <c16:uniqueId val="{00000001-2C45-4FC9-97F9-2CB5F6FC5145}"/>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2C45-4FC9-97F9-2CB5F6FC5145}"/>
              </c:ext>
            </c:extLst>
          </c:dPt>
          <c:cat>
            <c:numRef>
              <c:f>Sheet1!$A$2:$A$3</c:f>
              <c:numCache>
                <c:formatCode>General</c:formatCode>
                <c:ptCount val="2"/>
              </c:numCache>
            </c:num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2C45-4FC9-97F9-2CB5F6FC5145}"/>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BCC878"/>
              </a:solidFill>
            </c:spPr>
            <c:extLst>
              <c:ext xmlns:c16="http://schemas.microsoft.com/office/drawing/2014/chart" uri="{C3380CC4-5D6E-409C-BE32-E72D297353CC}">
                <c16:uniqueId val="{00000001-9E3F-43A7-BEC1-EC2B611756E2}"/>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9E3F-43A7-BEC1-EC2B611756E2}"/>
              </c:ext>
            </c:extLst>
          </c:dPt>
          <c:cat>
            <c:numRef>
              <c:f>Sheet1!$A$2:$A$3</c:f>
              <c:numCache>
                <c:formatCode>General</c:formatCode>
                <c:ptCount val="2"/>
              </c:numCache>
            </c:num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9E3F-43A7-BEC1-EC2B611756E2}"/>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E5E894"/>
              </a:solidFill>
            </c:spPr>
            <c:extLst>
              <c:ext xmlns:c16="http://schemas.microsoft.com/office/drawing/2014/chart" uri="{C3380CC4-5D6E-409C-BE32-E72D297353CC}">
                <c16:uniqueId val="{00000001-1B7E-44C3-9B1B-19474F389E6C}"/>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1B7E-44C3-9B1B-19474F389E6C}"/>
              </c:ext>
            </c:extLst>
          </c:dPt>
          <c:cat>
            <c:numRef>
              <c:f>Sheet1!$A$2:$A$3</c:f>
              <c:numCache>
                <c:formatCode>General</c:formatCode>
                <c:ptCount val="2"/>
              </c:numCache>
            </c:num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1B7E-44C3-9B1B-19474F389E6C}"/>
            </c:ext>
          </c:extLst>
        </c:ser>
        <c:dLbls>
          <c:showLegendKey val="0"/>
          <c:showVal val="0"/>
          <c:showCatName val="0"/>
          <c:showSerName val="0"/>
          <c:showPercent val="0"/>
          <c:showBubbleSize val="0"/>
          <c:showLeaderLines val="1"/>
        </c:dLbls>
        <c:firstSliceAng val="0"/>
        <c:holeSize val="82"/>
      </c:doughnutChart>
      <c:spPr>
        <a:noFill/>
        <a:ln w="25400">
          <a:noFill/>
        </a:ln>
      </c:spPr>
    </c:plotArea>
    <c:plotVisOnly val="1"/>
    <c:dispBlanksAs val="gap"/>
    <c:showDLblsOverMax val="0"/>
  </c:chart>
  <c:txPr>
    <a:bodyPr/>
    <a:lstStyle/>
    <a:p>
      <a:pPr>
        <a:defRPr lang="zh-CN" sz="1800"/>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EADE92-F49F-4E32-81C1-07ADFD13A01D}" type="datetimeFigureOut">
              <a:rPr lang="zh-CN" altLang="en-US" smtClean="0"/>
              <a:t>2019/3/11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0C94A-D457-4753-9196-55C66065B1EC}" type="slidenum">
              <a:rPr lang="zh-CN" altLang="en-US" smtClean="0"/>
              <a:t>‹#›</a:t>
            </a:fld>
            <a:endParaRPr lang="zh-CN" altLang="en-US"/>
          </a:p>
        </p:txBody>
      </p:sp>
    </p:spTree>
    <p:extLst>
      <p:ext uri="{BB962C8B-B14F-4D97-AF65-F5344CB8AC3E}">
        <p14:creationId xmlns:p14="http://schemas.microsoft.com/office/powerpoint/2010/main" val="64813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1</a:t>
            </a:fld>
            <a:endParaRPr lang="zh-CN" altLang="en-US"/>
          </a:p>
        </p:txBody>
      </p:sp>
    </p:spTree>
    <p:extLst>
      <p:ext uri="{BB962C8B-B14F-4D97-AF65-F5344CB8AC3E}">
        <p14:creationId xmlns:p14="http://schemas.microsoft.com/office/powerpoint/2010/main" val="3666268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10</a:t>
            </a:fld>
            <a:endParaRPr lang="zh-CN" altLang="en-US"/>
          </a:p>
        </p:txBody>
      </p:sp>
    </p:spTree>
    <p:extLst>
      <p:ext uri="{BB962C8B-B14F-4D97-AF65-F5344CB8AC3E}">
        <p14:creationId xmlns:p14="http://schemas.microsoft.com/office/powerpoint/2010/main" val="3834796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11</a:t>
            </a:fld>
            <a:endParaRPr lang="zh-CN" altLang="en-US"/>
          </a:p>
        </p:txBody>
      </p:sp>
    </p:spTree>
    <p:extLst>
      <p:ext uri="{BB962C8B-B14F-4D97-AF65-F5344CB8AC3E}">
        <p14:creationId xmlns:p14="http://schemas.microsoft.com/office/powerpoint/2010/main" val="1879550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12</a:t>
            </a:fld>
            <a:endParaRPr lang="zh-CN" altLang="en-US"/>
          </a:p>
        </p:txBody>
      </p:sp>
    </p:spTree>
    <p:extLst>
      <p:ext uri="{BB962C8B-B14F-4D97-AF65-F5344CB8AC3E}">
        <p14:creationId xmlns:p14="http://schemas.microsoft.com/office/powerpoint/2010/main" val="3010999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13</a:t>
            </a:fld>
            <a:endParaRPr lang="zh-CN" altLang="en-US"/>
          </a:p>
        </p:txBody>
      </p:sp>
    </p:spTree>
    <p:extLst>
      <p:ext uri="{BB962C8B-B14F-4D97-AF65-F5344CB8AC3E}">
        <p14:creationId xmlns:p14="http://schemas.microsoft.com/office/powerpoint/2010/main" val="1953654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14</a:t>
            </a:fld>
            <a:endParaRPr lang="zh-CN" altLang="en-US"/>
          </a:p>
        </p:txBody>
      </p:sp>
    </p:spTree>
    <p:extLst>
      <p:ext uri="{BB962C8B-B14F-4D97-AF65-F5344CB8AC3E}">
        <p14:creationId xmlns:p14="http://schemas.microsoft.com/office/powerpoint/2010/main" val="3095977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15</a:t>
            </a:fld>
            <a:endParaRPr lang="zh-CN" altLang="en-US"/>
          </a:p>
        </p:txBody>
      </p:sp>
    </p:spTree>
    <p:extLst>
      <p:ext uri="{BB962C8B-B14F-4D97-AF65-F5344CB8AC3E}">
        <p14:creationId xmlns:p14="http://schemas.microsoft.com/office/powerpoint/2010/main" val="441005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16</a:t>
            </a:fld>
            <a:endParaRPr lang="zh-CN" altLang="en-US"/>
          </a:p>
        </p:txBody>
      </p:sp>
    </p:spTree>
    <p:extLst>
      <p:ext uri="{BB962C8B-B14F-4D97-AF65-F5344CB8AC3E}">
        <p14:creationId xmlns:p14="http://schemas.microsoft.com/office/powerpoint/2010/main" val="176788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17</a:t>
            </a:fld>
            <a:endParaRPr lang="zh-CN" altLang="en-US"/>
          </a:p>
        </p:txBody>
      </p:sp>
    </p:spTree>
    <p:extLst>
      <p:ext uri="{BB962C8B-B14F-4D97-AF65-F5344CB8AC3E}">
        <p14:creationId xmlns:p14="http://schemas.microsoft.com/office/powerpoint/2010/main" val="924042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18</a:t>
            </a:fld>
            <a:endParaRPr lang="zh-CN" altLang="en-US"/>
          </a:p>
        </p:txBody>
      </p:sp>
    </p:spTree>
    <p:extLst>
      <p:ext uri="{BB962C8B-B14F-4D97-AF65-F5344CB8AC3E}">
        <p14:creationId xmlns:p14="http://schemas.microsoft.com/office/powerpoint/2010/main" val="2191466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19</a:t>
            </a:fld>
            <a:endParaRPr lang="zh-CN" altLang="en-US"/>
          </a:p>
        </p:txBody>
      </p:sp>
    </p:spTree>
    <p:extLst>
      <p:ext uri="{BB962C8B-B14F-4D97-AF65-F5344CB8AC3E}">
        <p14:creationId xmlns:p14="http://schemas.microsoft.com/office/powerpoint/2010/main" val="635918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2</a:t>
            </a:fld>
            <a:endParaRPr lang="zh-CN" altLang="en-US"/>
          </a:p>
        </p:txBody>
      </p:sp>
    </p:spTree>
    <p:extLst>
      <p:ext uri="{BB962C8B-B14F-4D97-AF65-F5344CB8AC3E}">
        <p14:creationId xmlns:p14="http://schemas.microsoft.com/office/powerpoint/2010/main" val="3263624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20</a:t>
            </a:fld>
            <a:endParaRPr lang="zh-CN" altLang="en-US"/>
          </a:p>
        </p:txBody>
      </p:sp>
    </p:spTree>
    <p:extLst>
      <p:ext uri="{BB962C8B-B14F-4D97-AF65-F5344CB8AC3E}">
        <p14:creationId xmlns:p14="http://schemas.microsoft.com/office/powerpoint/2010/main" val="1998635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21</a:t>
            </a:fld>
            <a:endParaRPr lang="zh-CN" altLang="en-US"/>
          </a:p>
        </p:txBody>
      </p:sp>
    </p:spTree>
    <p:extLst>
      <p:ext uri="{BB962C8B-B14F-4D97-AF65-F5344CB8AC3E}">
        <p14:creationId xmlns:p14="http://schemas.microsoft.com/office/powerpoint/2010/main" val="3924866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22</a:t>
            </a:fld>
            <a:endParaRPr lang="zh-CN" altLang="en-US"/>
          </a:p>
        </p:txBody>
      </p:sp>
    </p:spTree>
    <p:extLst>
      <p:ext uri="{BB962C8B-B14F-4D97-AF65-F5344CB8AC3E}">
        <p14:creationId xmlns:p14="http://schemas.microsoft.com/office/powerpoint/2010/main" val="2209045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23</a:t>
            </a:fld>
            <a:endParaRPr lang="zh-CN" altLang="en-US"/>
          </a:p>
        </p:txBody>
      </p:sp>
    </p:spTree>
    <p:extLst>
      <p:ext uri="{BB962C8B-B14F-4D97-AF65-F5344CB8AC3E}">
        <p14:creationId xmlns:p14="http://schemas.microsoft.com/office/powerpoint/2010/main" val="1601748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24</a:t>
            </a:fld>
            <a:endParaRPr lang="zh-CN" altLang="en-US"/>
          </a:p>
        </p:txBody>
      </p:sp>
    </p:spTree>
    <p:extLst>
      <p:ext uri="{BB962C8B-B14F-4D97-AF65-F5344CB8AC3E}">
        <p14:creationId xmlns:p14="http://schemas.microsoft.com/office/powerpoint/2010/main" val="3258854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25</a:t>
            </a:fld>
            <a:endParaRPr lang="zh-CN" altLang="en-US"/>
          </a:p>
        </p:txBody>
      </p:sp>
    </p:spTree>
    <p:extLst>
      <p:ext uri="{BB962C8B-B14F-4D97-AF65-F5344CB8AC3E}">
        <p14:creationId xmlns:p14="http://schemas.microsoft.com/office/powerpoint/2010/main" val="304717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26</a:t>
            </a:fld>
            <a:endParaRPr lang="zh-CN" altLang="en-US"/>
          </a:p>
        </p:txBody>
      </p:sp>
    </p:spTree>
    <p:extLst>
      <p:ext uri="{BB962C8B-B14F-4D97-AF65-F5344CB8AC3E}">
        <p14:creationId xmlns:p14="http://schemas.microsoft.com/office/powerpoint/2010/main" val="129649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3</a:t>
            </a:fld>
            <a:endParaRPr lang="zh-CN" altLang="en-US"/>
          </a:p>
        </p:txBody>
      </p:sp>
    </p:spTree>
    <p:extLst>
      <p:ext uri="{BB962C8B-B14F-4D97-AF65-F5344CB8AC3E}">
        <p14:creationId xmlns:p14="http://schemas.microsoft.com/office/powerpoint/2010/main" val="2399735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4</a:t>
            </a:fld>
            <a:endParaRPr lang="zh-CN" altLang="en-US"/>
          </a:p>
        </p:txBody>
      </p:sp>
    </p:spTree>
    <p:extLst>
      <p:ext uri="{BB962C8B-B14F-4D97-AF65-F5344CB8AC3E}">
        <p14:creationId xmlns:p14="http://schemas.microsoft.com/office/powerpoint/2010/main" val="119295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5</a:t>
            </a:fld>
            <a:endParaRPr lang="zh-CN" altLang="en-US"/>
          </a:p>
        </p:txBody>
      </p:sp>
    </p:spTree>
    <p:extLst>
      <p:ext uri="{BB962C8B-B14F-4D97-AF65-F5344CB8AC3E}">
        <p14:creationId xmlns:p14="http://schemas.microsoft.com/office/powerpoint/2010/main" val="1535007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6</a:t>
            </a:fld>
            <a:endParaRPr lang="zh-CN" altLang="en-US"/>
          </a:p>
        </p:txBody>
      </p:sp>
    </p:spTree>
    <p:extLst>
      <p:ext uri="{BB962C8B-B14F-4D97-AF65-F5344CB8AC3E}">
        <p14:creationId xmlns:p14="http://schemas.microsoft.com/office/powerpoint/2010/main" val="22994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7</a:t>
            </a:fld>
            <a:endParaRPr lang="zh-CN" altLang="en-US"/>
          </a:p>
        </p:txBody>
      </p:sp>
    </p:spTree>
    <p:extLst>
      <p:ext uri="{BB962C8B-B14F-4D97-AF65-F5344CB8AC3E}">
        <p14:creationId xmlns:p14="http://schemas.microsoft.com/office/powerpoint/2010/main" val="4145514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8</a:t>
            </a:fld>
            <a:endParaRPr lang="zh-CN" altLang="en-US"/>
          </a:p>
        </p:txBody>
      </p:sp>
    </p:spTree>
    <p:extLst>
      <p:ext uri="{BB962C8B-B14F-4D97-AF65-F5344CB8AC3E}">
        <p14:creationId xmlns:p14="http://schemas.microsoft.com/office/powerpoint/2010/main" val="2287019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9</a:t>
            </a:fld>
            <a:endParaRPr lang="zh-CN" altLang="en-US"/>
          </a:p>
        </p:txBody>
      </p:sp>
    </p:spTree>
    <p:extLst>
      <p:ext uri="{BB962C8B-B14F-4D97-AF65-F5344CB8AC3E}">
        <p14:creationId xmlns:p14="http://schemas.microsoft.com/office/powerpoint/2010/main" val="305214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40162D8-1347-4201-8113-9C479E0DF5BE}" type="datetimeFigureOut">
              <a:rPr lang="zh-CN" altLang="en-US" smtClean="0"/>
              <a:t>2019/3/11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128B0A-6722-49F0-910F-430D00337E44}" type="slidenum">
              <a:rPr lang="zh-CN" altLang="en-US" smtClean="0"/>
              <a:t>‹#›</a:t>
            </a:fld>
            <a:endParaRPr lang="zh-CN" altLang="en-US"/>
          </a:p>
        </p:txBody>
      </p:sp>
    </p:spTree>
    <p:extLst>
      <p:ext uri="{BB962C8B-B14F-4D97-AF65-F5344CB8AC3E}">
        <p14:creationId xmlns:p14="http://schemas.microsoft.com/office/powerpoint/2010/main" val="27618369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40162D8-1347-4201-8113-9C479E0DF5BE}" type="datetimeFigureOut">
              <a:rPr lang="zh-CN" altLang="en-US" smtClean="0"/>
              <a:t>2019/3/11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128B0A-6722-49F0-910F-430D00337E44}" type="slidenum">
              <a:rPr lang="zh-CN" altLang="en-US" smtClean="0"/>
              <a:t>‹#›</a:t>
            </a:fld>
            <a:endParaRPr lang="zh-CN" altLang="en-US"/>
          </a:p>
        </p:txBody>
      </p:sp>
    </p:spTree>
    <p:extLst>
      <p:ext uri="{BB962C8B-B14F-4D97-AF65-F5344CB8AC3E}">
        <p14:creationId xmlns:p14="http://schemas.microsoft.com/office/powerpoint/2010/main" val="3684757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0162D8-1347-4201-8113-9C479E0DF5BE}" type="datetimeFigureOut">
              <a:rPr lang="zh-CN" altLang="en-US" smtClean="0"/>
              <a:t>2019/3/11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128B0A-6722-49F0-910F-430D00337E44}" type="slidenum">
              <a:rPr lang="zh-CN" altLang="en-US" smtClean="0"/>
              <a:t>‹#›</a:t>
            </a:fld>
            <a:endParaRPr lang="zh-CN" altLang="en-US"/>
          </a:p>
        </p:txBody>
      </p:sp>
    </p:spTree>
    <p:extLst>
      <p:ext uri="{BB962C8B-B14F-4D97-AF65-F5344CB8AC3E}">
        <p14:creationId xmlns:p14="http://schemas.microsoft.com/office/powerpoint/2010/main" val="22997080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0162D8-1347-4201-8113-9C479E0DF5BE}" type="datetimeFigureOut">
              <a:rPr lang="zh-CN" altLang="en-US" smtClean="0"/>
              <a:t>2019/3/11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128B0A-6722-49F0-910F-430D00337E44}" type="slidenum">
              <a:rPr lang="zh-CN" altLang="en-US" smtClean="0"/>
              <a:t>‹#›</a:t>
            </a:fld>
            <a:endParaRPr lang="zh-CN" altLang="en-US"/>
          </a:p>
        </p:txBody>
      </p:sp>
    </p:spTree>
    <p:extLst>
      <p:ext uri="{BB962C8B-B14F-4D97-AF65-F5344CB8AC3E}">
        <p14:creationId xmlns:p14="http://schemas.microsoft.com/office/powerpoint/2010/main" val="39981641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986033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userDrawn="1"/>
        </p:nvSpPr>
        <p:spPr>
          <a:xfrm>
            <a:off x="4974773" y="348734"/>
            <a:ext cx="2339102" cy="461665"/>
          </a:xfrm>
          <a:prstGeom prst="rect">
            <a:avLst/>
          </a:prstGeom>
        </p:spPr>
        <p:txBody>
          <a:bodyPr wrap="none">
            <a:spAutoFit/>
          </a:bodyPr>
          <a:lstStyle/>
          <a:p>
            <a:r>
              <a:rPr lang="zh-CN" altLang="en-US" sz="2400" b="1" i="0" dirty="0">
                <a:solidFill>
                  <a:srgbClr val="7D9449"/>
                </a:solidFill>
              </a:rPr>
              <a:t>请输入你的题目</a:t>
            </a:r>
          </a:p>
        </p:txBody>
      </p:sp>
    </p:spTree>
    <p:extLst>
      <p:ext uri="{BB962C8B-B14F-4D97-AF65-F5344CB8AC3E}">
        <p14:creationId xmlns:p14="http://schemas.microsoft.com/office/powerpoint/2010/main" val="2379350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40162D8-1347-4201-8113-9C479E0DF5BE}" type="datetimeFigureOut">
              <a:rPr lang="zh-CN" altLang="en-US" smtClean="0"/>
              <a:t>2019/3/11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128B0A-6722-49F0-910F-430D00337E44}" type="slidenum">
              <a:rPr lang="zh-CN" altLang="en-US" smtClean="0"/>
              <a:t>‹#›</a:t>
            </a:fld>
            <a:endParaRPr lang="zh-CN" altLang="en-US"/>
          </a:p>
        </p:txBody>
      </p:sp>
    </p:spTree>
    <p:extLst>
      <p:ext uri="{BB962C8B-B14F-4D97-AF65-F5344CB8AC3E}">
        <p14:creationId xmlns:p14="http://schemas.microsoft.com/office/powerpoint/2010/main" val="24096391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0162D8-1347-4201-8113-9C479E0DF5BE}" type="datetimeFigureOut">
              <a:rPr lang="zh-CN" altLang="en-US" smtClean="0"/>
              <a:t>2019/3/11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128B0A-6722-49F0-910F-430D00337E44}" type="slidenum">
              <a:rPr lang="zh-CN" altLang="en-US" smtClean="0"/>
              <a:t>‹#›</a:t>
            </a:fld>
            <a:endParaRPr lang="zh-CN" altLang="en-US"/>
          </a:p>
        </p:txBody>
      </p:sp>
    </p:spTree>
    <p:extLst>
      <p:ext uri="{BB962C8B-B14F-4D97-AF65-F5344CB8AC3E}">
        <p14:creationId xmlns:p14="http://schemas.microsoft.com/office/powerpoint/2010/main" val="28040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0162D8-1347-4201-8113-9C479E0DF5BE}" type="datetimeFigureOut">
              <a:rPr lang="zh-CN" altLang="en-US" smtClean="0"/>
              <a:t>2019/3/11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7128B0A-6722-49F0-910F-430D00337E44}" type="slidenum">
              <a:rPr lang="zh-CN" altLang="en-US" smtClean="0"/>
              <a:t>‹#›</a:t>
            </a:fld>
            <a:endParaRPr lang="zh-CN" altLang="en-US"/>
          </a:p>
        </p:txBody>
      </p:sp>
    </p:spTree>
    <p:extLst>
      <p:ext uri="{BB962C8B-B14F-4D97-AF65-F5344CB8AC3E}">
        <p14:creationId xmlns:p14="http://schemas.microsoft.com/office/powerpoint/2010/main" val="6952943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0162D8-1347-4201-8113-9C479E0DF5BE}" type="datetimeFigureOut">
              <a:rPr lang="zh-CN" altLang="en-US" smtClean="0"/>
              <a:t>2019/3/11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128B0A-6722-49F0-910F-430D00337E44}" type="slidenum">
              <a:rPr lang="zh-CN" altLang="en-US" smtClean="0"/>
              <a:t>‹#›</a:t>
            </a:fld>
            <a:endParaRPr lang="zh-CN" altLang="en-US"/>
          </a:p>
        </p:txBody>
      </p:sp>
    </p:spTree>
    <p:extLst>
      <p:ext uri="{BB962C8B-B14F-4D97-AF65-F5344CB8AC3E}">
        <p14:creationId xmlns:p14="http://schemas.microsoft.com/office/powerpoint/2010/main" val="19971115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0162D8-1347-4201-8113-9C479E0DF5BE}" type="datetimeFigureOut">
              <a:rPr lang="zh-CN" altLang="en-US" smtClean="0"/>
              <a:t>2019/3/11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7128B0A-6722-49F0-910F-430D00337E44}" type="slidenum">
              <a:rPr lang="zh-CN" altLang="en-US" smtClean="0"/>
              <a:t>‹#›</a:t>
            </a:fld>
            <a:endParaRPr lang="zh-CN" altLang="en-US"/>
          </a:p>
        </p:txBody>
      </p:sp>
    </p:spTree>
    <p:extLst>
      <p:ext uri="{BB962C8B-B14F-4D97-AF65-F5344CB8AC3E}">
        <p14:creationId xmlns:p14="http://schemas.microsoft.com/office/powerpoint/2010/main" val="8798533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40162D8-1347-4201-8113-9C479E0DF5BE}" type="datetimeFigureOut">
              <a:rPr lang="zh-CN" altLang="en-US" smtClean="0"/>
              <a:t>2019/3/11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128B0A-6722-49F0-910F-430D00337E44}" type="slidenum">
              <a:rPr lang="zh-CN" altLang="en-US" smtClean="0"/>
              <a:t>‹#›</a:t>
            </a:fld>
            <a:endParaRPr lang="zh-CN" altLang="en-US"/>
          </a:p>
        </p:txBody>
      </p:sp>
    </p:spTree>
    <p:extLst>
      <p:ext uri="{BB962C8B-B14F-4D97-AF65-F5344CB8AC3E}">
        <p14:creationId xmlns:p14="http://schemas.microsoft.com/office/powerpoint/2010/main" val="36919729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162D8-1347-4201-8113-9C479E0DF5BE}" type="datetimeFigureOut">
              <a:rPr lang="zh-CN" altLang="en-US" smtClean="0"/>
              <a:t>2019/3/11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28B0A-6722-49F0-910F-430D00337E44}" type="slidenum">
              <a:rPr lang="zh-CN" altLang="en-US" smtClean="0"/>
              <a:t>‹#›</a:t>
            </a:fld>
            <a:endParaRPr lang="zh-CN" altLang="en-US"/>
          </a:p>
        </p:txBody>
      </p:sp>
    </p:spTree>
    <p:extLst>
      <p:ext uri="{BB962C8B-B14F-4D97-AF65-F5344CB8AC3E}">
        <p14:creationId xmlns:p14="http://schemas.microsoft.com/office/powerpoint/2010/main" val="452203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3472830" y="1561676"/>
            <a:ext cx="5041637" cy="1200329"/>
          </a:xfrm>
          <a:prstGeom prst="rect">
            <a:avLst/>
          </a:prstGeom>
          <a:noFill/>
        </p:spPr>
        <p:txBody>
          <a:bodyPr wrap="none" rtlCol="0">
            <a:spAutoFit/>
          </a:bodyPr>
          <a:lstStyle/>
          <a:p>
            <a:r>
              <a:rPr lang="zh-CN" altLang="en-US" sz="3600" b="1" dirty="0">
                <a:solidFill>
                  <a:srgbClr val="94BB80"/>
                </a:solidFill>
                <a:latin typeface="微软雅黑" panose="020B0503020204020204" pitchFamily="34" charset="-122"/>
                <a:ea typeface="微软雅黑" panose="020B0503020204020204" pitchFamily="34" charset="-122"/>
              </a:rPr>
              <a:t>      Fresh Summer</a:t>
            </a:r>
            <a:endParaRPr lang="en-US" altLang="zh-CN" sz="3600" b="1" dirty="0">
              <a:solidFill>
                <a:srgbClr val="94BB80"/>
              </a:solidFill>
              <a:latin typeface="微软雅黑" panose="020B0503020204020204" pitchFamily="34" charset="-122"/>
              <a:ea typeface="微软雅黑" panose="020B0503020204020204" pitchFamily="34" charset="-122"/>
            </a:endParaRPr>
          </a:p>
          <a:p>
            <a:r>
              <a:rPr lang="zh-CN" altLang="en-US" sz="3600" b="1" dirty="0">
                <a:solidFill>
                  <a:srgbClr val="7D9449"/>
                </a:solidFill>
                <a:latin typeface="微软雅黑" panose="020B0503020204020204" pitchFamily="34" charset="-122"/>
                <a:ea typeface="微软雅黑" panose="020B0503020204020204" pitchFamily="34" charset="-122"/>
              </a:rPr>
              <a:t>Flower </a:t>
            </a:r>
            <a:r>
              <a:rPr lang="en-US" altLang="zh-CN" sz="3600" b="1" dirty="0">
                <a:solidFill>
                  <a:srgbClr val="7D9449"/>
                </a:solidFill>
                <a:latin typeface="微软雅黑" panose="020B0503020204020204" pitchFamily="34" charset="-122"/>
                <a:ea typeface="微软雅黑" panose="020B0503020204020204" pitchFamily="34" charset="-122"/>
              </a:rPr>
              <a:t>PPT </a:t>
            </a:r>
            <a:r>
              <a:rPr lang="zh-CN" altLang="en-US" sz="3600" b="1" dirty="0">
                <a:solidFill>
                  <a:srgbClr val="7D9449"/>
                </a:solidFill>
                <a:latin typeface="微软雅黑" panose="020B0503020204020204" pitchFamily="34" charset="-122"/>
                <a:ea typeface="微软雅黑" panose="020B0503020204020204" pitchFamily="34" charset="-122"/>
              </a:rPr>
              <a:t>Template</a:t>
            </a:r>
          </a:p>
        </p:txBody>
      </p:sp>
      <p:grpSp>
        <p:nvGrpSpPr>
          <p:cNvPr id="13" name="组合 12"/>
          <p:cNvGrpSpPr/>
          <p:nvPr/>
        </p:nvGrpSpPr>
        <p:grpSpPr>
          <a:xfrm>
            <a:off x="3389152" y="2105637"/>
            <a:ext cx="973123" cy="1761688"/>
            <a:chOff x="3389152" y="2105637"/>
            <a:chExt cx="973123" cy="1761688"/>
          </a:xfrm>
        </p:grpSpPr>
        <p:cxnSp>
          <p:nvCxnSpPr>
            <p:cNvPr id="8" name="直接连接符 7"/>
            <p:cNvCxnSpPr/>
            <p:nvPr/>
          </p:nvCxnSpPr>
          <p:spPr>
            <a:xfrm flipH="1">
              <a:off x="3389152" y="2105637"/>
              <a:ext cx="382433" cy="0"/>
            </a:xfrm>
            <a:prstGeom prst="line">
              <a:avLst/>
            </a:prstGeom>
            <a:ln w="28575">
              <a:solidFill>
                <a:srgbClr val="7D9449"/>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389152" y="2105637"/>
              <a:ext cx="0" cy="1753299"/>
            </a:xfrm>
            <a:prstGeom prst="line">
              <a:avLst/>
            </a:prstGeom>
            <a:ln w="28575">
              <a:solidFill>
                <a:srgbClr val="7D9449"/>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389152" y="3867325"/>
              <a:ext cx="973123" cy="0"/>
            </a:xfrm>
            <a:prstGeom prst="line">
              <a:avLst/>
            </a:prstGeom>
            <a:ln w="28575">
              <a:solidFill>
                <a:srgbClr val="7D9449"/>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H="1">
            <a:off x="7527790" y="2097248"/>
            <a:ext cx="973123" cy="1761688"/>
            <a:chOff x="3389152" y="2105637"/>
            <a:chExt cx="973123" cy="1761688"/>
          </a:xfrm>
        </p:grpSpPr>
        <p:cxnSp>
          <p:nvCxnSpPr>
            <p:cNvPr id="15" name="直接连接符 14"/>
            <p:cNvCxnSpPr/>
            <p:nvPr/>
          </p:nvCxnSpPr>
          <p:spPr>
            <a:xfrm flipH="1">
              <a:off x="3389152" y="2105637"/>
              <a:ext cx="382433" cy="0"/>
            </a:xfrm>
            <a:prstGeom prst="line">
              <a:avLst/>
            </a:prstGeom>
            <a:ln w="28575">
              <a:solidFill>
                <a:srgbClr val="7D944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389152" y="2105637"/>
              <a:ext cx="0" cy="1753299"/>
            </a:xfrm>
            <a:prstGeom prst="line">
              <a:avLst/>
            </a:prstGeom>
            <a:ln w="28575">
              <a:solidFill>
                <a:srgbClr val="7D944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389152" y="3867325"/>
              <a:ext cx="973123" cy="0"/>
            </a:xfrm>
            <a:prstGeom prst="line">
              <a:avLst/>
            </a:prstGeom>
            <a:ln w="28575">
              <a:solidFill>
                <a:srgbClr val="7D9449"/>
              </a:solidFill>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4506321" y="3698010"/>
            <a:ext cx="2877424" cy="646331"/>
          </a:xfrm>
          <a:prstGeom prst="rect">
            <a:avLst/>
          </a:prstGeom>
          <a:noFill/>
        </p:spPr>
        <p:txBody>
          <a:bodyPr wrap="square" rtlCol="0">
            <a:spAutoFit/>
          </a:bodyPr>
          <a:lstStyle/>
          <a:p>
            <a:pPr algn="ct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Dorum</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 </a:t>
            </a: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Ipser</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 </a:t>
            </a: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Kolar</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 Sit </a:t>
            </a: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Amet</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 Pot </a:t>
            </a: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Edipeping</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 </a:t>
            </a: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Elik</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 Red </a:t>
            </a: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Imperun</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 </a:t>
            </a: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Palit</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 </a:t>
            </a: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Paorut</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 </a:t>
            </a: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Dacilasir</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 </a:t>
            </a: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Caeten</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2" name="July - Spring Su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269251" y="2266686"/>
            <a:ext cx="354106" cy="354106"/>
          </a:xfrm>
          <a:prstGeom prst="rect">
            <a:avLst/>
          </a:prstGeom>
        </p:spPr>
      </p:pic>
    </p:spTree>
    <p:extLst>
      <p:ext uri="{BB962C8B-B14F-4D97-AF65-F5344CB8AC3E}">
        <p14:creationId xmlns:p14="http://schemas.microsoft.com/office/powerpoint/2010/main" val="29521009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hold" display="0">
                  <p:stCondLst>
                    <p:cond delay="indefinite"/>
                  </p:stCondLst>
                  <p:endCondLst>
                    <p:cond evt="onStopAudio" delay="0">
                      <p:tgtEl>
                        <p:sldTgt/>
                      </p:tgtEl>
                    </p:cond>
                  </p:endCondLst>
                </p:cTn>
                <p:tgtEl>
                  <p:spTgt spid="2"/>
                </p:tgtEl>
              </p:cMediaNode>
            </p:audio>
          </p:childTnLst>
        </p:cTn>
      </p:par>
    </p:tnLst>
    <p:bldLst>
      <p:bldP spid="6"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p:nvPr/>
        </p:nvGrpSpPr>
        <p:grpSpPr>
          <a:xfrm>
            <a:off x="2630649" y="2513493"/>
            <a:ext cx="1583211" cy="827324"/>
            <a:chOff x="1230272" y="2919566"/>
            <a:chExt cx="2110948" cy="1103098"/>
          </a:xfrm>
        </p:grpSpPr>
        <p:sp>
          <p:nvSpPr>
            <p:cNvPr id="3" name="TextBox 62"/>
            <p:cNvSpPr txBox="1"/>
            <p:nvPr/>
          </p:nvSpPr>
          <p:spPr>
            <a:xfrm>
              <a:off x="1614458" y="2919566"/>
              <a:ext cx="1151427" cy="369332"/>
            </a:xfrm>
            <a:prstGeom prst="rect">
              <a:avLst/>
            </a:prstGeom>
            <a:noFill/>
          </p:spPr>
          <p:txBody>
            <a:bodyPr wrap="none" rtlCol="0">
              <a:spAutoFit/>
            </a:bodyPr>
            <a:lstStyle/>
            <a:p>
              <a:pPr algn="ctr"/>
              <a:r>
                <a:rPr lang="en-US" sz="1200" b="1" dirty="0">
                  <a:solidFill>
                    <a:schemeClr val="tx1">
                      <a:lumMod val="65000"/>
                      <a:lumOff val="35000"/>
                    </a:schemeClr>
                  </a:solidFill>
                  <a:latin typeface="Clear Sans" panose="020B0503030202020304" pitchFamily="34" charset="0"/>
                  <a:cs typeface="Clear Sans" panose="020B0503030202020304" pitchFamily="34" charset="0"/>
                </a:rPr>
                <a:t>The</a:t>
              </a:r>
              <a:endParaRPr lang="id-ID" sz="1200" b="1" dirty="0">
                <a:solidFill>
                  <a:schemeClr val="tx1">
                    <a:lumMod val="65000"/>
                    <a:lumOff val="35000"/>
                  </a:schemeClr>
                </a:solidFill>
                <a:latin typeface="Clear Sans" panose="020B0503030202020304" pitchFamily="34" charset="0"/>
                <a:cs typeface="Clear Sans" panose="020B0503030202020304" pitchFamily="34" charset="0"/>
              </a:endParaRPr>
            </a:p>
          </p:txBody>
        </p:sp>
        <p:sp>
          <p:nvSpPr>
            <p:cNvPr id="4" name="Text Placeholder 1"/>
            <p:cNvSpPr txBox="1"/>
            <p:nvPr/>
          </p:nvSpPr>
          <p:spPr>
            <a:xfrm>
              <a:off x="1230272" y="3154993"/>
              <a:ext cx="2110948" cy="867671"/>
            </a:xfrm>
            <a:prstGeom prst="rect">
              <a:avLst/>
            </a:prstGeom>
          </p:spPr>
          <p:txBody>
            <a:bodyPr vert="horz" lIns="0" tIns="34290" rIns="68580" bIns="3429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bg1">
                    <a:lumMod val="50000"/>
                  </a:schemeClr>
                </a:solidFill>
                <a:latin typeface="Lato Light" panose="020F0302020204030203" pitchFamily="34" charset="0"/>
                <a:cs typeface="Clear Sans Light" panose="020B0303030202020304" pitchFamily="34" charset="0"/>
              </a:endParaRPr>
            </a:p>
          </p:txBody>
        </p:sp>
      </p:grpSp>
      <p:grpSp>
        <p:nvGrpSpPr>
          <p:cNvPr id="5" name="Group 64"/>
          <p:cNvGrpSpPr/>
          <p:nvPr/>
        </p:nvGrpSpPr>
        <p:grpSpPr>
          <a:xfrm>
            <a:off x="5418165" y="2513494"/>
            <a:ext cx="1576995" cy="812125"/>
            <a:chOff x="1305450" y="2919566"/>
            <a:chExt cx="2102660" cy="1082832"/>
          </a:xfrm>
        </p:grpSpPr>
        <p:sp>
          <p:nvSpPr>
            <p:cNvPr id="6" name="TextBox 65"/>
            <p:cNvSpPr txBox="1"/>
            <p:nvPr/>
          </p:nvSpPr>
          <p:spPr>
            <a:xfrm>
              <a:off x="1614455" y="2919566"/>
              <a:ext cx="1151427" cy="369332"/>
            </a:xfrm>
            <a:prstGeom prst="rect">
              <a:avLst/>
            </a:prstGeom>
            <a:noFill/>
          </p:spPr>
          <p:txBody>
            <a:bodyPr wrap="none" rtlCol="0">
              <a:spAutoFit/>
            </a:bodyPr>
            <a:lstStyle/>
            <a:p>
              <a:pPr algn="ctr"/>
              <a:r>
                <a:rPr lang="en-US" sz="1200" b="1" dirty="0">
                  <a:solidFill>
                    <a:schemeClr val="tx1">
                      <a:lumMod val="65000"/>
                      <a:lumOff val="35000"/>
                    </a:schemeClr>
                  </a:solidFill>
                  <a:latin typeface="Clear Sans" panose="020B0503030202020304" pitchFamily="34" charset="0"/>
                  <a:cs typeface="Clear Sans" panose="020B0503030202020304" pitchFamily="34" charset="0"/>
                </a:rPr>
                <a:t>The</a:t>
              </a:r>
              <a:endParaRPr lang="id-ID" sz="1200" b="1" dirty="0">
                <a:solidFill>
                  <a:schemeClr val="tx1">
                    <a:lumMod val="65000"/>
                    <a:lumOff val="35000"/>
                  </a:schemeClr>
                </a:solidFill>
                <a:latin typeface="Clear Sans" panose="020B0503030202020304" pitchFamily="34" charset="0"/>
                <a:cs typeface="Clear Sans" panose="020B0503030202020304" pitchFamily="34" charset="0"/>
              </a:endParaRPr>
            </a:p>
          </p:txBody>
        </p:sp>
        <p:sp>
          <p:nvSpPr>
            <p:cNvPr id="7" name="Text Placeholder 1"/>
            <p:cNvSpPr txBox="1"/>
            <p:nvPr/>
          </p:nvSpPr>
          <p:spPr>
            <a:xfrm>
              <a:off x="1305450" y="3134727"/>
              <a:ext cx="2102660" cy="867671"/>
            </a:xfrm>
            <a:prstGeom prst="rect">
              <a:avLst/>
            </a:prstGeom>
          </p:spPr>
          <p:txBody>
            <a:bodyPr vert="horz" lIns="0" tIns="34290" rIns="68580" bIns="3429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bg1">
                    <a:lumMod val="50000"/>
                  </a:schemeClr>
                </a:solidFill>
                <a:latin typeface="Lato Light" panose="020F0302020204030203" pitchFamily="34" charset="0"/>
                <a:cs typeface="Clear Sans Light" panose="020B0303030202020304" pitchFamily="34" charset="0"/>
              </a:endParaRPr>
            </a:p>
          </p:txBody>
        </p:sp>
      </p:grpSp>
      <p:grpSp>
        <p:nvGrpSpPr>
          <p:cNvPr id="8" name="Group 67"/>
          <p:cNvGrpSpPr/>
          <p:nvPr/>
        </p:nvGrpSpPr>
        <p:grpSpPr>
          <a:xfrm>
            <a:off x="8199465" y="2513493"/>
            <a:ext cx="1570727" cy="791864"/>
            <a:chOff x="1334374" y="2919566"/>
            <a:chExt cx="2094303" cy="1055818"/>
          </a:xfrm>
        </p:grpSpPr>
        <p:sp>
          <p:nvSpPr>
            <p:cNvPr id="9" name="TextBox 68"/>
            <p:cNvSpPr txBox="1"/>
            <p:nvPr/>
          </p:nvSpPr>
          <p:spPr>
            <a:xfrm>
              <a:off x="1614455" y="2919566"/>
              <a:ext cx="1151427" cy="369332"/>
            </a:xfrm>
            <a:prstGeom prst="rect">
              <a:avLst/>
            </a:prstGeom>
            <a:noFill/>
          </p:spPr>
          <p:txBody>
            <a:bodyPr wrap="none" rtlCol="0">
              <a:spAutoFit/>
            </a:bodyPr>
            <a:lstStyle/>
            <a:p>
              <a:pPr algn="ctr"/>
              <a:r>
                <a:rPr lang="en-US" sz="1200" b="1" dirty="0">
                  <a:solidFill>
                    <a:schemeClr val="tx1">
                      <a:lumMod val="65000"/>
                      <a:lumOff val="35000"/>
                    </a:schemeClr>
                  </a:solidFill>
                  <a:latin typeface="Clear Sans" panose="020B0503030202020304" pitchFamily="34" charset="0"/>
                  <a:cs typeface="Clear Sans" panose="020B0503030202020304" pitchFamily="34" charset="0"/>
                </a:rPr>
                <a:t>The</a:t>
              </a:r>
              <a:endParaRPr lang="id-ID" sz="1200" b="1" dirty="0">
                <a:solidFill>
                  <a:schemeClr val="tx1">
                    <a:lumMod val="65000"/>
                    <a:lumOff val="35000"/>
                  </a:schemeClr>
                </a:solidFill>
                <a:latin typeface="Clear Sans" panose="020B0503030202020304" pitchFamily="34" charset="0"/>
                <a:cs typeface="Clear Sans" panose="020B0503030202020304" pitchFamily="34" charset="0"/>
              </a:endParaRPr>
            </a:p>
          </p:txBody>
        </p:sp>
        <p:sp>
          <p:nvSpPr>
            <p:cNvPr id="10" name="Text Placeholder 1"/>
            <p:cNvSpPr txBox="1"/>
            <p:nvPr/>
          </p:nvSpPr>
          <p:spPr>
            <a:xfrm>
              <a:off x="1334374" y="3107713"/>
              <a:ext cx="2094303" cy="867671"/>
            </a:xfrm>
            <a:prstGeom prst="rect">
              <a:avLst/>
            </a:prstGeom>
          </p:spPr>
          <p:txBody>
            <a:bodyPr vert="horz" lIns="0" tIns="34290" rIns="68580" bIns="3429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bg1">
                    <a:lumMod val="50000"/>
                  </a:schemeClr>
                </a:solidFill>
                <a:latin typeface="Lato Light" panose="020F0302020204030203" pitchFamily="34" charset="0"/>
                <a:cs typeface="Clear Sans Light" panose="020B0303030202020304" pitchFamily="34" charset="0"/>
              </a:endParaRPr>
            </a:p>
          </p:txBody>
        </p:sp>
      </p:grpSp>
      <p:grpSp>
        <p:nvGrpSpPr>
          <p:cNvPr id="11" name="Group 70"/>
          <p:cNvGrpSpPr/>
          <p:nvPr/>
        </p:nvGrpSpPr>
        <p:grpSpPr>
          <a:xfrm>
            <a:off x="8184224" y="4067583"/>
            <a:ext cx="1585968" cy="812348"/>
            <a:chOff x="1314054" y="2919566"/>
            <a:chExt cx="2114624" cy="1083130"/>
          </a:xfrm>
        </p:grpSpPr>
        <p:sp>
          <p:nvSpPr>
            <p:cNvPr id="12" name="TextBox 71"/>
            <p:cNvSpPr txBox="1"/>
            <p:nvPr/>
          </p:nvSpPr>
          <p:spPr>
            <a:xfrm>
              <a:off x="1614455" y="2919566"/>
              <a:ext cx="1151427" cy="369332"/>
            </a:xfrm>
            <a:prstGeom prst="rect">
              <a:avLst/>
            </a:prstGeom>
            <a:noFill/>
          </p:spPr>
          <p:txBody>
            <a:bodyPr wrap="none" rtlCol="0">
              <a:spAutoFit/>
            </a:bodyPr>
            <a:lstStyle/>
            <a:p>
              <a:pPr algn="ctr"/>
              <a:r>
                <a:rPr lang="en-US" sz="1200" b="1" dirty="0">
                  <a:solidFill>
                    <a:schemeClr val="tx1">
                      <a:lumMod val="65000"/>
                      <a:lumOff val="35000"/>
                    </a:schemeClr>
                  </a:solidFill>
                  <a:latin typeface="Clear Sans" panose="020B0503030202020304" pitchFamily="34" charset="0"/>
                  <a:cs typeface="Clear Sans" panose="020B0503030202020304" pitchFamily="34" charset="0"/>
                </a:rPr>
                <a:t>The</a:t>
              </a:r>
              <a:endParaRPr lang="id-ID" sz="1200" b="1" dirty="0">
                <a:solidFill>
                  <a:schemeClr val="tx1">
                    <a:lumMod val="65000"/>
                    <a:lumOff val="35000"/>
                  </a:schemeClr>
                </a:solidFill>
                <a:latin typeface="Clear Sans" panose="020B0503030202020304" pitchFamily="34" charset="0"/>
                <a:cs typeface="Clear Sans" panose="020B0503030202020304" pitchFamily="34" charset="0"/>
              </a:endParaRPr>
            </a:p>
          </p:txBody>
        </p:sp>
        <p:sp>
          <p:nvSpPr>
            <p:cNvPr id="13" name="Text Placeholder 1"/>
            <p:cNvSpPr txBox="1"/>
            <p:nvPr/>
          </p:nvSpPr>
          <p:spPr>
            <a:xfrm>
              <a:off x="1314054" y="3135025"/>
              <a:ext cx="2114624" cy="867671"/>
            </a:xfrm>
            <a:prstGeom prst="rect">
              <a:avLst/>
            </a:prstGeom>
          </p:spPr>
          <p:txBody>
            <a:bodyPr vert="horz" lIns="0" tIns="34290" rIns="68580" bIns="3429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bg1">
                    <a:lumMod val="50000"/>
                  </a:schemeClr>
                </a:solidFill>
                <a:latin typeface="Lato Light" panose="020F0302020204030203" pitchFamily="34" charset="0"/>
                <a:cs typeface="Clear Sans Light" panose="020B0303030202020304" pitchFamily="34" charset="0"/>
              </a:endParaRPr>
            </a:p>
          </p:txBody>
        </p:sp>
      </p:grpSp>
      <p:grpSp>
        <p:nvGrpSpPr>
          <p:cNvPr id="14" name="Group 73"/>
          <p:cNvGrpSpPr/>
          <p:nvPr/>
        </p:nvGrpSpPr>
        <p:grpSpPr>
          <a:xfrm>
            <a:off x="5354686" y="4067584"/>
            <a:ext cx="1640474" cy="797658"/>
            <a:chOff x="1220811" y="2919566"/>
            <a:chExt cx="2187299" cy="1063543"/>
          </a:xfrm>
        </p:grpSpPr>
        <p:sp>
          <p:nvSpPr>
            <p:cNvPr id="15" name="TextBox 74"/>
            <p:cNvSpPr txBox="1"/>
            <p:nvPr/>
          </p:nvSpPr>
          <p:spPr>
            <a:xfrm>
              <a:off x="1614455" y="2919566"/>
              <a:ext cx="1151427" cy="369332"/>
            </a:xfrm>
            <a:prstGeom prst="rect">
              <a:avLst/>
            </a:prstGeom>
            <a:noFill/>
          </p:spPr>
          <p:txBody>
            <a:bodyPr wrap="none" rtlCol="0">
              <a:spAutoFit/>
            </a:bodyPr>
            <a:lstStyle/>
            <a:p>
              <a:pPr algn="ctr"/>
              <a:r>
                <a:rPr lang="en-US" sz="1200" b="1" dirty="0">
                  <a:solidFill>
                    <a:schemeClr val="tx1">
                      <a:lumMod val="65000"/>
                      <a:lumOff val="35000"/>
                    </a:schemeClr>
                  </a:solidFill>
                  <a:latin typeface="Clear Sans" panose="020B0503030202020304" pitchFamily="34" charset="0"/>
                  <a:cs typeface="Clear Sans" panose="020B0503030202020304" pitchFamily="34" charset="0"/>
                </a:rPr>
                <a:t>The</a:t>
              </a:r>
              <a:endParaRPr lang="id-ID" sz="1200" b="1" dirty="0">
                <a:solidFill>
                  <a:schemeClr val="tx1">
                    <a:lumMod val="65000"/>
                    <a:lumOff val="35000"/>
                  </a:schemeClr>
                </a:solidFill>
                <a:latin typeface="Clear Sans" panose="020B0503030202020304" pitchFamily="34" charset="0"/>
                <a:cs typeface="Clear Sans" panose="020B0503030202020304" pitchFamily="34" charset="0"/>
              </a:endParaRPr>
            </a:p>
          </p:txBody>
        </p:sp>
        <p:sp>
          <p:nvSpPr>
            <p:cNvPr id="16" name="Text Placeholder 1"/>
            <p:cNvSpPr txBox="1"/>
            <p:nvPr/>
          </p:nvSpPr>
          <p:spPr>
            <a:xfrm>
              <a:off x="1220811" y="3115438"/>
              <a:ext cx="2187299" cy="867671"/>
            </a:xfrm>
            <a:prstGeom prst="rect">
              <a:avLst/>
            </a:prstGeom>
          </p:spPr>
          <p:txBody>
            <a:bodyPr vert="horz" lIns="0" tIns="34290" rIns="68580" bIns="3429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bg1">
                    <a:lumMod val="50000"/>
                  </a:schemeClr>
                </a:solidFill>
                <a:latin typeface="Lato Light" panose="020F0302020204030203" pitchFamily="34" charset="0"/>
                <a:cs typeface="Clear Sans Light" panose="020B0303030202020304" pitchFamily="34" charset="0"/>
              </a:endParaRPr>
            </a:p>
          </p:txBody>
        </p:sp>
      </p:grpSp>
      <p:grpSp>
        <p:nvGrpSpPr>
          <p:cNvPr id="17" name="Group 76"/>
          <p:cNvGrpSpPr/>
          <p:nvPr/>
        </p:nvGrpSpPr>
        <p:grpSpPr>
          <a:xfrm>
            <a:off x="2623635" y="4067584"/>
            <a:ext cx="1643648" cy="789645"/>
            <a:chOff x="1220922" y="2919566"/>
            <a:chExt cx="2191531" cy="1052859"/>
          </a:xfrm>
        </p:grpSpPr>
        <p:sp>
          <p:nvSpPr>
            <p:cNvPr id="18" name="TextBox 77"/>
            <p:cNvSpPr txBox="1"/>
            <p:nvPr/>
          </p:nvSpPr>
          <p:spPr>
            <a:xfrm>
              <a:off x="1614455" y="2919566"/>
              <a:ext cx="1151427" cy="369332"/>
            </a:xfrm>
            <a:prstGeom prst="rect">
              <a:avLst/>
            </a:prstGeom>
            <a:noFill/>
          </p:spPr>
          <p:txBody>
            <a:bodyPr wrap="none" rtlCol="0">
              <a:spAutoFit/>
            </a:bodyPr>
            <a:lstStyle/>
            <a:p>
              <a:pPr algn="ctr"/>
              <a:r>
                <a:rPr lang="en-US" sz="1200" b="1" dirty="0">
                  <a:solidFill>
                    <a:schemeClr val="tx1">
                      <a:lumMod val="65000"/>
                      <a:lumOff val="35000"/>
                    </a:schemeClr>
                  </a:solidFill>
                  <a:latin typeface="Clear Sans" panose="020B0503030202020304" pitchFamily="34" charset="0"/>
                  <a:cs typeface="Clear Sans" panose="020B0503030202020304" pitchFamily="34" charset="0"/>
                </a:rPr>
                <a:t>The</a:t>
              </a:r>
              <a:endParaRPr lang="id-ID" sz="1200" b="1" dirty="0">
                <a:solidFill>
                  <a:schemeClr val="tx1">
                    <a:lumMod val="65000"/>
                    <a:lumOff val="35000"/>
                  </a:schemeClr>
                </a:solidFill>
                <a:latin typeface="Clear Sans" panose="020B0503030202020304" pitchFamily="34" charset="0"/>
                <a:cs typeface="Clear Sans" panose="020B0503030202020304" pitchFamily="34" charset="0"/>
              </a:endParaRPr>
            </a:p>
          </p:txBody>
        </p:sp>
        <p:sp>
          <p:nvSpPr>
            <p:cNvPr id="19" name="Text Placeholder 1"/>
            <p:cNvSpPr txBox="1"/>
            <p:nvPr/>
          </p:nvSpPr>
          <p:spPr>
            <a:xfrm>
              <a:off x="1220922" y="3104754"/>
              <a:ext cx="2191531" cy="867671"/>
            </a:xfrm>
            <a:prstGeom prst="rect">
              <a:avLst/>
            </a:prstGeom>
          </p:spPr>
          <p:txBody>
            <a:bodyPr vert="horz" lIns="0" tIns="34290" rIns="68580" bIns="3429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bg1">
                    <a:lumMod val="50000"/>
                  </a:schemeClr>
                </a:solidFill>
                <a:latin typeface="Lato Light" panose="020F0302020204030203" pitchFamily="34" charset="0"/>
                <a:cs typeface="Clear Sans Light" panose="020B0303030202020304" pitchFamily="34" charset="0"/>
              </a:endParaRPr>
            </a:p>
          </p:txBody>
        </p:sp>
      </p:grpSp>
      <p:grpSp>
        <p:nvGrpSpPr>
          <p:cNvPr id="20" name="Group 79"/>
          <p:cNvGrpSpPr/>
          <p:nvPr/>
        </p:nvGrpSpPr>
        <p:grpSpPr>
          <a:xfrm>
            <a:off x="2992705" y="1789983"/>
            <a:ext cx="692870" cy="692870"/>
            <a:chOff x="1769043" y="1927991"/>
            <a:chExt cx="923827" cy="923827"/>
          </a:xfrm>
        </p:grpSpPr>
        <p:sp>
          <p:nvSpPr>
            <p:cNvPr id="21" name="Oval 80"/>
            <p:cNvSpPr/>
            <p:nvPr/>
          </p:nvSpPr>
          <p:spPr>
            <a:xfrm>
              <a:off x="1769043" y="1927991"/>
              <a:ext cx="923827" cy="923827"/>
            </a:xfrm>
            <a:prstGeom prst="ellipse">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2" name="Freeform 45"/>
            <p:cNvSpPr/>
            <p:nvPr/>
          </p:nvSpPr>
          <p:spPr bwMode="auto">
            <a:xfrm>
              <a:off x="2117379" y="2142719"/>
              <a:ext cx="230838" cy="494369"/>
            </a:xfrm>
            <a:custGeom>
              <a:avLst/>
              <a:gdLst>
                <a:gd name="T0" fmla="*/ 194 w 21600"/>
                <a:gd name="T1" fmla="*/ 133 h 21600"/>
                <a:gd name="T2" fmla="*/ 129 w 21600"/>
                <a:gd name="T3" fmla="*/ 133 h 21600"/>
                <a:gd name="T4" fmla="*/ 129 w 21600"/>
                <a:gd name="T5" fmla="*/ 90 h 21600"/>
                <a:gd name="T6" fmla="*/ 147 w 21600"/>
                <a:gd name="T7" fmla="*/ 71 h 21600"/>
                <a:gd name="T8" fmla="*/ 194 w 21600"/>
                <a:gd name="T9" fmla="*/ 71 h 21600"/>
                <a:gd name="T10" fmla="*/ 194 w 21600"/>
                <a:gd name="T11" fmla="*/ 0 h 21600"/>
                <a:gd name="T12" fmla="*/ 129 w 21600"/>
                <a:gd name="T13" fmla="*/ 0 h 21600"/>
                <a:gd name="T14" fmla="*/ 43 w 21600"/>
                <a:gd name="T15" fmla="*/ 86 h 21600"/>
                <a:gd name="T16" fmla="*/ 43 w 21600"/>
                <a:gd name="T17" fmla="*/ 133 h 21600"/>
                <a:gd name="T18" fmla="*/ 0 w 21600"/>
                <a:gd name="T19" fmla="*/ 133 h 21600"/>
                <a:gd name="T20" fmla="*/ 0 w 21600"/>
                <a:gd name="T21" fmla="*/ 206 h 21600"/>
                <a:gd name="T22" fmla="*/ 43 w 21600"/>
                <a:gd name="T23" fmla="*/ 206 h 21600"/>
                <a:gd name="T24" fmla="*/ 43 w 21600"/>
                <a:gd name="T25" fmla="*/ 415 h 21600"/>
                <a:gd name="T26" fmla="*/ 129 w 21600"/>
                <a:gd name="T27" fmla="*/ 415 h 21600"/>
                <a:gd name="T28" fmla="*/ 129 w 21600"/>
                <a:gd name="T29" fmla="*/ 206 h 21600"/>
                <a:gd name="T30" fmla="*/ 188 w 21600"/>
                <a:gd name="T31" fmla="*/ 206 h 21600"/>
                <a:gd name="T32" fmla="*/ 194 w 21600"/>
                <a:gd name="T33" fmla="*/ 133 h 21600"/>
                <a:gd name="T34" fmla="*/ 194 w 21600"/>
                <a:gd name="T35" fmla="*/ 133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6939"/>
                  </a:moveTo>
                  <a:cubicBezTo>
                    <a:pt x="14400" y="6939"/>
                    <a:pt x="14400" y="6939"/>
                    <a:pt x="14400" y="6939"/>
                  </a:cubicBezTo>
                  <a:cubicBezTo>
                    <a:pt x="14400" y="4701"/>
                    <a:pt x="14400" y="4701"/>
                    <a:pt x="14400" y="4701"/>
                  </a:cubicBezTo>
                  <a:cubicBezTo>
                    <a:pt x="14400" y="3917"/>
                    <a:pt x="15600" y="3693"/>
                    <a:pt x="16320" y="3693"/>
                  </a:cubicBezTo>
                  <a:cubicBezTo>
                    <a:pt x="17280" y="3693"/>
                    <a:pt x="21600" y="3693"/>
                    <a:pt x="21600" y="3693"/>
                  </a:cubicBezTo>
                  <a:cubicBezTo>
                    <a:pt x="21600" y="0"/>
                    <a:pt x="21600" y="0"/>
                    <a:pt x="21600" y="0"/>
                  </a:cubicBezTo>
                  <a:cubicBezTo>
                    <a:pt x="14400" y="0"/>
                    <a:pt x="14400" y="0"/>
                    <a:pt x="14400" y="0"/>
                  </a:cubicBezTo>
                  <a:cubicBezTo>
                    <a:pt x="6480" y="0"/>
                    <a:pt x="4800" y="2686"/>
                    <a:pt x="4800" y="4477"/>
                  </a:cubicBezTo>
                  <a:cubicBezTo>
                    <a:pt x="4800" y="6939"/>
                    <a:pt x="4800" y="6939"/>
                    <a:pt x="4800" y="6939"/>
                  </a:cubicBezTo>
                  <a:cubicBezTo>
                    <a:pt x="0" y="6939"/>
                    <a:pt x="0" y="6939"/>
                    <a:pt x="0" y="6939"/>
                  </a:cubicBezTo>
                  <a:cubicBezTo>
                    <a:pt x="0" y="10744"/>
                    <a:pt x="0" y="10744"/>
                    <a:pt x="0" y="10744"/>
                  </a:cubicBezTo>
                  <a:cubicBezTo>
                    <a:pt x="4800" y="10744"/>
                    <a:pt x="4800" y="10744"/>
                    <a:pt x="4800" y="10744"/>
                  </a:cubicBezTo>
                  <a:cubicBezTo>
                    <a:pt x="4800" y="15668"/>
                    <a:pt x="4800" y="21600"/>
                    <a:pt x="4800" y="21600"/>
                  </a:cubicBezTo>
                  <a:cubicBezTo>
                    <a:pt x="14400" y="21600"/>
                    <a:pt x="14400" y="21600"/>
                    <a:pt x="14400" y="21600"/>
                  </a:cubicBezTo>
                  <a:cubicBezTo>
                    <a:pt x="14400" y="21600"/>
                    <a:pt x="14400" y="15556"/>
                    <a:pt x="14400" y="10744"/>
                  </a:cubicBezTo>
                  <a:cubicBezTo>
                    <a:pt x="20880" y="10744"/>
                    <a:pt x="20880" y="10744"/>
                    <a:pt x="20880" y="10744"/>
                  </a:cubicBezTo>
                  <a:lnTo>
                    <a:pt x="21600" y="6939"/>
                  </a:lnTo>
                  <a:close/>
                  <a:moveTo>
                    <a:pt x="21600" y="6939"/>
                  </a:moveTo>
                </a:path>
              </a:pathLst>
            </a:custGeom>
            <a:solidFill>
              <a:schemeClr val="bg1"/>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sz="1013"/>
            </a:p>
          </p:txBody>
        </p:sp>
      </p:grpSp>
      <p:grpSp>
        <p:nvGrpSpPr>
          <p:cNvPr id="23" name="Group 82"/>
          <p:cNvGrpSpPr/>
          <p:nvPr/>
        </p:nvGrpSpPr>
        <p:grpSpPr>
          <a:xfrm>
            <a:off x="5737477" y="1789983"/>
            <a:ext cx="692870" cy="692870"/>
            <a:chOff x="4380989" y="1927991"/>
            <a:chExt cx="923827" cy="923827"/>
          </a:xfrm>
        </p:grpSpPr>
        <p:sp>
          <p:nvSpPr>
            <p:cNvPr id="24" name="Oval 83"/>
            <p:cNvSpPr/>
            <p:nvPr/>
          </p:nvSpPr>
          <p:spPr>
            <a:xfrm>
              <a:off x="4380989" y="1927991"/>
              <a:ext cx="923827" cy="923827"/>
            </a:xfrm>
            <a:prstGeom prst="ellipse">
              <a:avLst/>
            </a:prstGeom>
            <a:solidFill>
              <a:srgbClr val="94B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5" name="Freeform 84"/>
            <p:cNvSpPr/>
            <p:nvPr/>
          </p:nvSpPr>
          <p:spPr bwMode="auto">
            <a:xfrm>
              <a:off x="4657094" y="2184006"/>
              <a:ext cx="489787" cy="399749"/>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68580" tIns="34290" rIns="68580" bIns="34290" numCol="1" anchor="t" anchorCtr="0" compatLnSpc="1"/>
            <a:lstStyle/>
            <a:p>
              <a:endParaRPr lang="en-US" sz="1013" dirty="0"/>
            </a:p>
          </p:txBody>
        </p:sp>
      </p:grpSp>
      <p:grpSp>
        <p:nvGrpSpPr>
          <p:cNvPr id="26" name="Group 85"/>
          <p:cNvGrpSpPr/>
          <p:nvPr/>
        </p:nvGrpSpPr>
        <p:grpSpPr>
          <a:xfrm>
            <a:off x="8500260" y="1789983"/>
            <a:ext cx="692870" cy="692870"/>
            <a:chOff x="6883599" y="1927991"/>
            <a:chExt cx="923827" cy="923827"/>
          </a:xfrm>
        </p:grpSpPr>
        <p:sp>
          <p:nvSpPr>
            <p:cNvPr id="27" name="Oval 86"/>
            <p:cNvSpPr/>
            <p:nvPr/>
          </p:nvSpPr>
          <p:spPr>
            <a:xfrm>
              <a:off x="6883599" y="1927991"/>
              <a:ext cx="923827" cy="923827"/>
            </a:xfrm>
            <a:prstGeom prst="ellipse">
              <a:avLst/>
            </a:prstGeom>
            <a:solidFill>
              <a:srgbClr val="BCC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28" name="Freeform 24"/>
            <p:cNvSpPr/>
            <p:nvPr/>
          </p:nvSpPr>
          <p:spPr bwMode="auto">
            <a:xfrm>
              <a:off x="7132893" y="2223857"/>
              <a:ext cx="487107" cy="396312"/>
            </a:xfrm>
            <a:custGeom>
              <a:avLst/>
              <a:gdLst>
                <a:gd name="T0" fmla="*/ 397 w 21600"/>
                <a:gd name="T1" fmla="*/ 38 h 21600"/>
                <a:gd name="T2" fmla="*/ 351 w 21600"/>
                <a:gd name="T3" fmla="*/ 52 h 21600"/>
                <a:gd name="T4" fmla="*/ 387 w 21600"/>
                <a:gd name="T5" fmla="*/ 6 h 21600"/>
                <a:gd name="T6" fmla="*/ 335 w 21600"/>
                <a:gd name="T7" fmla="*/ 26 h 21600"/>
                <a:gd name="T8" fmla="*/ 276 w 21600"/>
                <a:gd name="T9" fmla="*/ 0 h 21600"/>
                <a:gd name="T10" fmla="*/ 193 w 21600"/>
                <a:gd name="T11" fmla="*/ 83 h 21600"/>
                <a:gd name="T12" fmla="*/ 195 w 21600"/>
                <a:gd name="T13" fmla="*/ 101 h 21600"/>
                <a:gd name="T14" fmla="*/ 28 w 21600"/>
                <a:gd name="T15" fmla="*/ 16 h 21600"/>
                <a:gd name="T16" fmla="*/ 16 w 21600"/>
                <a:gd name="T17" fmla="*/ 57 h 21600"/>
                <a:gd name="T18" fmla="*/ 52 w 21600"/>
                <a:gd name="T19" fmla="*/ 125 h 21600"/>
                <a:gd name="T20" fmla="*/ 16 w 21600"/>
                <a:gd name="T21" fmla="*/ 115 h 21600"/>
                <a:gd name="T22" fmla="*/ 16 w 21600"/>
                <a:gd name="T23" fmla="*/ 115 h 21600"/>
                <a:gd name="T24" fmla="*/ 83 w 21600"/>
                <a:gd name="T25" fmla="*/ 196 h 21600"/>
                <a:gd name="T26" fmla="*/ 60 w 21600"/>
                <a:gd name="T27" fmla="*/ 198 h 21600"/>
                <a:gd name="T28" fmla="*/ 44 w 21600"/>
                <a:gd name="T29" fmla="*/ 196 h 21600"/>
                <a:gd name="T30" fmla="*/ 121 w 21600"/>
                <a:gd name="T31" fmla="*/ 252 h 21600"/>
                <a:gd name="T32" fmla="*/ 20 w 21600"/>
                <a:gd name="T33" fmla="*/ 289 h 21600"/>
                <a:gd name="T34" fmla="*/ 0 w 21600"/>
                <a:gd name="T35" fmla="*/ 287 h 21600"/>
                <a:gd name="T36" fmla="*/ 125 w 21600"/>
                <a:gd name="T37" fmla="*/ 323 h 21600"/>
                <a:gd name="T38" fmla="*/ 357 w 21600"/>
                <a:gd name="T39" fmla="*/ 91 h 21600"/>
                <a:gd name="T40" fmla="*/ 357 w 21600"/>
                <a:gd name="T41" fmla="*/ 81 h 21600"/>
                <a:gd name="T42" fmla="*/ 397 w 21600"/>
                <a:gd name="T43" fmla="*/ 38 h 21600"/>
                <a:gd name="T44" fmla="*/ 397 w 21600"/>
                <a:gd name="T45" fmla="*/ 38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600" y="2565"/>
                  </a:moveTo>
                  <a:cubicBezTo>
                    <a:pt x="20832" y="2970"/>
                    <a:pt x="19955" y="3375"/>
                    <a:pt x="19078" y="3510"/>
                  </a:cubicBezTo>
                  <a:cubicBezTo>
                    <a:pt x="19955" y="2835"/>
                    <a:pt x="20723" y="1755"/>
                    <a:pt x="21052" y="405"/>
                  </a:cubicBezTo>
                  <a:cubicBezTo>
                    <a:pt x="20175" y="1080"/>
                    <a:pt x="19188" y="1485"/>
                    <a:pt x="18201" y="1755"/>
                  </a:cubicBezTo>
                  <a:cubicBezTo>
                    <a:pt x="17434" y="675"/>
                    <a:pt x="16227" y="0"/>
                    <a:pt x="15021" y="0"/>
                  </a:cubicBezTo>
                  <a:cubicBezTo>
                    <a:pt x="12499" y="0"/>
                    <a:pt x="10526" y="2430"/>
                    <a:pt x="10526" y="5535"/>
                  </a:cubicBezTo>
                  <a:cubicBezTo>
                    <a:pt x="10526" y="5940"/>
                    <a:pt x="10636" y="6345"/>
                    <a:pt x="10636" y="6750"/>
                  </a:cubicBezTo>
                  <a:cubicBezTo>
                    <a:pt x="7017" y="6480"/>
                    <a:pt x="3728" y="4320"/>
                    <a:pt x="1535" y="1080"/>
                  </a:cubicBezTo>
                  <a:cubicBezTo>
                    <a:pt x="1096" y="1890"/>
                    <a:pt x="877" y="2835"/>
                    <a:pt x="877" y="3780"/>
                  </a:cubicBezTo>
                  <a:cubicBezTo>
                    <a:pt x="877" y="5670"/>
                    <a:pt x="1754" y="7290"/>
                    <a:pt x="2851" y="8370"/>
                  </a:cubicBezTo>
                  <a:cubicBezTo>
                    <a:pt x="2193" y="8235"/>
                    <a:pt x="1535" y="8100"/>
                    <a:pt x="877" y="7695"/>
                  </a:cubicBezTo>
                  <a:cubicBezTo>
                    <a:pt x="877" y="10395"/>
                    <a:pt x="2412" y="12555"/>
                    <a:pt x="4495" y="13095"/>
                  </a:cubicBezTo>
                  <a:cubicBezTo>
                    <a:pt x="4057" y="13230"/>
                    <a:pt x="3728" y="13230"/>
                    <a:pt x="3289" y="13230"/>
                  </a:cubicBezTo>
                  <a:cubicBezTo>
                    <a:pt x="2960" y="13230"/>
                    <a:pt x="2741" y="13230"/>
                    <a:pt x="2412" y="13095"/>
                  </a:cubicBezTo>
                  <a:cubicBezTo>
                    <a:pt x="2960" y="15255"/>
                    <a:pt x="4605" y="16875"/>
                    <a:pt x="6579" y="16875"/>
                  </a:cubicBezTo>
                  <a:cubicBezTo>
                    <a:pt x="5044" y="18360"/>
                    <a:pt x="3180" y="19305"/>
                    <a:pt x="1096" y="19305"/>
                  </a:cubicBezTo>
                  <a:cubicBezTo>
                    <a:pt x="768" y="19305"/>
                    <a:pt x="329" y="19305"/>
                    <a:pt x="0" y="19170"/>
                  </a:cubicBezTo>
                  <a:cubicBezTo>
                    <a:pt x="1974" y="20790"/>
                    <a:pt x="4276" y="21600"/>
                    <a:pt x="6798" y="21600"/>
                  </a:cubicBezTo>
                  <a:cubicBezTo>
                    <a:pt x="15021" y="21600"/>
                    <a:pt x="19407" y="13365"/>
                    <a:pt x="19407" y="6075"/>
                  </a:cubicBezTo>
                  <a:cubicBezTo>
                    <a:pt x="19407" y="5940"/>
                    <a:pt x="19407" y="5670"/>
                    <a:pt x="19407" y="5400"/>
                  </a:cubicBezTo>
                  <a:cubicBezTo>
                    <a:pt x="20284" y="4590"/>
                    <a:pt x="21052" y="3645"/>
                    <a:pt x="21600" y="2565"/>
                  </a:cubicBezTo>
                  <a:close/>
                  <a:moveTo>
                    <a:pt x="21600" y="2565"/>
                  </a:moveTo>
                </a:path>
              </a:pathLst>
            </a:custGeom>
            <a:solidFill>
              <a:schemeClr val="bg1"/>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sz="1013"/>
            </a:p>
          </p:txBody>
        </p:sp>
      </p:grpSp>
      <p:grpSp>
        <p:nvGrpSpPr>
          <p:cNvPr id="29" name="Group 88"/>
          <p:cNvGrpSpPr/>
          <p:nvPr/>
        </p:nvGrpSpPr>
        <p:grpSpPr>
          <a:xfrm>
            <a:off x="5737477" y="3340035"/>
            <a:ext cx="692870" cy="692870"/>
            <a:chOff x="4380989" y="3965699"/>
            <a:chExt cx="923827" cy="923827"/>
          </a:xfrm>
        </p:grpSpPr>
        <p:sp>
          <p:nvSpPr>
            <p:cNvPr id="30" name="Oval 89"/>
            <p:cNvSpPr/>
            <p:nvPr/>
          </p:nvSpPr>
          <p:spPr>
            <a:xfrm>
              <a:off x="4380989" y="3965699"/>
              <a:ext cx="923827" cy="923827"/>
            </a:xfrm>
            <a:prstGeom prst="ellipse">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dirty="0"/>
            </a:p>
          </p:txBody>
        </p:sp>
        <p:sp>
          <p:nvSpPr>
            <p:cNvPr id="31" name="Freeform 21"/>
            <p:cNvSpPr/>
            <p:nvPr/>
          </p:nvSpPr>
          <p:spPr bwMode="auto">
            <a:xfrm>
              <a:off x="4694315" y="4203570"/>
              <a:ext cx="353935" cy="447173"/>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chemeClr val="bg1"/>
            </a:solidFill>
            <a:ln>
              <a:noFill/>
            </a:ln>
          </p:spPr>
          <p:txBody>
            <a:bodyPr vert="horz" wrap="square" lIns="68580" tIns="34290" rIns="68580" bIns="34290" numCol="1" anchor="t" anchorCtr="0" compatLnSpc="1"/>
            <a:lstStyle/>
            <a:p>
              <a:endParaRPr lang="en-US" sz="1013" dirty="0"/>
            </a:p>
          </p:txBody>
        </p:sp>
      </p:grpSp>
      <p:grpSp>
        <p:nvGrpSpPr>
          <p:cNvPr id="32" name="Group 91"/>
          <p:cNvGrpSpPr/>
          <p:nvPr/>
        </p:nvGrpSpPr>
        <p:grpSpPr>
          <a:xfrm>
            <a:off x="8500260" y="3340035"/>
            <a:ext cx="692870" cy="692870"/>
            <a:chOff x="6883599" y="3965699"/>
            <a:chExt cx="923827" cy="923827"/>
          </a:xfrm>
        </p:grpSpPr>
        <p:sp>
          <p:nvSpPr>
            <p:cNvPr id="33" name="Oval 92"/>
            <p:cNvSpPr/>
            <p:nvPr/>
          </p:nvSpPr>
          <p:spPr>
            <a:xfrm>
              <a:off x="6883599" y="3965699"/>
              <a:ext cx="923827" cy="923827"/>
            </a:xfrm>
            <a:prstGeom prst="ellipse">
              <a:avLst/>
            </a:prstGeom>
            <a:solidFill>
              <a:srgbClr val="94B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dirty="0"/>
            </a:p>
          </p:txBody>
        </p:sp>
        <p:sp>
          <p:nvSpPr>
            <p:cNvPr id="34" name="Freeform 26"/>
            <p:cNvSpPr>
              <a:spLocks noEditPoints="1"/>
            </p:cNvSpPr>
            <p:nvPr/>
          </p:nvSpPr>
          <p:spPr bwMode="auto">
            <a:xfrm>
              <a:off x="7151943" y="4244730"/>
              <a:ext cx="385003" cy="385003"/>
            </a:xfrm>
            <a:custGeom>
              <a:avLst/>
              <a:gdLst>
                <a:gd name="T0" fmla="*/ 276 w 344"/>
                <a:gd name="T1" fmla="*/ 172 h 344"/>
                <a:gd name="T2" fmla="*/ 172 w 344"/>
                <a:gd name="T3" fmla="*/ 276 h 344"/>
                <a:gd name="T4" fmla="*/ 68 w 344"/>
                <a:gd name="T5" fmla="*/ 172 h 344"/>
                <a:gd name="T6" fmla="*/ 70 w 344"/>
                <a:gd name="T7" fmla="*/ 152 h 344"/>
                <a:gd name="T8" fmla="*/ 0 w 344"/>
                <a:gd name="T9" fmla="*/ 152 h 344"/>
                <a:gd name="T10" fmla="*/ 0 w 344"/>
                <a:gd name="T11" fmla="*/ 290 h 344"/>
                <a:gd name="T12" fmla="*/ 54 w 344"/>
                <a:gd name="T13" fmla="*/ 344 h 344"/>
                <a:gd name="T14" fmla="*/ 290 w 344"/>
                <a:gd name="T15" fmla="*/ 344 h 344"/>
                <a:gd name="T16" fmla="*/ 344 w 344"/>
                <a:gd name="T17" fmla="*/ 290 h 344"/>
                <a:gd name="T18" fmla="*/ 344 w 344"/>
                <a:gd name="T19" fmla="*/ 152 h 344"/>
                <a:gd name="T20" fmla="*/ 274 w 344"/>
                <a:gd name="T21" fmla="*/ 152 h 344"/>
                <a:gd name="T22" fmla="*/ 276 w 344"/>
                <a:gd name="T23" fmla="*/ 172 h 344"/>
                <a:gd name="T24" fmla="*/ 290 w 344"/>
                <a:gd name="T25" fmla="*/ 0 h 344"/>
                <a:gd name="T26" fmla="*/ 54 w 344"/>
                <a:gd name="T27" fmla="*/ 0 h 344"/>
                <a:gd name="T28" fmla="*/ 0 w 344"/>
                <a:gd name="T29" fmla="*/ 54 h 344"/>
                <a:gd name="T30" fmla="*/ 0 w 344"/>
                <a:gd name="T31" fmla="*/ 112 h 344"/>
                <a:gd name="T32" fmla="*/ 87 w 344"/>
                <a:gd name="T33" fmla="*/ 112 h 344"/>
                <a:gd name="T34" fmla="*/ 172 w 344"/>
                <a:gd name="T35" fmla="*/ 68 h 344"/>
                <a:gd name="T36" fmla="*/ 257 w 344"/>
                <a:gd name="T37" fmla="*/ 112 h 344"/>
                <a:gd name="T38" fmla="*/ 344 w 344"/>
                <a:gd name="T39" fmla="*/ 112 h 344"/>
                <a:gd name="T40" fmla="*/ 344 w 344"/>
                <a:gd name="T41" fmla="*/ 54 h 344"/>
                <a:gd name="T42" fmla="*/ 290 w 344"/>
                <a:gd name="T43" fmla="*/ 0 h 344"/>
                <a:gd name="T44" fmla="*/ 317 w 344"/>
                <a:gd name="T45" fmla="*/ 66 h 344"/>
                <a:gd name="T46" fmla="*/ 307 w 344"/>
                <a:gd name="T47" fmla="*/ 76 h 344"/>
                <a:gd name="T48" fmla="*/ 278 w 344"/>
                <a:gd name="T49" fmla="*/ 76 h 344"/>
                <a:gd name="T50" fmla="*/ 269 w 344"/>
                <a:gd name="T51" fmla="*/ 66 h 344"/>
                <a:gd name="T52" fmla="*/ 269 w 344"/>
                <a:gd name="T53" fmla="*/ 37 h 344"/>
                <a:gd name="T54" fmla="*/ 278 w 344"/>
                <a:gd name="T55" fmla="*/ 28 h 344"/>
                <a:gd name="T56" fmla="*/ 307 w 344"/>
                <a:gd name="T57" fmla="*/ 28 h 344"/>
                <a:gd name="T58" fmla="*/ 317 w 344"/>
                <a:gd name="T59" fmla="*/ 37 h 344"/>
                <a:gd name="T60" fmla="*/ 317 w 344"/>
                <a:gd name="T61" fmla="*/ 66 h 344"/>
                <a:gd name="T62" fmla="*/ 236 w 344"/>
                <a:gd name="T63" fmla="*/ 172 h 344"/>
                <a:gd name="T64" fmla="*/ 172 w 344"/>
                <a:gd name="T65" fmla="*/ 108 h 344"/>
                <a:gd name="T66" fmla="*/ 108 w 344"/>
                <a:gd name="T67" fmla="*/ 172 h 344"/>
                <a:gd name="T68" fmla="*/ 172 w 344"/>
                <a:gd name="T69" fmla="*/ 236 h 344"/>
                <a:gd name="T70" fmla="*/ 236 w 344"/>
                <a:gd name="T7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4" h="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solidFill>
              <a:schemeClr val="bg1"/>
            </a:solidFill>
            <a:ln>
              <a:noFill/>
            </a:ln>
          </p:spPr>
          <p:txBody>
            <a:bodyPr vert="horz" wrap="square" lIns="68580" tIns="34290" rIns="68580" bIns="34290" numCol="1" anchor="t" anchorCtr="0" compatLnSpc="1"/>
            <a:lstStyle/>
            <a:p>
              <a:endParaRPr lang="en-US" sz="1013" dirty="0"/>
            </a:p>
          </p:txBody>
        </p:sp>
      </p:grpSp>
      <p:grpSp>
        <p:nvGrpSpPr>
          <p:cNvPr id="35" name="Group 1"/>
          <p:cNvGrpSpPr/>
          <p:nvPr/>
        </p:nvGrpSpPr>
        <p:grpSpPr>
          <a:xfrm>
            <a:off x="2992705" y="3340035"/>
            <a:ext cx="692870" cy="692870"/>
            <a:chOff x="1978593" y="3965699"/>
            <a:chExt cx="923827" cy="923827"/>
          </a:xfrm>
        </p:grpSpPr>
        <p:sp>
          <p:nvSpPr>
            <p:cNvPr id="36" name="Oval 95"/>
            <p:cNvSpPr/>
            <p:nvPr/>
          </p:nvSpPr>
          <p:spPr>
            <a:xfrm>
              <a:off x="1978593" y="3965699"/>
              <a:ext cx="923827" cy="923827"/>
            </a:xfrm>
            <a:prstGeom prst="ellipse">
              <a:avLst/>
            </a:prstGeom>
            <a:solidFill>
              <a:srgbClr val="BCC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grpSp>
          <p:nvGrpSpPr>
            <p:cNvPr id="37" name="Group 32"/>
            <p:cNvGrpSpPr/>
            <p:nvPr/>
          </p:nvGrpSpPr>
          <p:grpSpPr bwMode="auto">
            <a:xfrm>
              <a:off x="2166033" y="4320547"/>
              <a:ext cx="533987" cy="232442"/>
              <a:chOff x="0" y="0"/>
              <a:chExt cx="424" cy="185"/>
            </a:xfrm>
            <a:solidFill>
              <a:srgbClr val="00B0F0"/>
            </a:solidFill>
          </p:grpSpPr>
          <p:sp>
            <p:nvSpPr>
              <p:cNvPr id="38" name="Oval 30"/>
              <p:cNvSpPr/>
              <p:nvPr/>
            </p:nvSpPr>
            <p:spPr bwMode="auto">
              <a:xfrm>
                <a:off x="0" y="0"/>
                <a:ext cx="189" cy="185"/>
              </a:xfrm>
              <a:prstGeom prst="ellipse">
                <a:avLst/>
              </a:prstGeom>
              <a:solidFill>
                <a:schemeClr val="bg1"/>
              </a:solid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sz="1013"/>
              </a:p>
            </p:txBody>
          </p:sp>
          <p:sp>
            <p:nvSpPr>
              <p:cNvPr id="39" name="Oval 31"/>
              <p:cNvSpPr/>
              <p:nvPr/>
            </p:nvSpPr>
            <p:spPr bwMode="auto">
              <a:xfrm>
                <a:off x="237" y="0"/>
                <a:ext cx="187" cy="185"/>
              </a:xfrm>
              <a:prstGeom prst="ellipse">
                <a:avLst/>
              </a:prstGeom>
              <a:solidFill>
                <a:schemeClr val="bg1"/>
              </a:solid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sz="1013"/>
              </a:p>
            </p:txBody>
          </p:sp>
        </p:grpSp>
      </p:grpSp>
    </p:spTree>
    <p:extLst>
      <p:ext uri="{BB962C8B-B14F-4D97-AF65-F5344CB8AC3E}">
        <p14:creationId xmlns:p14="http://schemas.microsoft.com/office/powerpoint/2010/main" val="30209653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5500"/>
                            </p:stCondLst>
                            <p:childTnLst>
                              <p:par>
                                <p:cTn id="61" presetID="10" presetClass="entr" presetSubtype="0"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p:nvPr/>
        </p:nvSpPr>
        <p:spPr bwMode="auto">
          <a:xfrm flipH="1">
            <a:off x="5106411" y="3181725"/>
            <a:ext cx="884695" cy="883925"/>
          </a:xfrm>
          <a:custGeom>
            <a:avLst/>
            <a:gdLst>
              <a:gd name="T0" fmla="*/ 1826419 w 21600"/>
              <a:gd name="T1" fmla="*/ 1824832 h 21600"/>
              <a:gd name="T2" fmla="*/ 1826419 w 21600"/>
              <a:gd name="T3" fmla="*/ 1824832 h 21600"/>
              <a:gd name="T4" fmla="*/ 1826419 w 21600"/>
              <a:gd name="T5" fmla="*/ 1824832 h 21600"/>
              <a:gd name="T6" fmla="*/ 1826419 w 21600"/>
              <a:gd name="T7" fmla="*/ 18248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06" y="6511"/>
                </a:moveTo>
                <a:cubicBezTo>
                  <a:pt x="5261" y="14770"/>
                  <a:pt x="12461" y="20845"/>
                  <a:pt x="21125" y="21600"/>
                </a:cubicBezTo>
                <a:cubicBezTo>
                  <a:pt x="21600" y="15922"/>
                  <a:pt x="21600" y="15922"/>
                  <a:pt x="21600" y="15922"/>
                </a:cubicBezTo>
                <a:cubicBezTo>
                  <a:pt x="15349" y="15405"/>
                  <a:pt x="10325" y="11117"/>
                  <a:pt x="8545" y="5479"/>
                </a:cubicBezTo>
                <a:cubicBezTo>
                  <a:pt x="11907" y="4844"/>
                  <a:pt x="11907" y="4844"/>
                  <a:pt x="11907" y="4844"/>
                </a:cubicBezTo>
                <a:cubicBezTo>
                  <a:pt x="4826" y="0"/>
                  <a:pt x="4826" y="0"/>
                  <a:pt x="4826" y="0"/>
                </a:cubicBezTo>
                <a:cubicBezTo>
                  <a:pt x="0" y="7107"/>
                  <a:pt x="0" y="7107"/>
                  <a:pt x="0" y="7107"/>
                </a:cubicBezTo>
                <a:lnTo>
                  <a:pt x="3006" y="6511"/>
                </a:lnTo>
                <a:close/>
              </a:path>
            </a:pathLst>
          </a:custGeom>
          <a:solidFill>
            <a:srgbClr val="88A856"/>
          </a:solidFill>
          <a:ln>
            <a:noFill/>
          </a:ln>
          <a:effectLst/>
        </p:spPr>
        <p:txBody>
          <a:bodyPr lIns="34289" tIns="34289" rIns="34289" bIns="34289"/>
          <a:lstStyle/>
          <a:p>
            <a:endParaRPr lang="en-US" sz="1013"/>
          </a:p>
        </p:txBody>
      </p:sp>
      <p:sp>
        <p:nvSpPr>
          <p:cNvPr id="3" name="AutoShape 8"/>
          <p:cNvSpPr/>
          <p:nvPr/>
        </p:nvSpPr>
        <p:spPr bwMode="auto">
          <a:xfrm flipH="1">
            <a:off x="4194419" y="3181725"/>
            <a:ext cx="821640" cy="914684"/>
          </a:xfrm>
          <a:custGeom>
            <a:avLst/>
            <a:gdLst>
              <a:gd name="T0" fmla="*/ 1696244 w 21600"/>
              <a:gd name="T1" fmla="*/ 1888332 h 21600"/>
              <a:gd name="T2" fmla="*/ 1696244 w 21600"/>
              <a:gd name="T3" fmla="*/ 1888332 h 21600"/>
              <a:gd name="T4" fmla="*/ 1696244 w 21600"/>
              <a:gd name="T5" fmla="*/ 1888332 h 21600"/>
              <a:gd name="T6" fmla="*/ 1696244 w 21600"/>
              <a:gd name="T7" fmla="*/ 18883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114" y="18722"/>
                </a:moveTo>
                <a:cubicBezTo>
                  <a:pt x="15763" y="15845"/>
                  <a:pt x="21599" y="8402"/>
                  <a:pt x="21599" y="0"/>
                </a:cubicBezTo>
                <a:cubicBezTo>
                  <a:pt x="15507" y="0"/>
                  <a:pt x="15507" y="0"/>
                  <a:pt x="15507" y="0"/>
                </a:cubicBezTo>
                <a:cubicBezTo>
                  <a:pt x="15507" y="6061"/>
                  <a:pt x="11375" y="11279"/>
                  <a:pt x="5495" y="13428"/>
                </a:cubicBezTo>
                <a:cubicBezTo>
                  <a:pt x="4515" y="10282"/>
                  <a:pt x="4515" y="10282"/>
                  <a:pt x="4515" y="10282"/>
                </a:cubicBezTo>
                <a:cubicBezTo>
                  <a:pt x="0" y="17494"/>
                  <a:pt x="0" y="17494"/>
                  <a:pt x="0" y="17494"/>
                </a:cubicBezTo>
                <a:cubicBezTo>
                  <a:pt x="8009" y="21600"/>
                  <a:pt x="8009" y="21600"/>
                  <a:pt x="8009" y="21600"/>
                </a:cubicBezTo>
                <a:lnTo>
                  <a:pt x="7114" y="18722"/>
                </a:lnTo>
                <a:close/>
              </a:path>
            </a:pathLst>
          </a:custGeom>
          <a:solidFill>
            <a:srgbClr val="7D9449"/>
          </a:solidFill>
          <a:ln>
            <a:noFill/>
          </a:ln>
          <a:effectLst/>
        </p:spPr>
        <p:txBody>
          <a:bodyPr lIns="34289" tIns="34289" rIns="34289" bIns="34289"/>
          <a:lstStyle/>
          <a:p>
            <a:endParaRPr lang="en-US" sz="1013"/>
          </a:p>
        </p:txBody>
      </p:sp>
      <p:sp>
        <p:nvSpPr>
          <p:cNvPr id="4" name="AutoShape 9"/>
          <p:cNvSpPr/>
          <p:nvPr/>
        </p:nvSpPr>
        <p:spPr bwMode="auto">
          <a:xfrm flipH="1">
            <a:off x="3580016" y="2205908"/>
            <a:ext cx="911993" cy="886617"/>
          </a:xfrm>
          <a:custGeom>
            <a:avLst/>
            <a:gdLst>
              <a:gd name="T0" fmla="*/ 1882775 w 21600"/>
              <a:gd name="T1" fmla="*/ 1887972 h 21265"/>
              <a:gd name="T2" fmla="*/ 1882775 w 21600"/>
              <a:gd name="T3" fmla="*/ 1887972 h 21265"/>
              <a:gd name="T4" fmla="*/ 1882775 w 21600"/>
              <a:gd name="T5" fmla="*/ 1887972 h 21265"/>
              <a:gd name="T6" fmla="*/ 1882775 w 21600"/>
              <a:gd name="T7" fmla="*/ 1887972 h 212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65">
                <a:moveTo>
                  <a:pt x="2762" y="13987"/>
                </a:moveTo>
                <a:cubicBezTo>
                  <a:pt x="5908" y="5308"/>
                  <a:pt x="13389" y="-335"/>
                  <a:pt x="21599" y="15"/>
                </a:cubicBezTo>
                <a:cubicBezTo>
                  <a:pt x="21369" y="6164"/>
                  <a:pt x="21369" y="6164"/>
                  <a:pt x="21369" y="6164"/>
                </a:cubicBezTo>
                <a:cubicBezTo>
                  <a:pt x="15461" y="5930"/>
                  <a:pt x="10205" y="9939"/>
                  <a:pt x="7865" y="15816"/>
                </a:cubicBezTo>
                <a:cubicBezTo>
                  <a:pt x="10934" y="16944"/>
                  <a:pt x="10934" y="16944"/>
                  <a:pt x="10934" y="16944"/>
                </a:cubicBezTo>
                <a:cubicBezTo>
                  <a:pt x="3683" y="21264"/>
                  <a:pt x="3683" y="21264"/>
                  <a:pt x="3683" y="21264"/>
                </a:cubicBezTo>
                <a:cubicBezTo>
                  <a:pt x="0" y="12975"/>
                  <a:pt x="0" y="12975"/>
                  <a:pt x="0" y="12975"/>
                </a:cubicBezTo>
                <a:lnTo>
                  <a:pt x="2762" y="13987"/>
                </a:lnTo>
                <a:close/>
              </a:path>
            </a:pathLst>
          </a:custGeom>
          <a:solidFill>
            <a:srgbClr val="94BB80"/>
          </a:solidFill>
          <a:ln>
            <a:noFill/>
          </a:ln>
          <a:effectLst/>
        </p:spPr>
        <p:txBody>
          <a:bodyPr lIns="34289" tIns="34289" rIns="34289" bIns="34289"/>
          <a:lstStyle/>
          <a:p>
            <a:endParaRPr lang="en-US" sz="1013"/>
          </a:p>
        </p:txBody>
      </p:sp>
      <p:sp>
        <p:nvSpPr>
          <p:cNvPr id="5" name="AutoShape 10"/>
          <p:cNvSpPr/>
          <p:nvPr/>
        </p:nvSpPr>
        <p:spPr bwMode="auto">
          <a:xfrm flipH="1">
            <a:off x="2578439" y="2201679"/>
            <a:ext cx="913914" cy="890846"/>
          </a:xfrm>
          <a:custGeom>
            <a:avLst/>
            <a:gdLst>
              <a:gd name="T0" fmla="*/ 1886744 w 21600"/>
              <a:gd name="T1" fmla="*/ 1839119 h 21600"/>
              <a:gd name="T2" fmla="*/ 1886744 w 21600"/>
              <a:gd name="T3" fmla="*/ 1839119 h 21600"/>
              <a:gd name="T4" fmla="*/ 1886744 w 21600"/>
              <a:gd name="T5" fmla="*/ 1839119 h 21600"/>
              <a:gd name="T6" fmla="*/ 1886744 w 21600"/>
              <a:gd name="T7" fmla="*/ 18391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161" y="2832"/>
                </a:moveTo>
                <a:cubicBezTo>
                  <a:pt x="15778" y="5744"/>
                  <a:pt x="21600" y="13180"/>
                  <a:pt x="21600" y="21600"/>
                </a:cubicBezTo>
                <a:cubicBezTo>
                  <a:pt x="15548" y="21600"/>
                  <a:pt x="15548" y="21600"/>
                  <a:pt x="15548" y="21600"/>
                </a:cubicBezTo>
                <a:cubicBezTo>
                  <a:pt x="15510" y="15540"/>
                  <a:pt x="11374" y="10308"/>
                  <a:pt x="5514" y="8144"/>
                </a:cubicBezTo>
                <a:cubicBezTo>
                  <a:pt x="4557" y="11331"/>
                  <a:pt x="4557" y="11331"/>
                  <a:pt x="4557" y="11331"/>
                </a:cubicBezTo>
                <a:cubicBezTo>
                  <a:pt x="0" y="4091"/>
                  <a:pt x="0" y="4091"/>
                  <a:pt x="0" y="4091"/>
                </a:cubicBezTo>
                <a:cubicBezTo>
                  <a:pt x="8004" y="0"/>
                  <a:pt x="8004" y="0"/>
                  <a:pt x="8004" y="0"/>
                </a:cubicBezTo>
                <a:lnTo>
                  <a:pt x="7161" y="2832"/>
                </a:lnTo>
                <a:close/>
              </a:path>
            </a:pathLst>
          </a:custGeom>
          <a:solidFill>
            <a:srgbClr val="E5E894"/>
          </a:solidFill>
          <a:ln>
            <a:noFill/>
          </a:ln>
          <a:effectLst/>
        </p:spPr>
        <p:txBody>
          <a:bodyPr lIns="34289" tIns="34289" rIns="34289" bIns="34289"/>
          <a:lstStyle/>
          <a:p>
            <a:endParaRPr lang="en-US" sz="1013"/>
          </a:p>
        </p:txBody>
      </p:sp>
      <p:sp>
        <p:nvSpPr>
          <p:cNvPr id="6" name="AutoShape 7"/>
          <p:cNvSpPr/>
          <p:nvPr/>
        </p:nvSpPr>
        <p:spPr bwMode="auto">
          <a:xfrm flipH="1">
            <a:off x="5131018" y="2178994"/>
            <a:ext cx="821640" cy="913531"/>
          </a:xfrm>
          <a:custGeom>
            <a:avLst/>
            <a:gdLst>
              <a:gd name="T0" fmla="*/ 1696244 w 21600"/>
              <a:gd name="T1" fmla="*/ 1885950 h 21600"/>
              <a:gd name="T2" fmla="*/ 1696244 w 21600"/>
              <a:gd name="T3" fmla="*/ 1885950 h 21600"/>
              <a:gd name="T4" fmla="*/ 1696244 w 21600"/>
              <a:gd name="T5" fmla="*/ 1885950 h 21600"/>
              <a:gd name="T6" fmla="*/ 1696244 w 21600"/>
              <a:gd name="T7" fmla="*/ 18859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485" y="2877"/>
                </a:moveTo>
                <a:cubicBezTo>
                  <a:pt x="5836" y="5754"/>
                  <a:pt x="0" y="13197"/>
                  <a:pt x="0" y="21599"/>
                </a:cubicBezTo>
                <a:cubicBezTo>
                  <a:pt x="6049" y="21599"/>
                  <a:pt x="6049" y="21599"/>
                  <a:pt x="6049" y="21599"/>
                </a:cubicBezTo>
                <a:cubicBezTo>
                  <a:pt x="6049" y="15538"/>
                  <a:pt x="10224" y="10320"/>
                  <a:pt x="16104" y="8171"/>
                </a:cubicBezTo>
                <a:cubicBezTo>
                  <a:pt x="17084" y="11356"/>
                  <a:pt x="17084" y="11356"/>
                  <a:pt x="17084" y="11356"/>
                </a:cubicBezTo>
                <a:cubicBezTo>
                  <a:pt x="21599" y="4105"/>
                  <a:pt x="21599" y="4105"/>
                  <a:pt x="21599" y="4105"/>
                </a:cubicBezTo>
                <a:cubicBezTo>
                  <a:pt x="13590" y="0"/>
                  <a:pt x="13590" y="0"/>
                  <a:pt x="13590" y="0"/>
                </a:cubicBezTo>
                <a:lnTo>
                  <a:pt x="14485" y="2877"/>
                </a:lnTo>
                <a:close/>
              </a:path>
            </a:pathLst>
          </a:custGeom>
          <a:solidFill>
            <a:srgbClr val="D5DDAB"/>
          </a:solidFill>
          <a:ln>
            <a:noFill/>
          </a:ln>
          <a:effectLst/>
        </p:spPr>
        <p:txBody>
          <a:bodyPr lIns="34289" tIns="34289" rIns="34289" bIns="34289"/>
          <a:lstStyle/>
          <a:p>
            <a:endParaRPr lang="en-US" sz="1013"/>
          </a:p>
        </p:txBody>
      </p:sp>
      <p:sp>
        <p:nvSpPr>
          <p:cNvPr id="7" name="AutoShape 11"/>
          <p:cNvSpPr/>
          <p:nvPr/>
        </p:nvSpPr>
        <p:spPr bwMode="auto">
          <a:xfrm flipH="1">
            <a:off x="2491162" y="3181724"/>
            <a:ext cx="890077" cy="916607"/>
          </a:xfrm>
          <a:custGeom>
            <a:avLst/>
            <a:gdLst>
              <a:gd name="T0" fmla="*/ 1837532 w 21600"/>
              <a:gd name="T1" fmla="*/ 1892300 h 21600"/>
              <a:gd name="T2" fmla="*/ 1837532 w 21600"/>
              <a:gd name="T3" fmla="*/ 1892300 h 21600"/>
              <a:gd name="T4" fmla="*/ 1837532 w 21600"/>
              <a:gd name="T5" fmla="*/ 1892300 h 21600"/>
              <a:gd name="T6" fmla="*/ 1837532 w 21600"/>
              <a:gd name="T7" fmla="*/ 1892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767" y="7123"/>
                </a:moveTo>
                <a:cubicBezTo>
                  <a:pt x="15895" y="15778"/>
                  <a:pt x="8419" y="21600"/>
                  <a:pt x="0" y="21600"/>
                </a:cubicBezTo>
                <a:cubicBezTo>
                  <a:pt x="0" y="15510"/>
                  <a:pt x="0" y="15510"/>
                  <a:pt x="0" y="15510"/>
                </a:cubicBezTo>
                <a:cubicBezTo>
                  <a:pt x="6059" y="15510"/>
                  <a:pt x="11291" y="11374"/>
                  <a:pt x="13455" y="5514"/>
                </a:cubicBezTo>
                <a:cubicBezTo>
                  <a:pt x="10268" y="4557"/>
                  <a:pt x="10268" y="4557"/>
                  <a:pt x="10268" y="4557"/>
                </a:cubicBezTo>
                <a:cubicBezTo>
                  <a:pt x="17508" y="0"/>
                  <a:pt x="17508" y="0"/>
                  <a:pt x="17508" y="0"/>
                </a:cubicBezTo>
                <a:cubicBezTo>
                  <a:pt x="21599" y="8004"/>
                  <a:pt x="21599" y="8004"/>
                  <a:pt x="21599" y="8004"/>
                </a:cubicBezTo>
                <a:lnTo>
                  <a:pt x="18767" y="7123"/>
                </a:lnTo>
                <a:close/>
              </a:path>
            </a:pathLst>
          </a:custGeom>
          <a:solidFill>
            <a:srgbClr val="BCC878"/>
          </a:solidFill>
          <a:ln>
            <a:noFill/>
          </a:ln>
          <a:effectLst/>
        </p:spPr>
        <p:txBody>
          <a:bodyPr lIns="34289" tIns="34289" rIns="34289" bIns="34289"/>
          <a:lstStyle/>
          <a:p>
            <a:endParaRPr lang="en-US" sz="1013"/>
          </a:p>
        </p:txBody>
      </p:sp>
      <p:sp>
        <p:nvSpPr>
          <p:cNvPr id="8" name="TextBox 38"/>
          <p:cNvSpPr txBox="1"/>
          <p:nvPr/>
        </p:nvSpPr>
        <p:spPr>
          <a:xfrm>
            <a:off x="6337009" y="2158100"/>
            <a:ext cx="3744686" cy="415498"/>
          </a:xfrm>
          <a:prstGeom prst="rect">
            <a:avLst/>
          </a:prstGeom>
          <a:noFill/>
        </p:spPr>
        <p:txBody>
          <a:bodyPr wrap="square" lIns="0" tIns="0" rIns="0" bIns="0" rtlCol="0">
            <a:spAutoFit/>
          </a:bodyPr>
          <a:lstStyle/>
          <a:p>
            <a:r>
              <a:rPr lang="zh-CN" altLang="en-US" sz="90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 </a:t>
            </a:r>
            <a:endParaRPr lang="nn-NO" sz="900" dirty="0">
              <a:solidFill>
                <a:schemeClr val="bg1">
                  <a:lumMod val="50000"/>
                </a:schemeClr>
              </a:solidFill>
              <a:latin typeface="Lato Light" panose="020F0302020204030203" pitchFamily="34" charset="0"/>
            </a:endParaRPr>
          </a:p>
        </p:txBody>
      </p:sp>
      <p:sp>
        <p:nvSpPr>
          <p:cNvPr id="9" name="TextBox 39"/>
          <p:cNvSpPr txBox="1"/>
          <p:nvPr/>
        </p:nvSpPr>
        <p:spPr>
          <a:xfrm>
            <a:off x="6337009" y="1954276"/>
            <a:ext cx="997835" cy="184666"/>
          </a:xfrm>
          <a:prstGeom prst="rect">
            <a:avLst/>
          </a:prstGeom>
          <a:noFill/>
        </p:spPr>
        <p:txBody>
          <a:bodyPr wrap="square" lIns="0" tIns="0" rIns="0" bIns="0" rtlCol="0">
            <a:spAutoFit/>
          </a:bodyPr>
          <a:lstStyle/>
          <a:p>
            <a:r>
              <a:rPr lang="en-GB" sz="1200" b="1" dirty="0">
                <a:solidFill>
                  <a:schemeClr val="tx1">
                    <a:lumMod val="50000"/>
                    <a:lumOff val="50000"/>
                  </a:schemeClr>
                </a:solidFill>
                <a:latin typeface="Clear Sans" panose="020B0503030202020304" pitchFamily="34" charset="0"/>
                <a:cs typeface="Clear Sans" panose="020B0503030202020304" pitchFamily="34" charset="0"/>
              </a:rPr>
              <a:t>Introduction</a:t>
            </a:r>
          </a:p>
        </p:txBody>
      </p:sp>
      <p:sp>
        <p:nvSpPr>
          <p:cNvPr id="10" name="TextBox 40"/>
          <p:cNvSpPr txBox="1"/>
          <p:nvPr/>
        </p:nvSpPr>
        <p:spPr>
          <a:xfrm>
            <a:off x="6319374" y="3023496"/>
            <a:ext cx="3762321" cy="415498"/>
          </a:xfrm>
          <a:prstGeom prst="rect">
            <a:avLst/>
          </a:prstGeom>
          <a:noFill/>
        </p:spPr>
        <p:txBody>
          <a:bodyPr wrap="square" lIns="0" tIns="0" rIns="0" bIns="0" rtlCol="0">
            <a:spAutoFit/>
          </a:bodyPr>
          <a:lstStyle/>
          <a:p>
            <a:r>
              <a:rPr lang="zh-CN" altLang="en-US" sz="90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 </a:t>
            </a:r>
            <a:endParaRPr lang="nn-NO" sz="900" dirty="0">
              <a:solidFill>
                <a:schemeClr val="bg1">
                  <a:lumMod val="50000"/>
                </a:schemeClr>
              </a:solidFill>
              <a:latin typeface="Lato Light" panose="020F0302020204030203" pitchFamily="34" charset="0"/>
            </a:endParaRPr>
          </a:p>
        </p:txBody>
      </p:sp>
      <p:sp>
        <p:nvSpPr>
          <p:cNvPr id="11" name="TextBox 41"/>
          <p:cNvSpPr txBox="1"/>
          <p:nvPr/>
        </p:nvSpPr>
        <p:spPr>
          <a:xfrm>
            <a:off x="6319374" y="2819672"/>
            <a:ext cx="1449023" cy="184666"/>
          </a:xfrm>
          <a:prstGeom prst="rect">
            <a:avLst/>
          </a:prstGeom>
          <a:noFill/>
        </p:spPr>
        <p:txBody>
          <a:bodyPr wrap="square" lIns="0" tIns="0" rIns="0" bIns="0" rtlCol="0">
            <a:spAutoFit/>
          </a:bodyPr>
          <a:lstStyle/>
          <a:p>
            <a:r>
              <a:rPr lang="en-GB" sz="1200" b="1" dirty="0">
                <a:solidFill>
                  <a:schemeClr val="tx1">
                    <a:lumMod val="50000"/>
                    <a:lumOff val="50000"/>
                  </a:schemeClr>
                </a:solidFill>
                <a:latin typeface="Clear Sans" panose="020B0503030202020304" pitchFamily="34" charset="0"/>
                <a:cs typeface="Clear Sans" panose="020B0503030202020304" pitchFamily="34" charset="0"/>
              </a:rPr>
              <a:t>Mission Statement</a:t>
            </a:r>
          </a:p>
        </p:txBody>
      </p:sp>
      <p:sp>
        <p:nvSpPr>
          <p:cNvPr id="12" name="TextBox 42"/>
          <p:cNvSpPr txBox="1"/>
          <p:nvPr/>
        </p:nvSpPr>
        <p:spPr>
          <a:xfrm>
            <a:off x="6354543" y="3888892"/>
            <a:ext cx="3727152" cy="415498"/>
          </a:xfrm>
          <a:prstGeom prst="rect">
            <a:avLst/>
          </a:prstGeom>
          <a:noFill/>
        </p:spPr>
        <p:txBody>
          <a:bodyPr wrap="square" lIns="0" tIns="0" rIns="0" bIns="0" rtlCol="0">
            <a:spAutoFit/>
          </a:bodyPr>
          <a:lstStyle/>
          <a:p>
            <a:r>
              <a:rPr lang="zh-CN" altLang="en-US" sz="90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 </a:t>
            </a:r>
            <a:endParaRPr lang="nn-NO" sz="900" dirty="0">
              <a:solidFill>
                <a:schemeClr val="bg1">
                  <a:lumMod val="50000"/>
                </a:schemeClr>
              </a:solidFill>
              <a:latin typeface="Lato Light" panose="020F0302020204030203" pitchFamily="34" charset="0"/>
            </a:endParaRPr>
          </a:p>
        </p:txBody>
      </p:sp>
      <p:sp>
        <p:nvSpPr>
          <p:cNvPr id="13" name="TextBox 43"/>
          <p:cNvSpPr txBox="1"/>
          <p:nvPr/>
        </p:nvSpPr>
        <p:spPr>
          <a:xfrm>
            <a:off x="6354543" y="3685068"/>
            <a:ext cx="1849855" cy="184666"/>
          </a:xfrm>
          <a:prstGeom prst="rect">
            <a:avLst/>
          </a:prstGeom>
          <a:noFill/>
        </p:spPr>
        <p:txBody>
          <a:bodyPr wrap="square" lIns="0" tIns="0" rIns="0" bIns="0" rtlCol="0">
            <a:spAutoFit/>
          </a:bodyPr>
          <a:lstStyle/>
          <a:p>
            <a:r>
              <a:rPr lang="en-GB" sz="1200" b="1" dirty="0">
                <a:solidFill>
                  <a:schemeClr val="tx1">
                    <a:lumMod val="50000"/>
                    <a:lumOff val="50000"/>
                  </a:schemeClr>
                </a:solidFill>
                <a:latin typeface="Clear Sans" panose="020B0503030202020304" pitchFamily="34" charset="0"/>
                <a:cs typeface="Clear Sans" panose="020B0503030202020304" pitchFamily="34" charset="0"/>
              </a:rPr>
              <a:t>Accounting &amp; Tax </a:t>
            </a:r>
            <a:r>
              <a:rPr lang="en-GB" sz="1200" b="1" dirty="0" err="1">
                <a:solidFill>
                  <a:schemeClr val="tx1">
                    <a:lumMod val="50000"/>
                    <a:lumOff val="50000"/>
                  </a:schemeClr>
                </a:solidFill>
                <a:latin typeface="Clear Sans" panose="020B0503030202020304" pitchFamily="34" charset="0"/>
                <a:cs typeface="Clear Sans" panose="020B0503030202020304" pitchFamily="34" charset="0"/>
              </a:rPr>
              <a:t>Sistem</a:t>
            </a:r>
            <a:endParaRPr lang="en-GB" sz="1200" b="1" dirty="0">
              <a:solidFill>
                <a:schemeClr val="tx1">
                  <a:lumMod val="50000"/>
                  <a:lumOff val="50000"/>
                </a:schemeClr>
              </a:solidFill>
              <a:latin typeface="Clear Sans" panose="020B0503030202020304" pitchFamily="34" charset="0"/>
              <a:cs typeface="Clear Sans" panose="020B0503030202020304" pitchFamily="34" charset="0"/>
            </a:endParaRPr>
          </a:p>
        </p:txBody>
      </p:sp>
      <p:grpSp>
        <p:nvGrpSpPr>
          <p:cNvPr id="14" name="Group 259"/>
          <p:cNvGrpSpPr/>
          <p:nvPr/>
        </p:nvGrpSpPr>
        <p:grpSpPr bwMode="auto">
          <a:xfrm>
            <a:off x="4930948" y="3004338"/>
            <a:ext cx="249245" cy="297101"/>
            <a:chOff x="0" y="0"/>
            <a:chExt cx="494" cy="583"/>
          </a:xfrm>
          <a:solidFill>
            <a:schemeClr val="accent3"/>
          </a:solidFill>
        </p:grpSpPr>
        <p:sp>
          <p:nvSpPr>
            <p:cNvPr id="15" name="AutoShape 257"/>
            <p:cNvSpPr/>
            <p:nvPr/>
          </p:nvSpPr>
          <p:spPr bwMode="auto">
            <a:xfrm>
              <a:off x="0" y="240"/>
              <a:ext cx="494" cy="3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17998" y="0"/>
                  </a:moveTo>
                  <a:lnTo>
                    <a:pt x="15701" y="0"/>
                  </a:lnTo>
                  <a:lnTo>
                    <a:pt x="15701" y="3886"/>
                  </a:lnTo>
                  <a:lnTo>
                    <a:pt x="17998" y="3886"/>
                  </a:lnTo>
                  <a:cubicBezTo>
                    <a:pt x="18495" y="3886"/>
                    <a:pt x="18899" y="4466"/>
                    <a:pt x="18899" y="5181"/>
                  </a:cubicBezTo>
                  <a:lnTo>
                    <a:pt x="18899" y="16419"/>
                  </a:lnTo>
                  <a:cubicBezTo>
                    <a:pt x="18899" y="17134"/>
                    <a:pt x="18495" y="17714"/>
                    <a:pt x="17998" y="17714"/>
                  </a:cubicBezTo>
                  <a:lnTo>
                    <a:pt x="3602" y="17714"/>
                  </a:lnTo>
                  <a:cubicBezTo>
                    <a:pt x="3105" y="17714"/>
                    <a:pt x="2701" y="17134"/>
                    <a:pt x="2701" y="16419"/>
                  </a:cubicBezTo>
                  <a:lnTo>
                    <a:pt x="2701" y="5181"/>
                  </a:lnTo>
                  <a:cubicBezTo>
                    <a:pt x="2701" y="4466"/>
                    <a:pt x="3105" y="3886"/>
                    <a:pt x="3602" y="3886"/>
                  </a:cubicBezTo>
                  <a:lnTo>
                    <a:pt x="5876" y="3886"/>
                  </a:lnTo>
                  <a:lnTo>
                    <a:pt x="5876" y="0"/>
                  </a:lnTo>
                  <a:lnTo>
                    <a:pt x="3602" y="0"/>
                  </a:lnTo>
                  <a:cubicBezTo>
                    <a:pt x="1613" y="0"/>
                    <a:pt x="0" y="2319"/>
                    <a:pt x="0" y="5181"/>
                  </a:cubicBezTo>
                  <a:lnTo>
                    <a:pt x="0" y="16419"/>
                  </a:lnTo>
                  <a:cubicBezTo>
                    <a:pt x="0" y="19280"/>
                    <a:pt x="1613" y="21600"/>
                    <a:pt x="3602" y="21600"/>
                  </a:cubicBezTo>
                  <a:lnTo>
                    <a:pt x="17998" y="21600"/>
                  </a:lnTo>
                  <a:cubicBezTo>
                    <a:pt x="19987" y="21600"/>
                    <a:pt x="21600" y="19281"/>
                    <a:pt x="21600" y="16419"/>
                  </a:cubicBezTo>
                  <a:lnTo>
                    <a:pt x="21600" y="5181"/>
                  </a:lnTo>
                  <a:cubicBezTo>
                    <a:pt x="21600" y="2320"/>
                    <a:pt x="19987" y="0"/>
                    <a:pt x="17998" y="0"/>
                  </a:cubicBezTo>
                  <a:close/>
                  <a:moveTo>
                    <a:pt x="17998" y="0"/>
                  </a:moveTo>
                </a:path>
              </a:pathLst>
            </a:custGeom>
            <a:grpFill/>
            <a:ln>
              <a:noFill/>
            </a:ln>
          </p:spPr>
          <p:txBody>
            <a:bodyPr lIns="0" tIns="0" rIns="0" bIns="0"/>
            <a:lstStyle/>
            <a:p>
              <a:pPr defTabSz="456724"/>
              <a:endParaRPr lang="en-US" sz="1800">
                <a:solidFill>
                  <a:prstClr val="black"/>
                </a:solidFill>
              </a:endParaRPr>
            </a:p>
          </p:txBody>
        </p:sp>
        <p:sp>
          <p:nvSpPr>
            <p:cNvPr id="16" name="AutoShape 258"/>
            <p:cNvSpPr/>
            <p:nvPr/>
          </p:nvSpPr>
          <p:spPr bwMode="auto">
            <a:xfrm>
              <a:off x="88" y="0"/>
              <a:ext cx="316" cy="4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8103" y="21600"/>
                  </a:moveTo>
                  <a:lnTo>
                    <a:pt x="13498" y="21600"/>
                  </a:lnTo>
                  <a:lnTo>
                    <a:pt x="13498" y="9643"/>
                  </a:lnTo>
                  <a:lnTo>
                    <a:pt x="21600" y="9643"/>
                  </a:lnTo>
                  <a:lnTo>
                    <a:pt x="10800" y="0"/>
                  </a:lnTo>
                  <a:lnTo>
                    <a:pt x="0" y="9643"/>
                  </a:lnTo>
                  <a:lnTo>
                    <a:pt x="8103" y="9643"/>
                  </a:lnTo>
                  <a:lnTo>
                    <a:pt x="8103" y="21600"/>
                  </a:lnTo>
                  <a:close/>
                  <a:moveTo>
                    <a:pt x="8103" y="21600"/>
                  </a:moveTo>
                </a:path>
              </a:pathLst>
            </a:custGeom>
            <a:grpFill/>
            <a:ln>
              <a:noFill/>
            </a:ln>
          </p:spPr>
          <p:txBody>
            <a:bodyPr lIns="0" tIns="0" rIns="0" bIns="0"/>
            <a:lstStyle/>
            <a:p>
              <a:pPr defTabSz="456724"/>
              <a:endParaRPr lang="en-US" sz="1800">
                <a:solidFill>
                  <a:prstClr val="black"/>
                </a:solidFill>
              </a:endParaRPr>
            </a:p>
          </p:txBody>
        </p:sp>
      </p:grpSp>
      <p:grpSp>
        <p:nvGrpSpPr>
          <p:cNvPr id="17" name="Group 259"/>
          <p:cNvGrpSpPr/>
          <p:nvPr/>
        </p:nvGrpSpPr>
        <p:grpSpPr bwMode="auto">
          <a:xfrm flipV="1">
            <a:off x="3395698" y="3099588"/>
            <a:ext cx="249245" cy="297101"/>
            <a:chOff x="0" y="0"/>
            <a:chExt cx="494" cy="583"/>
          </a:xfrm>
          <a:solidFill>
            <a:schemeClr val="accent3"/>
          </a:solidFill>
        </p:grpSpPr>
        <p:sp>
          <p:nvSpPr>
            <p:cNvPr id="18" name="AutoShape 257"/>
            <p:cNvSpPr/>
            <p:nvPr/>
          </p:nvSpPr>
          <p:spPr bwMode="auto">
            <a:xfrm>
              <a:off x="0" y="240"/>
              <a:ext cx="494" cy="3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17998" y="0"/>
                  </a:moveTo>
                  <a:lnTo>
                    <a:pt x="15701" y="0"/>
                  </a:lnTo>
                  <a:lnTo>
                    <a:pt x="15701" y="3886"/>
                  </a:lnTo>
                  <a:lnTo>
                    <a:pt x="17998" y="3886"/>
                  </a:lnTo>
                  <a:cubicBezTo>
                    <a:pt x="18495" y="3886"/>
                    <a:pt x="18899" y="4466"/>
                    <a:pt x="18899" y="5181"/>
                  </a:cubicBezTo>
                  <a:lnTo>
                    <a:pt x="18899" y="16419"/>
                  </a:lnTo>
                  <a:cubicBezTo>
                    <a:pt x="18899" y="17134"/>
                    <a:pt x="18495" y="17714"/>
                    <a:pt x="17998" y="17714"/>
                  </a:cubicBezTo>
                  <a:lnTo>
                    <a:pt x="3602" y="17714"/>
                  </a:lnTo>
                  <a:cubicBezTo>
                    <a:pt x="3105" y="17714"/>
                    <a:pt x="2701" y="17134"/>
                    <a:pt x="2701" y="16419"/>
                  </a:cubicBezTo>
                  <a:lnTo>
                    <a:pt x="2701" y="5181"/>
                  </a:lnTo>
                  <a:cubicBezTo>
                    <a:pt x="2701" y="4466"/>
                    <a:pt x="3105" y="3886"/>
                    <a:pt x="3602" y="3886"/>
                  </a:cubicBezTo>
                  <a:lnTo>
                    <a:pt x="5876" y="3886"/>
                  </a:lnTo>
                  <a:lnTo>
                    <a:pt x="5876" y="0"/>
                  </a:lnTo>
                  <a:lnTo>
                    <a:pt x="3602" y="0"/>
                  </a:lnTo>
                  <a:cubicBezTo>
                    <a:pt x="1613" y="0"/>
                    <a:pt x="0" y="2319"/>
                    <a:pt x="0" y="5181"/>
                  </a:cubicBezTo>
                  <a:lnTo>
                    <a:pt x="0" y="16419"/>
                  </a:lnTo>
                  <a:cubicBezTo>
                    <a:pt x="0" y="19280"/>
                    <a:pt x="1613" y="21600"/>
                    <a:pt x="3602" y="21600"/>
                  </a:cubicBezTo>
                  <a:lnTo>
                    <a:pt x="17998" y="21600"/>
                  </a:lnTo>
                  <a:cubicBezTo>
                    <a:pt x="19987" y="21600"/>
                    <a:pt x="21600" y="19281"/>
                    <a:pt x="21600" y="16419"/>
                  </a:cubicBezTo>
                  <a:lnTo>
                    <a:pt x="21600" y="5181"/>
                  </a:lnTo>
                  <a:cubicBezTo>
                    <a:pt x="21600" y="2320"/>
                    <a:pt x="19987" y="0"/>
                    <a:pt x="17998" y="0"/>
                  </a:cubicBezTo>
                  <a:close/>
                  <a:moveTo>
                    <a:pt x="17998" y="0"/>
                  </a:moveTo>
                </a:path>
              </a:pathLst>
            </a:custGeom>
            <a:grpFill/>
            <a:ln>
              <a:noFill/>
            </a:ln>
          </p:spPr>
          <p:txBody>
            <a:bodyPr lIns="0" tIns="0" rIns="0" bIns="0"/>
            <a:lstStyle/>
            <a:p>
              <a:pPr defTabSz="456724"/>
              <a:endParaRPr lang="en-US" sz="1800">
                <a:solidFill>
                  <a:prstClr val="black"/>
                </a:solidFill>
              </a:endParaRPr>
            </a:p>
          </p:txBody>
        </p:sp>
        <p:sp>
          <p:nvSpPr>
            <p:cNvPr id="19" name="AutoShape 258"/>
            <p:cNvSpPr/>
            <p:nvPr/>
          </p:nvSpPr>
          <p:spPr bwMode="auto">
            <a:xfrm>
              <a:off x="88" y="0"/>
              <a:ext cx="316" cy="4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8103" y="21600"/>
                  </a:moveTo>
                  <a:lnTo>
                    <a:pt x="13498" y="21600"/>
                  </a:lnTo>
                  <a:lnTo>
                    <a:pt x="13498" y="9643"/>
                  </a:lnTo>
                  <a:lnTo>
                    <a:pt x="21600" y="9643"/>
                  </a:lnTo>
                  <a:lnTo>
                    <a:pt x="10800" y="0"/>
                  </a:lnTo>
                  <a:lnTo>
                    <a:pt x="0" y="9643"/>
                  </a:lnTo>
                  <a:lnTo>
                    <a:pt x="8103" y="9643"/>
                  </a:lnTo>
                  <a:lnTo>
                    <a:pt x="8103" y="21600"/>
                  </a:lnTo>
                  <a:close/>
                  <a:moveTo>
                    <a:pt x="8103" y="21600"/>
                  </a:moveTo>
                </a:path>
              </a:pathLst>
            </a:custGeom>
            <a:grpFill/>
            <a:ln>
              <a:noFill/>
            </a:ln>
          </p:spPr>
          <p:txBody>
            <a:bodyPr lIns="0" tIns="0" rIns="0" bIns="0"/>
            <a:lstStyle/>
            <a:p>
              <a:pPr defTabSz="456724"/>
              <a:endParaRPr lang="en-US" sz="1800">
                <a:solidFill>
                  <a:prstClr val="black"/>
                </a:solidFill>
              </a:endParaRPr>
            </a:p>
          </p:txBody>
        </p:sp>
      </p:grpSp>
    </p:spTree>
    <p:extLst>
      <p:ext uri="{BB962C8B-B14F-4D97-AF65-F5344CB8AC3E}">
        <p14:creationId xmlns:p14="http://schemas.microsoft.com/office/powerpoint/2010/main" val="25287224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2592818" y="2040214"/>
            <a:ext cx="6979024" cy="2354491"/>
          </a:xfrm>
          <a:prstGeom prst="rect">
            <a:avLst/>
          </a:prstGeom>
          <a:noFill/>
        </p:spPr>
        <p:txBody>
          <a:bodyPr wrap="square" rtlCol="0">
            <a:spAutoFit/>
          </a:bodyPr>
          <a:lstStyle/>
          <a:p>
            <a:pPr marL="257175" indent="-257175">
              <a:buClr>
                <a:schemeClr val="accent3">
                  <a:lumMod val="75000"/>
                </a:schemeClr>
              </a:buClr>
              <a:buSzPct val="150000"/>
              <a:buFont typeface="+mj-lt"/>
              <a:buAutoNum type="alphaLcParenR"/>
            </a:pPr>
            <a:r>
              <a:rPr lang="zh-CN" altLang="en-US" sz="105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 Please add detailed description text here, as far as possible in line with the title text language style, language description as concise and vivid as possible.</a:t>
            </a:r>
            <a:endParaRPr lang="en-US" altLang="zh-CN" sz="1050" dirty="0">
              <a:solidFill>
                <a:schemeClr val="bg1">
                  <a:lumMod val="50000"/>
                </a:schemeClr>
              </a:solidFill>
              <a:latin typeface="Lato Light" panose="020F0302020204030203" pitchFamily="34" charset="0"/>
              <a:cs typeface="Clear Sans Light" panose="020B0303030202020304" pitchFamily="34" charset="0"/>
            </a:endParaRPr>
          </a:p>
          <a:p>
            <a:pPr marL="257175" indent="-257175">
              <a:buClr>
                <a:schemeClr val="accent3">
                  <a:lumMod val="75000"/>
                </a:schemeClr>
              </a:buClr>
              <a:buSzPct val="150000"/>
              <a:buFont typeface="+mj-lt"/>
              <a:buAutoNum type="alphaLcParenR"/>
            </a:pPr>
            <a:endParaRPr lang="en-US" sz="1050" dirty="0">
              <a:solidFill>
                <a:schemeClr val="bg1">
                  <a:lumMod val="65000"/>
                </a:schemeClr>
              </a:solidFill>
              <a:latin typeface="Lato Light" panose="020F0302020204030203" pitchFamily="34" charset="0"/>
            </a:endParaRPr>
          </a:p>
          <a:p>
            <a:pPr marL="257175" indent="-257175">
              <a:buClr>
                <a:schemeClr val="accent3">
                  <a:lumMod val="75000"/>
                </a:schemeClr>
              </a:buClr>
              <a:buSzPct val="150000"/>
              <a:buFont typeface="+mj-lt"/>
              <a:buAutoNum type="alphaLcParenR"/>
            </a:pPr>
            <a:r>
              <a:rPr lang="zh-CN" altLang="en-US" sz="105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 Please add detailed description text here, as far as possible in line with the title text language style, language description as concise and vivid as possible.</a:t>
            </a:r>
            <a:endParaRPr lang="en-US" altLang="zh-CN" sz="1050" dirty="0">
              <a:solidFill>
                <a:schemeClr val="bg1">
                  <a:lumMod val="50000"/>
                </a:schemeClr>
              </a:solidFill>
              <a:latin typeface="Lato Light" panose="020F0302020204030203" pitchFamily="34" charset="0"/>
              <a:cs typeface="Clear Sans Light" panose="020B0303030202020304" pitchFamily="34" charset="0"/>
            </a:endParaRPr>
          </a:p>
          <a:p>
            <a:pPr marL="257175" indent="-257175">
              <a:buClr>
                <a:schemeClr val="accent3">
                  <a:lumMod val="75000"/>
                </a:schemeClr>
              </a:buClr>
              <a:buSzPct val="150000"/>
              <a:buFont typeface="+mj-lt"/>
              <a:buAutoNum type="alphaLcParenR"/>
            </a:pPr>
            <a:endParaRPr lang="en-US" sz="1050" dirty="0">
              <a:solidFill>
                <a:schemeClr val="bg1">
                  <a:lumMod val="65000"/>
                </a:schemeClr>
              </a:solidFill>
              <a:latin typeface="Lato Light" panose="020F0302020204030203" pitchFamily="34" charset="0"/>
            </a:endParaRPr>
          </a:p>
          <a:p>
            <a:pPr marL="257175" indent="-257175">
              <a:buClr>
                <a:schemeClr val="accent3">
                  <a:lumMod val="75000"/>
                </a:schemeClr>
              </a:buClr>
              <a:buSzPct val="150000"/>
              <a:buFont typeface="+mj-lt"/>
              <a:buAutoNum type="alphaLcParenR"/>
            </a:pPr>
            <a:r>
              <a:rPr lang="zh-CN" altLang="en-US" sz="105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 Please add detailed description text here, as far as possible in line with the title text language style, language description as concise and vivid as possible.</a:t>
            </a:r>
            <a:endParaRPr lang="en-US" altLang="zh-CN" sz="1050" dirty="0">
              <a:solidFill>
                <a:schemeClr val="bg1">
                  <a:lumMod val="50000"/>
                </a:schemeClr>
              </a:solidFill>
              <a:latin typeface="Lato Light" panose="020F0302020204030203" pitchFamily="34" charset="0"/>
              <a:cs typeface="Clear Sans Light" panose="020B0303030202020304" pitchFamily="34" charset="0"/>
            </a:endParaRPr>
          </a:p>
          <a:p>
            <a:pPr marL="257175" indent="-257175">
              <a:buClr>
                <a:schemeClr val="accent3">
                  <a:lumMod val="75000"/>
                </a:schemeClr>
              </a:buClr>
              <a:buSzPct val="150000"/>
              <a:buFont typeface="+mj-lt"/>
              <a:buAutoNum type="alphaLcParenR"/>
            </a:pPr>
            <a:endParaRPr lang="en-US" sz="1050" dirty="0">
              <a:solidFill>
                <a:schemeClr val="bg1">
                  <a:lumMod val="65000"/>
                </a:schemeClr>
              </a:solidFill>
              <a:latin typeface="Lato Light" panose="020F0302020204030203" pitchFamily="34" charset="0"/>
            </a:endParaRPr>
          </a:p>
          <a:p>
            <a:pPr marL="257175" indent="-257175">
              <a:buClr>
                <a:schemeClr val="accent3">
                  <a:lumMod val="75000"/>
                </a:schemeClr>
              </a:buClr>
              <a:buSzPct val="150000"/>
              <a:buFont typeface="+mj-lt"/>
              <a:buAutoNum type="alphaLcParenR"/>
            </a:pPr>
            <a:r>
              <a:rPr lang="zh-CN" altLang="en-US" sz="105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 Please add detailed description text here, as far as possible in line with the title text language style, language description as concise and vivid as possible.</a:t>
            </a:r>
            <a:endParaRPr lang="en-US" altLang="zh-CN" sz="1050" dirty="0">
              <a:solidFill>
                <a:schemeClr val="bg1">
                  <a:lumMod val="50000"/>
                </a:schemeClr>
              </a:solidFill>
              <a:latin typeface="Lato Light" panose="020F0302020204030203" pitchFamily="34" charset="0"/>
              <a:cs typeface="Clear Sans Light" panose="020B0303030202020304" pitchFamily="34" charset="0"/>
            </a:endParaRPr>
          </a:p>
          <a:p>
            <a:pPr marL="257175" indent="-257175">
              <a:buClr>
                <a:schemeClr val="accent3">
                  <a:lumMod val="75000"/>
                </a:schemeClr>
              </a:buClr>
              <a:buSzPct val="150000"/>
              <a:buFont typeface="+mj-lt"/>
              <a:buAutoNum type="alphaLcParenR"/>
            </a:pPr>
            <a:endParaRPr lang="en-US" sz="1050" dirty="0">
              <a:solidFill>
                <a:schemeClr val="bg1">
                  <a:lumMod val="65000"/>
                </a:schemeClr>
              </a:solidFill>
              <a:latin typeface="Lato Light" panose="020F0302020204030203" pitchFamily="34" charset="0"/>
            </a:endParaRPr>
          </a:p>
          <a:p>
            <a:pPr marL="257175" indent="-257175">
              <a:buClr>
                <a:schemeClr val="accent3">
                  <a:lumMod val="75000"/>
                </a:schemeClr>
              </a:buClr>
              <a:buSzPct val="150000"/>
              <a:buFont typeface="+mj-lt"/>
              <a:buAutoNum type="alphaLcParenR"/>
            </a:pPr>
            <a:r>
              <a:rPr lang="zh-CN" altLang="en-US" sz="105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 Please add detailed description text here, as far as possible in line with the title text language style, language description as concise and vivid as possible.</a:t>
            </a:r>
            <a:endParaRPr lang="en-US" sz="1050" dirty="0">
              <a:solidFill>
                <a:schemeClr val="bg1">
                  <a:lumMod val="50000"/>
                </a:schemeClr>
              </a:solidFill>
              <a:latin typeface="Lato Light" panose="020F0302020204030203" pitchFamily="34" charset="0"/>
              <a:cs typeface="Clear Sans Light" panose="020B0303030202020304" pitchFamily="34" charset="0"/>
            </a:endParaRPr>
          </a:p>
        </p:txBody>
      </p:sp>
    </p:spTree>
    <p:extLst>
      <p:ext uri="{BB962C8B-B14F-4D97-AF65-F5344CB8AC3E}">
        <p14:creationId xmlns:p14="http://schemas.microsoft.com/office/powerpoint/2010/main" val="5230263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9"/>
          <p:cNvSpPr/>
          <p:nvPr/>
        </p:nvSpPr>
        <p:spPr bwMode="auto">
          <a:xfrm>
            <a:off x="6212457" y="1801752"/>
            <a:ext cx="1441255" cy="1662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blipFill>
            <a:blip r:embed="rId3"/>
            <a:tile tx="0" ty="0" sx="30000" sy="30000" flip="none" algn="t"/>
          </a:blipFill>
          <a:ln w="9525" cap="flat" cmpd="sng">
            <a:noFill/>
            <a:prstDash val="solid"/>
            <a:miter lim="0"/>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defTabSz="438150">
              <a:defRPr/>
            </a:pPr>
            <a:endParaRPr lang="en-US" sz="3000" kern="0">
              <a:solidFill>
                <a:srgbClr val="FFFFFF"/>
              </a:solidFill>
            </a:endParaRPr>
          </a:p>
        </p:txBody>
      </p:sp>
      <p:sp>
        <p:nvSpPr>
          <p:cNvPr id="3" name="AutoShape 9"/>
          <p:cNvSpPr/>
          <p:nvPr/>
        </p:nvSpPr>
        <p:spPr bwMode="auto">
          <a:xfrm>
            <a:off x="3184161" y="1806967"/>
            <a:ext cx="1441255" cy="1662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blipFill dpi="0" rotWithShape="1">
            <a:blip r:embed="rId3"/>
            <a:srcRect/>
            <a:tile tx="0" ty="0" sx="30000" sy="30000" flip="none" algn="t"/>
          </a:blipFill>
          <a:ln w="9525" cap="flat" cmpd="sng">
            <a:noFill/>
            <a:prstDash val="solid"/>
            <a:miter lim="0"/>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defTabSz="438150">
              <a:defRPr/>
            </a:pPr>
            <a:endParaRPr lang="en-US" sz="3000" kern="0">
              <a:solidFill>
                <a:srgbClr val="FFFFFF"/>
              </a:solidFill>
            </a:endParaRPr>
          </a:p>
        </p:txBody>
      </p:sp>
      <p:sp>
        <p:nvSpPr>
          <p:cNvPr id="4" name="AutoShape 9"/>
          <p:cNvSpPr/>
          <p:nvPr/>
        </p:nvSpPr>
        <p:spPr bwMode="auto">
          <a:xfrm>
            <a:off x="3957503" y="3115996"/>
            <a:ext cx="1441255" cy="1662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blipFill>
            <a:blip r:embed="rId3"/>
            <a:tile tx="0" ty="0" sx="30000" sy="30000" flip="none" algn="t"/>
          </a:blipFill>
          <a:ln w="9525" cap="flat" cmpd="sng">
            <a:noFill/>
            <a:prstDash val="solid"/>
            <a:miter lim="0"/>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defTabSz="438150">
              <a:defRPr/>
            </a:pPr>
            <a:endParaRPr lang="en-US" sz="3000" kern="0">
              <a:solidFill>
                <a:srgbClr val="FFFFFF"/>
              </a:solidFill>
            </a:endParaRPr>
          </a:p>
        </p:txBody>
      </p:sp>
      <p:sp>
        <p:nvSpPr>
          <p:cNvPr id="5" name="AutoShape 9"/>
          <p:cNvSpPr/>
          <p:nvPr/>
        </p:nvSpPr>
        <p:spPr bwMode="auto">
          <a:xfrm>
            <a:off x="6940907" y="3115995"/>
            <a:ext cx="1441255" cy="1662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blipFill>
            <a:blip r:embed="rId3"/>
            <a:tile tx="0" ty="0" sx="30000" sy="30000" flip="none" algn="t"/>
          </a:blipFill>
          <a:ln w="9525" cap="flat" cmpd="sng">
            <a:noFill/>
            <a:prstDash val="solid"/>
            <a:miter lim="0"/>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defTabSz="438150">
              <a:defRPr/>
            </a:pPr>
            <a:endParaRPr lang="en-US" sz="3000" kern="0">
              <a:solidFill>
                <a:srgbClr val="FFFFFF"/>
              </a:solidFill>
            </a:endParaRPr>
          </a:p>
        </p:txBody>
      </p:sp>
      <p:grpSp>
        <p:nvGrpSpPr>
          <p:cNvPr id="6" name="Group 1"/>
          <p:cNvGrpSpPr/>
          <p:nvPr/>
        </p:nvGrpSpPr>
        <p:grpSpPr>
          <a:xfrm>
            <a:off x="2465589" y="3115996"/>
            <a:ext cx="1441255" cy="1662577"/>
            <a:chOff x="1661851" y="3484101"/>
            <a:chExt cx="1921673" cy="2216769"/>
          </a:xfrm>
          <a:solidFill>
            <a:srgbClr val="7D9449"/>
          </a:solidFill>
        </p:grpSpPr>
        <p:sp>
          <p:nvSpPr>
            <p:cNvPr id="7" name="AutoShape 9"/>
            <p:cNvSpPr/>
            <p:nvPr/>
          </p:nvSpPr>
          <p:spPr bwMode="auto">
            <a:xfrm>
              <a:off x="1661851" y="3484101"/>
              <a:ext cx="1921673" cy="2216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grpFill/>
            <a:ln w="25400" cap="flat" cmpd="sng">
              <a:solidFill>
                <a:srgbClr val="000000">
                  <a:alpha val="0"/>
                </a:srgbClr>
              </a:solidFill>
              <a:prstDash val="solid"/>
              <a:miter lim="0"/>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defTabSz="438150">
                <a:defRPr/>
              </a:pPr>
              <a:endParaRPr lang="en-US" sz="975" kern="0">
                <a:solidFill>
                  <a:schemeClr val="bg1"/>
                </a:solidFill>
                <a:effectLst>
                  <a:outerShdw blurRad="38100" dist="38100" dir="2700000" algn="tl">
                    <a:srgbClr val="000000"/>
                  </a:outerShdw>
                </a:effectLst>
              </a:endParaRPr>
            </a:p>
          </p:txBody>
        </p:sp>
        <p:grpSp>
          <p:nvGrpSpPr>
            <p:cNvPr id="8" name="Group 2"/>
            <p:cNvGrpSpPr/>
            <p:nvPr/>
          </p:nvGrpSpPr>
          <p:grpSpPr>
            <a:xfrm>
              <a:off x="1661851" y="4149565"/>
              <a:ext cx="1921673" cy="1081245"/>
              <a:chOff x="1661851" y="4126705"/>
              <a:chExt cx="1921673" cy="1081245"/>
            </a:xfrm>
            <a:grpFill/>
          </p:grpSpPr>
          <p:sp>
            <p:nvSpPr>
              <p:cNvPr id="9" name="Rectangle 24"/>
              <p:cNvSpPr/>
              <p:nvPr/>
            </p:nvSpPr>
            <p:spPr>
              <a:xfrm>
                <a:off x="1975932" y="4126705"/>
                <a:ext cx="1293517" cy="338554"/>
              </a:xfrm>
              <a:prstGeom prst="rect">
                <a:avLst/>
              </a:prstGeom>
              <a:noFill/>
            </p:spPr>
            <p:txBody>
              <a:bodyPr wrap="none">
                <a:spAutoFit/>
              </a:bodyPr>
              <a:lstStyle/>
              <a:p>
                <a:pPr algn="ctr"/>
                <a:r>
                  <a:rPr lang="en-US" sz="1050" dirty="0">
                    <a:solidFill>
                      <a:schemeClr val="bg1"/>
                    </a:solidFill>
                    <a:latin typeface="Clear Sans" panose="020B0503030202020304" pitchFamily="34" charset="0"/>
                    <a:cs typeface="Clear Sans" panose="020B0503030202020304" pitchFamily="34" charset="0"/>
                  </a:rPr>
                  <a:t>Product </a:t>
                </a:r>
                <a:r>
                  <a:rPr lang="en-US" sz="1050" dirty="0" err="1">
                    <a:solidFill>
                      <a:schemeClr val="bg1"/>
                    </a:solidFill>
                    <a:latin typeface="Clear Sans" panose="020B0503030202020304" pitchFamily="34" charset="0"/>
                    <a:cs typeface="Clear Sans" panose="020B0503030202020304" pitchFamily="34" charset="0"/>
                  </a:rPr>
                  <a:t>Detai</a:t>
                </a:r>
                <a:r>
                  <a:rPr lang="en-US" sz="1050" dirty="0">
                    <a:solidFill>
                      <a:schemeClr val="bg1"/>
                    </a:solidFill>
                    <a:latin typeface="Clear Sans" panose="020B0503030202020304" pitchFamily="34" charset="0"/>
                    <a:cs typeface="Clear Sans" panose="020B0503030202020304" pitchFamily="34" charset="0"/>
                  </a:rPr>
                  <a:t>:</a:t>
                </a:r>
              </a:p>
            </p:txBody>
          </p:sp>
          <p:sp>
            <p:nvSpPr>
              <p:cNvPr id="10" name="TextBox 56"/>
              <p:cNvSpPr txBox="1"/>
              <p:nvPr/>
            </p:nvSpPr>
            <p:spPr>
              <a:xfrm>
                <a:off x="1661851" y="4438167"/>
                <a:ext cx="1921673" cy="769783"/>
              </a:xfrm>
              <a:prstGeom prst="rect">
                <a:avLst/>
              </a:prstGeom>
              <a:noFill/>
            </p:spPr>
            <p:txBody>
              <a:bodyPr wrap="square">
                <a:spAutoFit/>
              </a:bodyPr>
              <a:lstStyle/>
              <a:p>
                <a:pPr>
                  <a:defRPr/>
                </a:pPr>
                <a:r>
                  <a:rPr lang="zh-CN" altLang="en-US" sz="788" dirty="0">
                    <a:solidFill>
                      <a:schemeClr val="bg1"/>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788" dirty="0">
                  <a:solidFill>
                    <a:schemeClr val="bg1"/>
                  </a:solidFill>
                  <a:latin typeface="Lato Light" panose="020F0302020204030203" pitchFamily="34" charset="0"/>
                  <a:cs typeface="Clear Sans Light" panose="020B0303030202020304" pitchFamily="34" charset="0"/>
                </a:endParaRPr>
              </a:p>
            </p:txBody>
          </p:sp>
        </p:grpSp>
      </p:grpSp>
      <p:grpSp>
        <p:nvGrpSpPr>
          <p:cNvPr id="11" name="Group 5"/>
          <p:cNvGrpSpPr/>
          <p:nvPr/>
        </p:nvGrpSpPr>
        <p:grpSpPr>
          <a:xfrm>
            <a:off x="5448993" y="3115996"/>
            <a:ext cx="1441679" cy="1662577"/>
            <a:chOff x="5639723" y="3484101"/>
            <a:chExt cx="1922239" cy="2216769"/>
          </a:xfrm>
          <a:solidFill>
            <a:srgbClr val="94BB80"/>
          </a:solidFill>
        </p:grpSpPr>
        <p:sp>
          <p:nvSpPr>
            <p:cNvPr id="12" name="AutoShape 9"/>
            <p:cNvSpPr/>
            <p:nvPr/>
          </p:nvSpPr>
          <p:spPr bwMode="auto">
            <a:xfrm>
              <a:off x="5640289" y="3484101"/>
              <a:ext cx="1921673" cy="2216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grpFill/>
            <a:ln w="25400" cap="flat" cmpd="sng">
              <a:solidFill>
                <a:srgbClr val="000000">
                  <a:alpha val="0"/>
                </a:srgbClr>
              </a:solidFill>
              <a:prstDash val="solid"/>
              <a:miter lim="0"/>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defTabSz="438150">
                <a:defRPr/>
              </a:pPr>
              <a:endParaRPr lang="en-US" sz="975" kern="0">
                <a:solidFill>
                  <a:schemeClr val="bg1"/>
                </a:solidFill>
                <a:effectLst>
                  <a:outerShdw blurRad="38100" dist="38100" dir="2700000" algn="tl">
                    <a:srgbClr val="000000"/>
                  </a:outerShdw>
                </a:effectLst>
              </a:endParaRPr>
            </a:p>
          </p:txBody>
        </p:sp>
        <p:grpSp>
          <p:nvGrpSpPr>
            <p:cNvPr id="13" name="Group 57"/>
            <p:cNvGrpSpPr/>
            <p:nvPr/>
          </p:nvGrpSpPr>
          <p:grpSpPr>
            <a:xfrm>
              <a:off x="5639723" y="4149565"/>
              <a:ext cx="1921673" cy="1081245"/>
              <a:chOff x="1661851" y="4126705"/>
              <a:chExt cx="1921673" cy="1081245"/>
            </a:xfrm>
            <a:grpFill/>
          </p:grpSpPr>
          <p:sp>
            <p:nvSpPr>
              <p:cNvPr id="14" name="Rectangle 58"/>
              <p:cNvSpPr/>
              <p:nvPr/>
            </p:nvSpPr>
            <p:spPr>
              <a:xfrm>
                <a:off x="1975932" y="4126705"/>
                <a:ext cx="1293517" cy="338554"/>
              </a:xfrm>
              <a:prstGeom prst="rect">
                <a:avLst/>
              </a:prstGeom>
              <a:noFill/>
            </p:spPr>
            <p:txBody>
              <a:bodyPr wrap="none">
                <a:spAutoFit/>
              </a:bodyPr>
              <a:lstStyle/>
              <a:p>
                <a:pPr algn="ctr"/>
                <a:r>
                  <a:rPr lang="en-US" sz="1050" dirty="0">
                    <a:solidFill>
                      <a:schemeClr val="bg1"/>
                    </a:solidFill>
                    <a:latin typeface="Clear Sans" panose="020B0503030202020304" pitchFamily="34" charset="0"/>
                    <a:cs typeface="Clear Sans" panose="020B0503030202020304" pitchFamily="34" charset="0"/>
                  </a:rPr>
                  <a:t>Product </a:t>
                </a:r>
                <a:r>
                  <a:rPr lang="en-US" sz="1050" dirty="0" err="1">
                    <a:solidFill>
                      <a:schemeClr val="bg1"/>
                    </a:solidFill>
                    <a:latin typeface="Clear Sans" panose="020B0503030202020304" pitchFamily="34" charset="0"/>
                    <a:cs typeface="Clear Sans" panose="020B0503030202020304" pitchFamily="34" charset="0"/>
                  </a:rPr>
                  <a:t>Detai</a:t>
                </a:r>
                <a:r>
                  <a:rPr lang="en-US" sz="1050" dirty="0">
                    <a:solidFill>
                      <a:schemeClr val="bg1"/>
                    </a:solidFill>
                    <a:latin typeface="Clear Sans" panose="020B0503030202020304" pitchFamily="34" charset="0"/>
                    <a:cs typeface="Clear Sans" panose="020B0503030202020304" pitchFamily="34" charset="0"/>
                  </a:rPr>
                  <a:t>:</a:t>
                </a:r>
              </a:p>
            </p:txBody>
          </p:sp>
          <p:sp>
            <p:nvSpPr>
              <p:cNvPr id="15" name="TextBox 59"/>
              <p:cNvSpPr txBox="1"/>
              <p:nvPr/>
            </p:nvSpPr>
            <p:spPr>
              <a:xfrm>
                <a:off x="1661851" y="4438167"/>
                <a:ext cx="1921673" cy="769783"/>
              </a:xfrm>
              <a:prstGeom prst="rect">
                <a:avLst/>
              </a:prstGeom>
              <a:noFill/>
            </p:spPr>
            <p:txBody>
              <a:bodyPr wrap="square">
                <a:spAutoFit/>
              </a:bodyPr>
              <a:lstStyle/>
              <a:p>
                <a:pPr>
                  <a:defRPr/>
                </a:pPr>
                <a:r>
                  <a:rPr lang="zh-CN" altLang="en-US" sz="788" dirty="0">
                    <a:solidFill>
                      <a:schemeClr val="bg1"/>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788" dirty="0">
                  <a:solidFill>
                    <a:schemeClr val="bg1"/>
                  </a:solidFill>
                  <a:latin typeface="Lato Light" panose="020F0302020204030203" pitchFamily="34" charset="0"/>
                  <a:cs typeface="Clear Sans Light" panose="020B0303030202020304" pitchFamily="34" charset="0"/>
                </a:endParaRPr>
              </a:p>
            </p:txBody>
          </p:sp>
        </p:grpSp>
      </p:grpSp>
      <p:grpSp>
        <p:nvGrpSpPr>
          <p:cNvPr id="16" name="Group 3"/>
          <p:cNvGrpSpPr/>
          <p:nvPr/>
        </p:nvGrpSpPr>
        <p:grpSpPr>
          <a:xfrm>
            <a:off x="4693098" y="1807878"/>
            <a:ext cx="1454199" cy="1662577"/>
            <a:chOff x="4631864" y="1739944"/>
            <a:chExt cx="1938932" cy="2216769"/>
          </a:xfrm>
          <a:solidFill>
            <a:srgbClr val="D5DDAB"/>
          </a:solidFill>
        </p:grpSpPr>
        <p:sp>
          <p:nvSpPr>
            <p:cNvPr id="17" name="AutoShape 9"/>
            <p:cNvSpPr/>
            <p:nvPr/>
          </p:nvSpPr>
          <p:spPr bwMode="auto">
            <a:xfrm>
              <a:off x="4631864" y="1739944"/>
              <a:ext cx="1921673" cy="2216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grpFill/>
            <a:ln w="25400" cap="flat" cmpd="sng">
              <a:solidFill>
                <a:srgbClr val="000000">
                  <a:alpha val="0"/>
                </a:srgbClr>
              </a:solidFill>
              <a:prstDash val="solid"/>
              <a:miter lim="0"/>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defTabSz="438150">
                <a:defRPr/>
              </a:pPr>
              <a:endParaRPr lang="en-US" sz="975" kern="0">
                <a:solidFill>
                  <a:schemeClr val="bg1"/>
                </a:solidFill>
                <a:effectLst>
                  <a:outerShdw blurRad="38100" dist="38100" dir="2700000" algn="tl">
                    <a:srgbClr val="000000"/>
                  </a:outerShdw>
                </a:effectLst>
              </a:endParaRPr>
            </a:p>
          </p:txBody>
        </p:sp>
        <p:grpSp>
          <p:nvGrpSpPr>
            <p:cNvPr id="18" name="Group 60"/>
            <p:cNvGrpSpPr/>
            <p:nvPr/>
          </p:nvGrpSpPr>
          <p:grpSpPr>
            <a:xfrm>
              <a:off x="4649123" y="2423975"/>
              <a:ext cx="1921673" cy="1081245"/>
              <a:chOff x="1661851" y="4126705"/>
              <a:chExt cx="1921673" cy="1081245"/>
            </a:xfrm>
            <a:grpFill/>
          </p:grpSpPr>
          <p:sp>
            <p:nvSpPr>
              <p:cNvPr id="19" name="Rectangle 61"/>
              <p:cNvSpPr/>
              <p:nvPr/>
            </p:nvSpPr>
            <p:spPr>
              <a:xfrm>
                <a:off x="1975932" y="4126705"/>
                <a:ext cx="1293517" cy="338554"/>
              </a:xfrm>
              <a:prstGeom prst="rect">
                <a:avLst/>
              </a:prstGeom>
              <a:noFill/>
            </p:spPr>
            <p:txBody>
              <a:bodyPr wrap="none">
                <a:spAutoFit/>
              </a:bodyPr>
              <a:lstStyle/>
              <a:p>
                <a:pPr algn="ctr"/>
                <a:r>
                  <a:rPr lang="en-US" sz="1050" dirty="0">
                    <a:solidFill>
                      <a:schemeClr val="bg1"/>
                    </a:solidFill>
                    <a:latin typeface="Clear Sans" panose="020B0503030202020304" pitchFamily="34" charset="0"/>
                    <a:cs typeface="Clear Sans" panose="020B0503030202020304" pitchFamily="34" charset="0"/>
                  </a:rPr>
                  <a:t>Product </a:t>
                </a:r>
                <a:r>
                  <a:rPr lang="en-US" sz="1050" dirty="0" err="1">
                    <a:solidFill>
                      <a:schemeClr val="bg1"/>
                    </a:solidFill>
                    <a:latin typeface="Clear Sans" panose="020B0503030202020304" pitchFamily="34" charset="0"/>
                    <a:cs typeface="Clear Sans" panose="020B0503030202020304" pitchFamily="34" charset="0"/>
                  </a:rPr>
                  <a:t>Detai</a:t>
                </a:r>
                <a:r>
                  <a:rPr lang="en-US" sz="1050" dirty="0">
                    <a:solidFill>
                      <a:schemeClr val="bg1"/>
                    </a:solidFill>
                    <a:latin typeface="Clear Sans" panose="020B0503030202020304" pitchFamily="34" charset="0"/>
                    <a:cs typeface="Clear Sans" panose="020B0503030202020304" pitchFamily="34" charset="0"/>
                  </a:rPr>
                  <a:t>:</a:t>
                </a:r>
              </a:p>
            </p:txBody>
          </p:sp>
          <p:sp>
            <p:nvSpPr>
              <p:cNvPr id="20" name="TextBox 62"/>
              <p:cNvSpPr txBox="1"/>
              <p:nvPr/>
            </p:nvSpPr>
            <p:spPr>
              <a:xfrm>
                <a:off x="1661851" y="4438167"/>
                <a:ext cx="1921673" cy="769783"/>
              </a:xfrm>
              <a:prstGeom prst="rect">
                <a:avLst/>
              </a:prstGeom>
              <a:noFill/>
            </p:spPr>
            <p:txBody>
              <a:bodyPr wrap="square">
                <a:spAutoFit/>
              </a:bodyPr>
              <a:lstStyle/>
              <a:p>
                <a:pPr>
                  <a:defRPr/>
                </a:pPr>
                <a:r>
                  <a:rPr lang="zh-CN" altLang="en-US" sz="788" dirty="0">
                    <a:solidFill>
                      <a:schemeClr val="bg1"/>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788" dirty="0">
                  <a:solidFill>
                    <a:schemeClr val="bg1"/>
                  </a:solidFill>
                  <a:latin typeface="Lato Light" panose="020F0302020204030203" pitchFamily="34" charset="0"/>
                  <a:cs typeface="Clear Sans Light" panose="020B0303030202020304" pitchFamily="34" charset="0"/>
                </a:endParaRPr>
              </a:p>
            </p:txBody>
          </p:sp>
        </p:grpSp>
      </p:grpSp>
      <p:grpSp>
        <p:nvGrpSpPr>
          <p:cNvPr id="21" name="Group 4"/>
          <p:cNvGrpSpPr/>
          <p:nvPr/>
        </p:nvGrpSpPr>
        <p:grpSpPr>
          <a:xfrm>
            <a:off x="7673588" y="1807878"/>
            <a:ext cx="1449526" cy="1662577"/>
            <a:chOff x="8605850" y="1739944"/>
            <a:chExt cx="1932701" cy="2216769"/>
          </a:xfrm>
          <a:solidFill>
            <a:srgbClr val="BCC878"/>
          </a:solidFill>
        </p:grpSpPr>
        <p:sp>
          <p:nvSpPr>
            <p:cNvPr id="22" name="AutoShape 9"/>
            <p:cNvSpPr/>
            <p:nvPr/>
          </p:nvSpPr>
          <p:spPr bwMode="auto">
            <a:xfrm>
              <a:off x="8616878" y="1739944"/>
              <a:ext cx="1921673" cy="2216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grpFill/>
            <a:ln w="25400" cap="flat" cmpd="sng">
              <a:solidFill>
                <a:srgbClr val="000000">
                  <a:alpha val="0"/>
                </a:srgbClr>
              </a:solidFill>
              <a:prstDash val="solid"/>
              <a:miter lim="0"/>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defTabSz="438150">
                <a:defRPr/>
              </a:pPr>
              <a:endParaRPr lang="en-US" sz="975" kern="0">
                <a:solidFill>
                  <a:schemeClr val="bg1"/>
                </a:solidFill>
                <a:effectLst>
                  <a:outerShdw blurRad="38100" dist="38100" dir="2700000" algn="tl">
                    <a:srgbClr val="000000"/>
                  </a:outerShdw>
                </a:effectLst>
              </a:endParaRPr>
            </a:p>
          </p:txBody>
        </p:sp>
        <p:grpSp>
          <p:nvGrpSpPr>
            <p:cNvPr id="23" name="Group 63"/>
            <p:cNvGrpSpPr/>
            <p:nvPr/>
          </p:nvGrpSpPr>
          <p:grpSpPr>
            <a:xfrm>
              <a:off x="8605850" y="2423975"/>
              <a:ext cx="1921673" cy="1081245"/>
              <a:chOff x="1661851" y="4126705"/>
              <a:chExt cx="1921673" cy="1081245"/>
            </a:xfrm>
            <a:grpFill/>
          </p:grpSpPr>
          <p:sp>
            <p:nvSpPr>
              <p:cNvPr id="24" name="Rectangle 64"/>
              <p:cNvSpPr/>
              <p:nvPr/>
            </p:nvSpPr>
            <p:spPr>
              <a:xfrm>
                <a:off x="1975932" y="4126705"/>
                <a:ext cx="1293517" cy="338554"/>
              </a:xfrm>
              <a:prstGeom prst="rect">
                <a:avLst/>
              </a:prstGeom>
              <a:noFill/>
            </p:spPr>
            <p:txBody>
              <a:bodyPr wrap="none">
                <a:spAutoFit/>
              </a:bodyPr>
              <a:lstStyle/>
              <a:p>
                <a:pPr algn="ctr"/>
                <a:r>
                  <a:rPr lang="en-US" sz="1050" dirty="0">
                    <a:solidFill>
                      <a:schemeClr val="bg1"/>
                    </a:solidFill>
                    <a:latin typeface="Clear Sans" panose="020B0503030202020304" pitchFamily="34" charset="0"/>
                    <a:cs typeface="Clear Sans" panose="020B0503030202020304" pitchFamily="34" charset="0"/>
                  </a:rPr>
                  <a:t>Product </a:t>
                </a:r>
                <a:r>
                  <a:rPr lang="en-US" sz="1050" dirty="0" err="1">
                    <a:solidFill>
                      <a:schemeClr val="bg1"/>
                    </a:solidFill>
                    <a:latin typeface="Clear Sans" panose="020B0503030202020304" pitchFamily="34" charset="0"/>
                    <a:cs typeface="Clear Sans" panose="020B0503030202020304" pitchFamily="34" charset="0"/>
                  </a:rPr>
                  <a:t>Detai</a:t>
                </a:r>
                <a:r>
                  <a:rPr lang="en-US" sz="1050" dirty="0">
                    <a:solidFill>
                      <a:schemeClr val="bg1"/>
                    </a:solidFill>
                    <a:latin typeface="Clear Sans" panose="020B0503030202020304" pitchFamily="34" charset="0"/>
                    <a:cs typeface="Clear Sans" panose="020B0503030202020304" pitchFamily="34" charset="0"/>
                  </a:rPr>
                  <a:t>:</a:t>
                </a:r>
              </a:p>
            </p:txBody>
          </p:sp>
          <p:sp>
            <p:nvSpPr>
              <p:cNvPr id="25" name="TextBox 65"/>
              <p:cNvSpPr txBox="1"/>
              <p:nvPr/>
            </p:nvSpPr>
            <p:spPr>
              <a:xfrm>
                <a:off x="1661851" y="4438167"/>
                <a:ext cx="1921673" cy="769783"/>
              </a:xfrm>
              <a:prstGeom prst="rect">
                <a:avLst/>
              </a:prstGeom>
              <a:noFill/>
            </p:spPr>
            <p:txBody>
              <a:bodyPr wrap="square">
                <a:spAutoFit/>
              </a:bodyPr>
              <a:lstStyle/>
              <a:p>
                <a:pPr>
                  <a:defRPr/>
                </a:pPr>
                <a:r>
                  <a:rPr lang="zh-CN" altLang="en-US" sz="788" dirty="0">
                    <a:solidFill>
                      <a:schemeClr val="bg1"/>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788" dirty="0">
                  <a:solidFill>
                    <a:schemeClr val="bg1"/>
                  </a:solidFill>
                  <a:latin typeface="Lato Light" panose="020F0302020204030203" pitchFamily="34" charset="0"/>
                  <a:cs typeface="Clear Sans Light" panose="020B0303030202020304" pitchFamily="34" charset="0"/>
                </a:endParaRPr>
              </a:p>
            </p:txBody>
          </p:sp>
        </p:grpSp>
      </p:grpSp>
    </p:spTree>
    <p:extLst>
      <p:ext uri="{BB962C8B-B14F-4D97-AF65-F5344CB8AC3E}">
        <p14:creationId xmlns:p14="http://schemas.microsoft.com/office/powerpoint/2010/main" val="7386173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68980" y="2301240"/>
            <a:ext cx="1371600" cy="1371600"/>
            <a:chOff x="3268980" y="2301240"/>
            <a:chExt cx="1371600" cy="1371600"/>
          </a:xfrm>
        </p:grpSpPr>
        <p:sp>
          <p:nvSpPr>
            <p:cNvPr id="2" name="椭圆 1"/>
            <p:cNvSpPr/>
            <p:nvPr/>
          </p:nvSpPr>
          <p:spPr>
            <a:xfrm>
              <a:off x="3268980" y="2301240"/>
              <a:ext cx="1371600" cy="1371600"/>
            </a:xfrm>
            <a:prstGeom prst="ellipse">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 name="文本框 2"/>
            <p:cNvSpPr txBox="1"/>
            <p:nvPr/>
          </p:nvSpPr>
          <p:spPr>
            <a:xfrm>
              <a:off x="3410756" y="2433042"/>
              <a:ext cx="1229824"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03</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grpSp>
      <p:cxnSp>
        <p:nvCxnSpPr>
          <p:cNvPr id="5" name="直接连接符 4"/>
          <p:cNvCxnSpPr/>
          <p:nvPr/>
        </p:nvCxnSpPr>
        <p:spPr>
          <a:xfrm>
            <a:off x="4869180" y="2301240"/>
            <a:ext cx="0" cy="1295400"/>
          </a:xfrm>
          <a:prstGeom prst="line">
            <a:avLst/>
          </a:prstGeom>
          <a:ln w="19050">
            <a:solidFill>
              <a:srgbClr val="7D9449"/>
            </a:solidFill>
            <a:prstDash val="dashDot"/>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990013" y="2248376"/>
            <a:ext cx="1800493" cy="369332"/>
          </a:xfrm>
          <a:prstGeom prst="rect">
            <a:avLst/>
          </a:prstGeom>
        </p:spPr>
        <p:txBody>
          <a:bodyPr wrap="none">
            <a:spAutoFit/>
          </a:bodyPr>
          <a:lstStyle/>
          <a:p>
            <a:r>
              <a:rPr lang="zh-CN" altLang="en-US" dirty="0">
                <a:solidFill>
                  <a:srgbClr val="7D9449"/>
                </a:solidFill>
              </a:rPr>
              <a:t>Please enter your question.</a:t>
            </a:r>
          </a:p>
        </p:txBody>
      </p:sp>
      <p:sp>
        <p:nvSpPr>
          <p:cNvPr id="7" name="矩形 6"/>
          <p:cNvSpPr/>
          <p:nvPr/>
        </p:nvSpPr>
        <p:spPr>
          <a:xfrm>
            <a:off x="4990013" y="2657921"/>
            <a:ext cx="3742506" cy="938719"/>
          </a:xfrm>
          <a:prstGeom prst="rect">
            <a:avLst/>
          </a:prstGeom>
        </p:spPr>
        <p:txBody>
          <a:bodyPr wrap="square">
            <a:spAutoFit/>
          </a:bodyPr>
          <a:lstStyle/>
          <a:p>
            <a:r>
              <a:rPr lang="zh-CN" altLang="en-US" sz="1100" dirty="0">
                <a:solidFill>
                  <a:srgbClr val="7D9449"/>
                </a:solidFill>
              </a:rPr>
              <a:t>Please add detailed description text here, as far as possible in line with the title text language style, language description as concise and vivid as possible. Please add detailed description text here, as far as possible in line with the title text language style, language description as concise and vivid as possible. Please add detailed description text here, as far as possible in line with the title text language style, language description as concise and vivid as possible.</a:t>
            </a:r>
          </a:p>
        </p:txBody>
      </p:sp>
    </p:spTree>
    <p:extLst>
      <p:ext uri="{BB962C8B-B14F-4D97-AF65-F5344CB8AC3E}">
        <p14:creationId xmlns:p14="http://schemas.microsoft.com/office/powerpoint/2010/main" val="19437697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28"/>
          <p:cNvGrpSpPr/>
          <p:nvPr/>
        </p:nvGrpSpPr>
        <p:grpSpPr>
          <a:xfrm>
            <a:off x="2463166" y="1592823"/>
            <a:ext cx="1964307" cy="3657599"/>
            <a:chOff x="711201" y="1569127"/>
            <a:chExt cx="2619076" cy="4876799"/>
          </a:xfrm>
        </p:grpSpPr>
        <p:sp>
          <p:nvSpPr>
            <p:cNvPr id="17" name="Rectangle 1"/>
            <p:cNvSpPr/>
            <p:nvPr/>
          </p:nvSpPr>
          <p:spPr>
            <a:xfrm>
              <a:off x="726233" y="1569127"/>
              <a:ext cx="2604044" cy="2402641"/>
            </a:xfrm>
            <a:prstGeom prst="rect">
              <a:avLst/>
            </a:prstGeom>
            <a:blipFill>
              <a:blip r:embed="rId3"/>
              <a:tile tx="0" ty="0" sx="30000" sy="3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8" name="Group 23"/>
            <p:cNvGrpSpPr/>
            <p:nvPr/>
          </p:nvGrpSpPr>
          <p:grpSpPr>
            <a:xfrm>
              <a:off x="711201" y="4043286"/>
              <a:ext cx="2619076" cy="2402640"/>
              <a:chOff x="711201" y="4043286"/>
              <a:chExt cx="2619076" cy="2402640"/>
            </a:xfrm>
          </p:grpSpPr>
          <p:sp>
            <p:nvSpPr>
              <p:cNvPr id="19" name="Rectangle 3"/>
              <p:cNvSpPr/>
              <p:nvPr/>
            </p:nvSpPr>
            <p:spPr>
              <a:xfrm>
                <a:off x="711201" y="4043286"/>
                <a:ext cx="2619076" cy="2402640"/>
              </a:xfrm>
              <a:prstGeom prst="rect">
                <a:avLst/>
              </a:prstGeom>
              <a:solidFill>
                <a:srgbClr val="BCC87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ctr" defTabSz="1087755">
                  <a:lnSpc>
                    <a:spcPct val="200000"/>
                  </a:lnSpc>
                </a:pPr>
                <a:endParaRPr lang="en-US" sz="900" dirty="0">
                  <a:solidFill>
                    <a:schemeClr val="bg1"/>
                  </a:solidFill>
                  <a:latin typeface="Clear Sans" panose="020B0503030202020304" pitchFamily="34" charset="0"/>
                  <a:ea typeface="Open Sans" panose="020B0606030504020204" pitchFamily="34" charset="0"/>
                  <a:cs typeface="Clear Sans" panose="020B0503030202020304" pitchFamily="34" charset="0"/>
                </a:endParaRPr>
              </a:p>
            </p:txBody>
          </p:sp>
          <p:grpSp>
            <p:nvGrpSpPr>
              <p:cNvPr id="20" name="Group 13"/>
              <p:cNvGrpSpPr/>
              <p:nvPr/>
            </p:nvGrpSpPr>
            <p:grpSpPr>
              <a:xfrm>
                <a:off x="1015175" y="4281570"/>
                <a:ext cx="2096326" cy="1247951"/>
                <a:chOff x="1015175" y="4281570"/>
                <a:chExt cx="2096326" cy="1247951"/>
              </a:xfrm>
            </p:grpSpPr>
            <p:sp>
              <p:nvSpPr>
                <p:cNvPr id="21" name="Rectangle 11"/>
                <p:cNvSpPr/>
                <p:nvPr/>
              </p:nvSpPr>
              <p:spPr>
                <a:xfrm>
                  <a:off x="1015175" y="4667746"/>
                  <a:ext cx="2096326" cy="861775"/>
                </a:xfrm>
                <a:prstGeom prst="rect">
                  <a:avLst/>
                </a:prstGeom>
              </p:spPr>
              <p:txBody>
                <a:bodyPr wrap="square">
                  <a:spAutoFit/>
                </a:bodyPr>
                <a:lstStyle/>
                <a:p>
                  <a:pPr>
                    <a:defRPr/>
                  </a:pPr>
                  <a:r>
                    <a:rPr lang="zh-CN" altLang="en-US" sz="900" dirty="0">
                      <a:solidFill>
                        <a:schemeClr val="bg1"/>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dirty="0">
                    <a:solidFill>
                      <a:schemeClr val="bg1"/>
                    </a:solidFill>
                    <a:latin typeface="Lato Light" panose="020F0302020204030203" pitchFamily="34" charset="0"/>
                    <a:cs typeface="Clear Sans Light" panose="020B0303030202020304" pitchFamily="34" charset="0"/>
                  </a:endParaRPr>
                </a:p>
              </p:txBody>
            </p:sp>
            <p:sp>
              <p:nvSpPr>
                <p:cNvPr id="22" name="TextBox 12"/>
                <p:cNvSpPr txBox="1"/>
                <p:nvPr/>
              </p:nvSpPr>
              <p:spPr>
                <a:xfrm>
                  <a:off x="1060542" y="4281570"/>
                  <a:ext cx="1357808" cy="492443"/>
                </a:xfrm>
                <a:prstGeom prst="rect">
                  <a:avLst/>
                </a:prstGeom>
                <a:noFill/>
              </p:spPr>
              <p:txBody>
                <a:bodyPr wrap="none" rtlCol="0">
                  <a:spAutoFit/>
                </a:bodyPr>
                <a:lstStyle/>
                <a:p>
                  <a:pPr>
                    <a:lnSpc>
                      <a:spcPct val="150000"/>
                    </a:lnSpc>
                  </a:pPr>
                  <a:r>
                    <a:rPr lang="en-US" sz="1200" b="1" dirty="0" err="1">
                      <a:solidFill>
                        <a:schemeClr val="bg1"/>
                      </a:solidFill>
                      <a:latin typeface="Clear Sans" panose="020B0503030202020304" pitchFamily="34" charset="0"/>
                      <a:cs typeface="Clear Sans" panose="020B0503030202020304" pitchFamily="34" charset="0"/>
                    </a:rPr>
                    <a:t>Portofolio</a:t>
                  </a:r>
                  <a:r>
                    <a:rPr lang="en-US" sz="1200" b="1" dirty="0">
                      <a:solidFill>
                        <a:schemeClr val="bg1"/>
                      </a:solidFill>
                      <a:latin typeface="Clear Sans" panose="020B0503030202020304" pitchFamily="34" charset="0"/>
                      <a:cs typeface="Clear Sans" panose="020B0503030202020304" pitchFamily="34" charset="0"/>
                    </a:rPr>
                    <a:t> 01</a:t>
                  </a:r>
                </a:p>
              </p:txBody>
            </p:sp>
          </p:grpSp>
        </p:grpSp>
      </p:grpSp>
      <p:grpSp>
        <p:nvGrpSpPr>
          <p:cNvPr id="23" name="Group 30"/>
          <p:cNvGrpSpPr/>
          <p:nvPr/>
        </p:nvGrpSpPr>
        <p:grpSpPr>
          <a:xfrm>
            <a:off x="6481547" y="1592823"/>
            <a:ext cx="1964307" cy="3657599"/>
            <a:chOff x="6069043" y="1569127"/>
            <a:chExt cx="2619076" cy="4876799"/>
          </a:xfrm>
        </p:grpSpPr>
        <p:sp>
          <p:nvSpPr>
            <p:cNvPr id="24" name="Rectangle 4"/>
            <p:cNvSpPr/>
            <p:nvPr/>
          </p:nvSpPr>
          <p:spPr>
            <a:xfrm>
              <a:off x="6084075" y="1569127"/>
              <a:ext cx="2604044" cy="2402641"/>
            </a:xfrm>
            <a:prstGeom prst="rect">
              <a:avLst/>
            </a:prstGeom>
            <a:blipFill>
              <a:blip r:embed="rId3"/>
              <a:tile tx="0" ty="0" sx="30000" sy="3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5" name="Group 25"/>
            <p:cNvGrpSpPr/>
            <p:nvPr/>
          </p:nvGrpSpPr>
          <p:grpSpPr>
            <a:xfrm>
              <a:off x="6069043" y="4043286"/>
              <a:ext cx="2619076" cy="2402640"/>
              <a:chOff x="6069043" y="4043286"/>
              <a:chExt cx="2619076" cy="2402640"/>
            </a:xfrm>
          </p:grpSpPr>
          <p:sp>
            <p:nvSpPr>
              <p:cNvPr id="26" name="Rectangle 6"/>
              <p:cNvSpPr/>
              <p:nvPr/>
            </p:nvSpPr>
            <p:spPr>
              <a:xfrm>
                <a:off x="6069043" y="4043286"/>
                <a:ext cx="2619076" cy="2402640"/>
              </a:xfrm>
              <a:prstGeom prst="rect">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ctr" defTabSz="1087755">
                  <a:lnSpc>
                    <a:spcPct val="200000"/>
                  </a:lnSpc>
                </a:pPr>
                <a:endParaRPr lang="en-US" sz="900" dirty="0">
                  <a:solidFill>
                    <a:schemeClr val="bg1"/>
                  </a:solidFill>
                  <a:latin typeface="Clear Sans" panose="020B0503030202020304" pitchFamily="34" charset="0"/>
                  <a:ea typeface="Open Sans" panose="020B0606030504020204" pitchFamily="34" charset="0"/>
                  <a:cs typeface="Clear Sans" panose="020B0503030202020304" pitchFamily="34" charset="0"/>
                </a:endParaRPr>
              </a:p>
            </p:txBody>
          </p:sp>
          <p:grpSp>
            <p:nvGrpSpPr>
              <p:cNvPr id="27" name="Group 14"/>
              <p:cNvGrpSpPr/>
              <p:nvPr/>
            </p:nvGrpSpPr>
            <p:grpSpPr>
              <a:xfrm>
                <a:off x="6330418" y="4281570"/>
                <a:ext cx="2096326" cy="1247951"/>
                <a:chOff x="1015175" y="4281570"/>
                <a:chExt cx="2096326" cy="1247951"/>
              </a:xfrm>
            </p:grpSpPr>
            <p:sp>
              <p:nvSpPr>
                <p:cNvPr id="28" name="Rectangle 15"/>
                <p:cNvSpPr/>
                <p:nvPr/>
              </p:nvSpPr>
              <p:spPr>
                <a:xfrm>
                  <a:off x="1015175" y="4667746"/>
                  <a:ext cx="2096326" cy="861775"/>
                </a:xfrm>
                <a:prstGeom prst="rect">
                  <a:avLst/>
                </a:prstGeom>
              </p:spPr>
              <p:txBody>
                <a:bodyPr wrap="square">
                  <a:spAutoFit/>
                </a:bodyPr>
                <a:lstStyle/>
                <a:p>
                  <a:pPr>
                    <a:defRPr/>
                  </a:pPr>
                  <a:r>
                    <a:rPr lang="zh-CN" altLang="en-US" sz="900" dirty="0">
                      <a:solidFill>
                        <a:schemeClr val="bg1"/>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dirty="0">
                    <a:solidFill>
                      <a:schemeClr val="bg1"/>
                    </a:solidFill>
                    <a:latin typeface="Lato Light" panose="020F0302020204030203" pitchFamily="34" charset="0"/>
                    <a:cs typeface="Clear Sans Light" panose="020B0303030202020304" pitchFamily="34" charset="0"/>
                  </a:endParaRPr>
                </a:p>
              </p:txBody>
            </p:sp>
            <p:sp>
              <p:nvSpPr>
                <p:cNvPr id="29" name="TextBox 16"/>
                <p:cNvSpPr txBox="1"/>
                <p:nvPr/>
              </p:nvSpPr>
              <p:spPr>
                <a:xfrm>
                  <a:off x="1060542" y="4281570"/>
                  <a:ext cx="1357808" cy="492443"/>
                </a:xfrm>
                <a:prstGeom prst="rect">
                  <a:avLst/>
                </a:prstGeom>
                <a:noFill/>
              </p:spPr>
              <p:txBody>
                <a:bodyPr wrap="none" rtlCol="0">
                  <a:spAutoFit/>
                </a:bodyPr>
                <a:lstStyle/>
                <a:p>
                  <a:pPr>
                    <a:lnSpc>
                      <a:spcPct val="150000"/>
                    </a:lnSpc>
                  </a:pPr>
                  <a:r>
                    <a:rPr lang="en-US" sz="1200" b="1" dirty="0" err="1">
                      <a:solidFill>
                        <a:schemeClr val="bg1"/>
                      </a:solidFill>
                      <a:latin typeface="Clear Sans" panose="020B0503030202020304" pitchFamily="34" charset="0"/>
                      <a:cs typeface="Clear Sans" panose="020B0503030202020304" pitchFamily="34" charset="0"/>
                    </a:rPr>
                    <a:t>Portofolio</a:t>
                  </a:r>
                  <a:r>
                    <a:rPr lang="en-US" sz="1200" b="1" dirty="0">
                      <a:solidFill>
                        <a:schemeClr val="bg1"/>
                      </a:solidFill>
                      <a:latin typeface="Clear Sans" panose="020B0503030202020304" pitchFamily="34" charset="0"/>
                      <a:cs typeface="Clear Sans" panose="020B0503030202020304" pitchFamily="34" charset="0"/>
                    </a:rPr>
                    <a:t> 03</a:t>
                  </a:r>
                </a:p>
              </p:txBody>
            </p:sp>
          </p:grpSp>
        </p:grpSp>
      </p:grpSp>
      <p:grpSp>
        <p:nvGrpSpPr>
          <p:cNvPr id="30" name="Group 29"/>
          <p:cNvGrpSpPr/>
          <p:nvPr/>
        </p:nvGrpSpPr>
        <p:grpSpPr>
          <a:xfrm>
            <a:off x="4481477" y="1592822"/>
            <a:ext cx="1964307" cy="3657600"/>
            <a:chOff x="3402282" y="1569127"/>
            <a:chExt cx="2619076" cy="4876800"/>
          </a:xfrm>
        </p:grpSpPr>
        <p:sp>
          <p:nvSpPr>
            <p:cNvPr id="31" name="Rectangle 2"/>
            <p:cNvSpPr/>
            <p:nvPr/>
          </p:nvSpPr>
          <p:spPr>
            <a:xfrm>
              <a:off x="3403757" y="4043286"/>
              <a:ext cx="2617601" cy="2402641"/>
            </a:xfrm>
            <a:prstGeom prst="rect">
              <a:avLst/>
            </a:prstGeom>
            <a:blipFill>
              <a:blip r:embed="rId3"/>
              <a:tile tx="0" ty="0" sx="30000" sy="3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2" name="Group 24"/>
            <p:cNvGrpSpPr/>
            <p:nvPr/>
          </p:nvGrpSpPr>
          <p:grpSpPr>
            <a:xfrm>
              <a:off x="3402282" y="1569127"/>
              <a:ext cx="2619076" cy="2402640"/>
              <a:chOff x="3402282" y="1569127"/>
              <a:chExt cx="2619076" cy="2402640"/>
            </a:xfrm>
          </p:grpSpPr>
          <p:sp>
            <p:nvSpPr>
              <p:cNvPr id="33" name="Rectangle 7"/>
              <p:cNvSpPr/>
              <p:nvPr/>
            </p:nvSpPr>
            <p:spPr>
              <a:xfrm>
                <a:off x="3402282" y="1569127"/>
                <a:ext cx="2619076" cy="2402640"/>
              </a:xfrm>
              <a:prstGeom prst="rect">
                <a:avLst/>
              </a:prstGeom>
              <a:solidFill>
                <a:srgbClr val="94BB8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ctr" defTabSz="1087755">
                  <a:lnSpc>
                    <a:spcPct val="200000"/>
                  </a:lnSpc>
                </a:pPr>
                <a:endParaRPr lang="en-US" sz="900" dirty="0">
                  <a:solidFill>
                    <a:schemeClr val="bg1"/>
                  </a:solidFill>
                  <a:latin typeface="Clear Sans" panose="020B0503030202020304" pitchFamily="34" charset="0"/>
                  <a:ea typeface="Open Sans" panose="020B0606030504020204" pitchFamily="34" charset="0"/>
                  <a:cs typeface="Clear Sans" panose="020B0503030202020304" pitchFamily="34" charset="0"/>
                </a:endParaRPr>
              </a:p>
            </p:txBody>
          </p:sp>
          <p:grpSp>
            <p:nvGrpSpPr>
              <p:cNvPr id="34" name="Group 17"/>
              <p:cNvGrpSpPr/>
              <p:nvPr/>
            </p:nvGrpSpPr>
            <p:grpSpPr>
              <a:xfrm>
                <a:off x="3673688" y="1814142"/>
                <a:ext cx="2096326" cy="1247950"/>
                <a:chOff x="1015175" y="4281570"/>
                <a:chExt cx="2096326" cy="1247950"/>
              </a:xfrm>
            </p:grpSpPr>
            <p:sp>
              <p:nvSpPr>
                <p:cNvPr id="35" name="Rectangle 18"/>
                <p:cNvSpPr/>
                <p:nvPr/>
              </p:nvSpPr>
              <p:spPr>
                <a:xfrm>
                  <a:off x="1015175" y="4667746"/>
                  <a:ext cx="2096326" cy="861774"/>
                </a:xfrm>
                <a:prstGeom prst="rect">
                  <a:avLst/>
                </a:prstGeom>
              </p:spPr>
              <p:txBody>
                <a:bodyPr wrap="square">
                  <a:spAutoFit/>
                </a:bodyPr>
                <a:lstStyle/>
                <a:p>
                  <a:pPr>
                    <a:defRPr/>
                  </a:pPr>
                  <a:r>
                    <a:rPr lang="zh-CN" altLang="en-US" sz="900" dirty="0">
                      <a:solidFill>
                        <a:schemeClr val="bg1"/>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dirty="0">
                    <a:solidFill>
                      <a:schemeClr val="bg1"/>
                    </a:solidFill>
                    <a:latin typeface="Lato Light" panose="020F0302020204030203" pitchFamily="34" charset="0"/>
                    <a:cs typeface="Clear Sans Light" panose="020B0303030202020304" pitchFamily="34" charset="0"/>
                  </a:endParaRPr>
                </a:p>
              </p:txBody>
            </p:sp>
            <p:sp>
              <p:nvSpPr>
                <p:cNvPr id="36" name="TextBox 19"/>
                <p:cNvSpPr txBox="1"/>
                <p:nvPr/>
              </p:nvSpPr>
              <p:spPr>
                <a:xfrm>
                  <a:off x="1060542" y="4281570"/>
                  <a:ext cx="1357808" cy="492443"/>
                </a:xfrm>
                <a:prstGeom prst="rect">
                  <a:avLst/>
                </a:prstGeom>
                <a:noFill/>
              </p:spPr>
              <p:txBody>
                <a:bodyPr wrap="none" rtlCol="0">
                  <a:spAutoFit/>
                </a:bodyPr>
                <a:lstStyle/>
                <a:p>
                  <a:pPr>
                    <a:lnSpc>
                      <a:spcPct val="150000"/>
                    </a:lnSpc>
                  </a:pPr>
                  <a:r>
                    <a:rPr lang="en-US" sz="1200" b="1" dirty="0" err="1">
                      <a:solidFill>
                        <a:schemeClr val="bg1"/>
                      </a:solidFill>
                      <a:latin typeface="Clear Sans" panose="020B0503030202020304" pitchFamily="34" charset="0"/>
                      <a:cs typeface="Clear Sans" panose="020B0503030202020304" pitchFamily="34" charset="0"/>
                    </a:rPr>
                    <a:t>Portofolio</a:t>
                  </a:r>
                  <a:r>
                    <a:rPr lang="en-US" sz="1200" b="1" dirty="0">
                      <a:solidFill>
                        <a:schemeClr val="bg1"/>
                      </a:solidFill>
                      <a:latin typeface="Clear Sans" panose="020B0503030202020304" pitchFamily="34" charset="0"/>
                      <a:cs typeface="Clear Sans" panose="020B0503030202020304" pitchFamily="34" charset="0"/>
                    </a:rPr>
                    <a:t> 02</a:t>
                  </a:r>
                </a:p>
              </p:txBody>
            </p:sp>
          </p:grpSp>
        </p:grpSp>
      </p:grpSp>
      <p:grpSp>
        <p:nvGrpSpPr>
          <p:cNvPr id="37" name="Group 31"/>
          <p:cNvGrpSpPr/>
          <p:nvPr/>
        </p:nvGrpSpPr>
        <p:grpSpPr>
          <a:xfrm>
            <a:off x="8499859" y="1592822"/>
            <a:ext cx="1964307" cy="3657600"/>
            <a:chOff x="8760125" y="1569127"/>
            <a:chExt cx="2619076" cy="4876800"/>
          </a:xfrm>
        </p:grpSpPr>
        <p:sp>
          <p:nvSpPr>
            <p:cNvPr id="38" name="Rectangle 5"/>
            <p:cNvSpPr/>
            <p:nvPr/>
          </p:nvSpPr>
          <p:spPr>
            <a:xfrm>
              <a:off x="8761600" y="4043286"/>
              <a:ext cx="2617601" cy="2402641"/>
            </a:xfrm>
            <a:prstGeom prst="rect">
              <a:avLst/>
            </a:prstGeom>
            <a:blipFill>
              <a:blip r:embed="rId3"/>
              <a:tile tx="0" ty="0" sx="30000" sy="3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9" name="Group 27"/>
            <p:cNvGrpSpPr/>
            <p:nvPr/>
          </p:nvGrpSpPr>
          <p:grpSpPr>
            <a:xfrm>
              <a:off x="8760125" y="1569127"/>
              <a:ext cx="2619076" cy="2402640"/>
              <a:chOff x="8760125" y="1569127"/>
              <a:chExt cx="2619076" cy="2402640"/>
            </a:xfrm>
          </p:grpSpPr>
          <p:sp>
            <p:nvSpPr>
              <p:cNvPr id="40" name="Rectangle 8"/>
              <p:cNvSpPr/>
              <p:nvPr/>
            </p:nvSpPr>
            <p:spPr>
              <a:xfrm>
                <a:off x="8760125" y="1569127"/>
                <a:ext cx="2619076" cy="2402640"/>
              </a:xfrm>
              <a:prstGeom prst="rect">
                <a:avLst/>
              </a:prstGeom>
              <a:solidFill>
                <a:srgbClr val="D5DDAB"/>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ctr" defTabSz="1087755">
                  <a:lnSpc>
                    <a:spcPct val="200000"/>
                  </a:lnSpc>
                </a:pPr>
                <a:endParaRPr lang="en-US" sz="900" dirty="0">
                  <a:solidFill>
                    <a:schemeClr val="bg1"/>
                  </a:solidFill>
                  <a:latin typeface="Clear Sans" panose="020B0503030202020304" pitchFamily="34" charset="0"/>
                  <a:ea typeface="Open Sans" panose="020B0606030504020204" pitchFamily="34" charset="0"/>
                  <a:cs typeface="Clear Sans" panose="020B0503030202020304" pitchFamily="34" charset="0"/>
                </a:endParaRPr>
              </a:p>
            </p:txBody>
          </p:sp>
          <p:grpSp>
            <p:nvGrpSpPr>
              <p:cNvPr id="41" name="Group 20"/>
              <p:cNvGrpSpPr/>
              <p:nvPr/>
            </p:nvGrpSpPr>
            <p:grpSpPr>
              <a:xfrm>
                <a:off x="9021500" y="1814142"/>
                <a:ext cx="2096326" cy="1247950"/>
                <a:chOff x="1015175" y="4281570"/>
                <a:chExt cx="2096326" cy="1247950"/>
              </a:xfrm>
            </p:grpSpPr>
            <p:sp>
              <p:nvSpPr>
                <p:cNvPr id="42" name="Rectangle 21"/>
                <p:cNvSpPr/>
                <p:nvPr/>
              </p:nvSpPr>
              <p:spPr>
                <a:xfrm>
                  <a:off x="1015175" y="4667746"/>
                  <a:ext cx="2096326" cy="861774"/>
                </a:xfrm>
                <a:prstGeom prst="rect">
                  <a:avLst/>
                </a:prstGeom>
              </p:spPr>
              <p:txBody>
                <a:bodyPr wrap="square">
                  <a:spAutoFit/>
                </a:bodyPr>
                <a:lstStyle/>
                <a:p>
                  <a:pPr>
                    <a:defRPr/>
                  </a:pPr>
                  <a:r>
                    <a:rPr lang="zh-CN" altLang="en-US" sz="900" dirty="0">
                      <a:solidFill>
                        <a:schemeClr val="bg1"/>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dirty="0">
                    <a:solidFill>
                      <a:schemeClr val="bg1"/>
                    </a:solidFill>
                    <a:latin typeface="Lato Light" panose="020F0302020204030203" pitchFamily="34" charset="0"/>
                    <a:cs typeface="Clear Sans Light" panose="020B0303030202020304" pitchFamily="34" charset="0"/>
                  </a:endParaRPr>
                </a:p>
              </p:txBody>
            </p:sp>
            <p:sp>
              <p:nvSpPr>
                <p:cNvPr id="43" name="TextBox 22"/>
                <p:cNvSpPr txBox="1"/>
                <p:nvPr/>
              </p:nvSpPr>
              <p:spPr>
                <a:xfrm>
                  <a:off x="1060542" y="4281570"/>
                  <a:ext cx="1357808" cy="492443"/>
                </a:xfrm>
                <a:prstGeom prst="rect">
                  <a:avLst/>
                </a:prstGeom>
                <a:noFill/>
              </p:spPr>
              <p:txBody>
                <a:bodyPr wrap="none" rtlCol="0">
                  <a:spAutoFit/>
                </a:bodyPr>
                <a:lstStyle/>
                <a:p>
                  <a:pPr>
                    <a:lnSpc>
                      <a:spcPct val="150000"/>
                    </a:lnSpc>
                  </a:pPr>
                  <a:r>
                    <a:rPr lang="en-US" sz="1200" b="1" dirty="0" err="1">
                      <a:solidFill>
                        <a:schemeClr val="bg1"/>
                      </a:solidFill>
                      <a:latin typeface="Clear Sans" panose="020B0503030202020304" pitchFamily="34" charset="0"/>
                      <a:cs typeface="Clear Sans" panose="020B0503030202020304" pitchFamily="34" charset="0"/>
                    </a:rPr>
                    <a:t>Portofolio</a:t>
                  </a:r>
                  <a:r>
                    <a:rPr lang="en-US" sz="1200" b="1" dirty="0">
                      <a:solidFill>
                        <a:schemeClr val="bg1"/>
                      </a:solidFill>
                      <a:latin typeface="Clear Sans" panose="020B0503030202020304" pitchFamily="34" charset="0"/>
                      <a:cs typeface="Clear Sans" panose="020B0503030202020304" pitchFamily="34" charset="0"/>
                    </a:rPr>
                    <a:t> 04</a:t>
                  </a:r>
                </a:p>
              </p:txBody>
            </p:sp>
          </p:grpSp>
        </p:grpSp>
      </p:grpSp>
    </p:spTree>
    <p:extLst>
      <p:ext uri="{BB962C8B-B14F-4D97-AF65-F5344CB8AC3E}">
        <p14:creationId xmlns:p14="http://schemas.microsoft.com/office/powerpoint/2010/main" val="1681425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p:cNvSpPr txBox="1"/>
          <p:nvPr/>
        </p:nvSpPr>
        <p:spPr>
          <a:xfrm>
            <a:off x="7743341" y="2080935"/>
            <a:ext cx="1510095" cy="196335"/>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1" dirty="0">
                <a:solidFill>
                  <a:schemeClr val="tx1">
                    <a:lumMod val="65000"/>
                    <a:lumOff val="35000"/>
                  </a:schemeClr>
                </a:solidFill>
                <a:latin typeface="Clear Sans" panose="020B0503030202020304" pitchFamily="34" charset="0"/>
                <a:cs typeface="Clear Sans" panose="020B0503030202020304" pitchFamily="34" charset="0"/>
              </a:rPr>
              <a:t>Weaknesses</a:t>
            </a:r>
          </a:p>
        </p:txBody>
      </p:sp>
      <p:sp>
        <p:nvSpPr>
          <p:cNvPr id="22" name="TextBox 55"/>
          <p:cNvSpPr txBox="1"/>
          <p:nvPr/>
        </p:nvSpPr>
        <p:spPr>
          <a:xfrm>
            <a:off x="7799941" y="2335390"/>
            <a:ext cx="1604534" cy="415498"/>
          </a:xfrm>
          <a:prstGeom prst="rect">
            <a:avLst/>
          </a:prstGeom>
          <a:noFill/>
        </p:spPr>
        <p:txBody>
          <a:bodyPr wrap="square" lIns="0" tIns="0" rIns="0" bIns="0" rtlCol="0">
            <a:spAutoFit/>
          </a:bodyPr>
          <a:lstStyle/>
          <a:p>
            <a:r>
              <a:rPr lang="zh-CN" altLang="en-US" sz="90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cs typeface="Clear Sans Light" panose="020B0303030202020304" pitchFamily="34" charset="0"/>
            </a:endParaRPr>
          </a:p>
        </p:txBody>
      </p:sp>
      <p:sp>
        <p:nvSpPr>
          <p:cNvPr id="23" name="Text Placeholder 2"/>
          <p:cNvSpPr txBox="1"/>
          <p:nvPr/>
        </p:nvSpPr>
        <p:spPr>
          <a:xfrm>
            <a:off x="7743341" y="3705667"/>
            <a:ext cx="1510095" cy="196335"/>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1" dirty="0">
                <a:solidFill>
                  <a:schemeClr val="tx1">
                    <a:lumMod val="65000"/>
                    <a:lumOff val="35000"/>
                  </a:schemeClr>
                </a:solidFill>
                <a:latin typeface="Clear Sans" panose="020B0503030202020304" pitchFamily="34" charset="0"/>
                <a:cs typeface="Clear Sans" panose="020B0503030202020304" pitchFamily="34" charset="0"/>
              </a:rPr>
              <a:t>Threats</a:t>
            </a:r>
          </a:p>
        </p:txBody>
      </p:sp>
      <p:sp>
        <p:nvSpPr>
          <p:cNvPr id="24" name="TextBox 57"/>
          <p:cNvSpPr txBox="1"/>
          <p:nvPr/>
        </p:nvSpPr>
        <p:spPr>
          <a:xfrm>
            <a:off x="7799941" y="3960121"/>
            <a:ext cx="1604534" cy="415498"/>
          </a:xfrm>
          <a:prstGeom prst="rect">
            <a:avLst/>
          </a:prstGeom>
          <a:noFill/>
        </p:spPr>
        <p:txBody>
          <a:bodyPr wrap="square" lIns="0" tIns="0" rIns="0" bIns="0" rtlCol="0">
            <a:spAutoFit/>
          </a:bodyPr>
          <a:lstStyle/>
          <a:p>
            <a:r>
              <a:rPr lang="zh-CN" altLang="en-US" sz="90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cs typeface="Clear Sans Light" panose="020B0303030202020304" pitchFamily="34" charset="0"/>
            </a:endParaRPr>
          </a:p>
        </p:txBody>
      </p:sp>
      <p:sp>
        <p:nvSpPr>
          <p:cNvPr id="25" name="Text Placeholder 2"/>
          <p:cNvSpPr txBox="1"/>
          <p:nvPr/>
        </p:nvSpPr>
        <p:spPr>
          <a:xfrm>
            <a:off x="2873740" y="2080935"/>
            <a:ext cx="1510095" cy="196335"/>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1" dirty="0">
                <a:solidFill>
                  <a:schemeClr val="tx1">
                    <a:lumMod val="65000"/>
                    <a:lumOff val="35000"/>
                  </a:schemeClr>
                </a:solidFill>
                <a:latin typeface="Clear Sans" panose="020B0503030202020304" pitchFamily="34" charset="0"/>
                <a:cs typeface="Clear Sans" panose="020B0503030202020304" pitchFamily="34" charset="0"/>
              </a:rPr>
              <a:t>Strengths</a:t>
            </a:r>
          </a:p>
        </p:txBody>
      </p:sp>
      <p:sp>
        <p:nvSpPr>
          <p:cNvPr id="26" name="TextBox 59"/>
          <p:cNvSpPr txBox="1"/>
          <p:nvPr/>
        </p:nvSpPr>
        <p:spPr>
          <a:xfrm>
            <a:off x="2701740" y="2335390"/>
            <a:ext cx="1604534" cy="415498"/>
          </a:xfrm>
          <a:prstGeom prst="rect">
            <a:avLst/>
          </a:prstGeom>
          <a:noFill/>
        </p:spPr>
        <p:txBody>
          <a:bodyPr wrap="square" lIns="0" tIns="0" rIns="0" bIns="0" rtlCol="0">
            <a:spAutoFit/>
          </a:bodyPr>
          <a:lstStyle/>
          <a:p>
            <a:pPr algn="r"/>
            <a:r>
              <a:rPr lang="zh-CN" altLang="en-US" sz="90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cs typeface="Clear Sans Light" panose="020B0303030202020304" pitchFamily="34" charset="0"/>
            </a:endParaRPr>
          </a:p>
        </p:txBody>
      </p:sp>
      <p:sp>
        <p:nvSpPr>
          <p:cNvPr id="27" name="Text Placeholder 2"/>
          <p:cNvSpPr txBox="1"/>
          <p:nvPr/>
        </p:nvSpPr>
        <p:spPr>
          <a:xfrm>
            <a:off x="2873740" y="3705667"/>
            <a:ext cx="1510095" cy="196335"/>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1" dirty="0">
                <a:solidFill>
                  <a:schemeClr val="tx1">
                    <a:lumMod val="65000"/>
                    <a:lumOff val="35000"/>
                  </a:schemeClr>
                </a:solidFill>
                <a:latin typeface="Clear Sans" panose="020B0503030202020304" pitchFamily="34" charset="0"/>
                <a:cs typeface="Clear Sans" panose="020B0503030202020304" pitchFamily="34" charset="0"/>
              </a:rPr>
              <a:t>Opportunities</a:t>
            </a:r>
          </a:p>
        </p:txBody>
      </p:sp>
      <p:sp>
        <p:nvSpPr>
          <p:cNvPr id="28" name="TextBox 61"/>
          <p:cNvSpPr txBox="1"/>
          <p:nvPr/>
        </p:nvSpPr>
        <p:spPr>
          <a:xfrm>
            <a:off x="2701740" y="3960121"/>
            <a:ext cx="1604534" cy="415498"/>
          </a:xfrm>
          <a:prstGeom prst="rect">
            <a:avLst/>
          </a:prstGeom>
          <a:noFill/>
        </p:spPr>
        <p:txBody>
          <a:bodyPr wrap="square" lIns="0" tIns="0" rIns="0" bIns="0" rtlCol="0">
            <a:spAutoFit/>
          </a:bodyPr>
          <a:lstStyle/>
          <a:p>
            <a:pPr algn="r"/>
            <a:r>
              <a:rPr lang="zh-CN" altLang="en-US" sz="90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cs typeface="Clear Sans Light" panose="020B0303030202020304" pitchFamily="34" charset="0"/>
            </a:endParaRPr>
          </a:p>
        </p:txBody>
      </p:sp>
      <p:grpSp>
        <p:nvGrpSpPr>
          <p:cNvPr id="29" name="Group 1"/>
          <p:cNvGrpSpPr/>
          <p:nvPr/>
        </p:nvGrpSpPr>
        <p:grpSpPr>
          <a:xfrm>
            <a:off x="4619581" y="1768836"/>
            <a:ext cx="2903323" cy="2911873"/>
            <a:chOff x="4190941" y="1774248"/>
            <a:chExt cx="3871097" cy="3882497"/>
          </a:xfrm>
        </p:grpSpPr>
        <p:sp>
          <p:nvSpPr>
            <p:cNvPr id="30" name="Freeform 5"/>
            <p:cNvSpPr/>
            <p:nvPr/>
          </p:nvSpPr>
          <p:spPr bwMode="auto">
            <a:xfrm>
              <a:off x="4190941" y="1774248"/>
              <a:ext cx="3871097" cy="1558536"/>
            </a:xfrm>
            <a:custGeom>
              <a:avLst/>
              <a:gdLst>
                <a:gd name="T0" fmla="*/ 618 w 773"/>
                <a:gd name="T1" fmla="*/ 0 h 311"/>
                <a:gd name="T2" fmla="*/ 773 w 773"/>
                <a:gd name="T3" fmla="*/ 155 h 311"/>
                <a:gd name="T4" fmla="*/ 618 w 773"/>
                <a:gd name="T5" fmla="*/ 311 h 311"/>
                <a:gd name="T6" fmla="*/ 510 w 773"/>
                <a:gd name="T7" fmla="*/ 268 h 311"/>
                <a:gd name="T8" fmla="*/ 506 w 773"/>
                <a:gd name="T9" fmla="*/ 268 h 311"/>
                <a:gd name="T10" fmla="*/ 386 w 773"/>
                <a:gd name="T11" fmla="*/ 211 h 311"/>
                <a:gd name="T12" fmla="*/ 265 w 773"/>
                <a:gd name="T13" fmla="*/ 268 h 311"/>
                <a:gd name="T14" fmla="*/ 263 w 773"/>
                <a:gd name="T15" fmla="*/ 268 h 311"/>
                <a:gd name="T16" fmla="*/ 155 w 773"/>
                <a:gd name="T17" fmla="*/ 311 h 311"/>
                <a:gd name="T18" fmla="*/ 0 w 773"/>
                <a:gd name="T19" fmla="*/ 155 h 311"/>
                <a:gd name="T20" fmla="*/ 155 w 773"/>
                <a:gd name="T21" fmla="*/ 0 h 311"/>
                <a:gd name="T22" fmla="*/ 260 w 773"/>
                <a:gd name="T23" fmla="*/ 40 h 311"/>
                <a:gd name="T24" fmla="*/ 262 w 773"/>
                <a:gd name="T25" fmla="*/ 40 h 311"/>
                <a:gd name="T26" fmla="*/ 386 w 773"/>
                <a:gd name="T27" fmla="*/ 102 h 311"/>
                <a:gd name="T28" fmla="*/ 510 w 773"/>
                <a:gd name="T29" fmla="*/ 40 h 311"/>
                <a:gd name="T30" fmla="*/ 513 w 773"/>
                <a:gd name="T31" fmla="*/ 40 h 311"/>
                <a:gd name="T32" fmla="*/ 618 w 773"/>
                <a:gd name="T3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3" h="311">
                  <a:moveTo>
                    <a:pt x="618" y="0"/>
                  </a:moveTo>
                  <a:cubicBezTo>
                    <a:pt x="704" y="0"/>
                    <a:pt x="773" y="69"/>
                    <a:pt x="773" y="155"/>
                  </a:cubicBezTo>
                  <a:cubicBezTo>
                    <a:pt x="773" y="241"/>
                    <a:pt x="704" y="311"/>
                    <a:pt x="618" y="311"/>
                  </a:cubicBezTo>
                  <a:cubicBezTo>
                    <a:pt x="576" y="311"/>
                    <a:pt x="538" y="295"/>
                    <a:pt x="510" y="268"/>
                  </a:cubicBezTo>
                  <a:cubicBezTo>
                    <a:pt x="506" y="268"/>
                    <a:pt x="506" y="268"/>
                    <a:pt x="506" y="268"/>
                  </a:cubicBezTo>
                  <a:cubicBezTo>
                    <a:pt x="478" y="233"/>
                    <a:pt x="434" y="211"/>
                    <a:pt x="386" y="211"/>
                  </a:cubicBezTo>
                  <a:cubicBezTo>
                    <a:pt x="337" y="211"/>
                    <a:pt x="294" y="233"/>
                    <a:pt x="265" y="268"/>
                  </a:cubicBezTo>
                  <a:cubicBezTo>
                    <a:pt x="263" y="268"/>
                    <a:pt x="263" y="268"/>
                    <a:pt x="263" y="268"/>
                  </a:cubicBezTo>
                  <a:cubicBezTo>
                    <a:pt x="235" y="295"/>
                    <a:pt x="197" y="311"/>
                    <a:pt x="155" y="311"/>
                  </a:cubicBezTo>
                  <a:cubicBezTo>
                    <a:pt x="69" y="311"/>
                    <a:pt x="0" y="241"/>
                    <a:pt x="0" y="155"/>
                  </a:cubicBezTo>
                  <a:cubicBezTo>
                    <a:pt x="0" y="69"/>
                    <a:pt x="69" y="0"/>
                    <a:pt x="155" y="0"/>
                  </a:cubicBezTo>
                  <a:cubicBezTo>
                    <a:pt x="196" y="0"/>
                    <a:pt x="233" y="15"/>
                    <a:pt x="260" y="40"/>
                  </a:cubicBezTo>
                  <a:cubicBezTo>
                    <a:pt x="262" y="40"/>
                    <a:pt x="262" y="40"/>
                    <a:pt x="262" y="40"/>
                  </a:cubicBezTo>
                  <a:cubicBezTo>
                    <a:pt x="290" y="78"/>
                    <a:pt x="335" y="102"/>
                    <a:pt x="386" y="102"/>
                  </a:cubicBezTo>
                  <a:cubicBezTo>
                    <a:pt x="436" y="102"/>
                    <a:pt x="481" y="78"/>
                    <a:pt x="510" y="40"/>
                  </a:cubicBezTo>
                  <a:cubicBezTo>
                    <a:pt x="513" y="40"/>
                    <a:pt x="513" y="40"/>
                    <a:pt x="513" y="40"/>
                  </a:cubicBezTo>
                  <a:cubicBezTo>
                    <a:pt x="540" y="15"/>
                    <a:pt x="577" y="0"/>
                    <a:pt x="618" y="0"/>
                  </a:cubicBezTo>
                  <a:close/>
                </a:path>
              </a:pathLst>
            </a:custGeom>
            <a:solidFill>
              <a:schemeClr val="bg1">
                <a:lumMod val="85000"/>
              </a:schemeClr>
            </a:solidFill>
            <a:ln w="9525" cap="flat">
              <a:noFill/>
              <a:prstDash val="solid"/>
              <a:miter lim="800000"/>
            </a:ln>
          </p:spPr>
          <p:txBody>
            <a:bodyPr vert="horz" wrap="square" lIns="68580" tIns="34290" rIns="68580" bIns="34290" numCol="1" anchor="t" anchorCtr="0" compatLnSpc="1"/>
            <a:lstStyle/>
            <a:p>
              <a:endParaRPr lang="en-US" sz="1013"/>
            </a:p>
          </p:txBody>
        </p:sp>
        <p:sp>
          <p:nvSpPr>
            <p:cNvPr id="31" name="Freeform 8"/>
            <p:cNvSpPr/>
            <p:nvPr/>
          </p:nvSpPr>
          <p:spPr bwMode="auto">
            <a:xfrm>
              <a:off x="4190941" y="4098209"/>
              <a:ext cx="3871097" cy="1558536"/>
            </a:xfrm>
            <a:custGeom>
              <a:avLst/>
              <a:gdLst>
                <a:gd name="T0" fmla="*/ 618 w 773"/>
                <a:gd name="T1" fmla="*/ 0 h 311"/>
                <a:gd name="T2" fmla="*/ 773 w 773"/>
                <a:gd name="T3" fmla="*/ 155 h 311"/>
                <a:gd name="T4" fmla="*/ 618 w 773"/>
                <a:gd name="T5" fmla="*/ 311 h 311"/>
                <a:gd name="T6" fmla="*/ 510 w 773"/>
                <a:gd name="T7" fmla="*/ 268 h 311"/>
                <a:gd name="T8" fmla="*/ 506 w 773"/>
                <a:gd name="T9" fmla="*/ 268 h 311"/>
                <a:gd name="T10" fmla="*/ 386 w 773"/>
                <a:gd name="T11" fmla="*/ 211 h 311"/>
                <a:gd name="T12" fmla="*/ 265 w 773"/>
                <a:gd name="T13" fmla="*/ 268 h 311"/>
                <a:gd name="T14" fmla="*/ 263 w 773"/>
                <a:gd name="T15" fmla="*/ 268 h 311"/>
                <a:gd name="T16" fmla="*/ 155 w 773"/>
                <a:gd name="T17" fmla="*/ 311 h 311"/>
                <a:gd name="T18" fmla="*/ 0 w 773"/>
                <a:gd name="T19" fmla="*/ 155 h 311"/>
                <a:gd name="T20" fmla="*/ 155 w 773"/>
                <a:gd name="T21" fmla="*/ 0 h 311"/>
                <a:gd name="T22" fmla="*/ 260 w 773"/>
                <a:gd name="T23" fmla="*/ 40 h 311"/>
                <a:gd name="T24" fmla="*/ 262 w 773"/>
                <a:gd name="T25" fmla="*/ 40 h 311"/>
                <a:gd name="T26" fmla="*/ 386 w 773"/>
                <a:gd name="T27" fmla="*/ 102 h 311"/>
                <a:gd name="T28" fmla="*/ 510 w 773"/>
                <a:gd name="T29" fmla="*/ 40 h 311"/>
                <a:gd name="T30" fmla="*/ 513 w 773"/>
                <a:gd name="T31" fmla="*/ 40 h 311"/>
                <a:gd name="T32" fmla="*/ 618 w 773"/>
                <a:gd name="T3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3" h="311">
                  <a:moveTo>
                    <a:pt x="618" y="0"/>
                  </a:moveTo>
                  <a:cubicBezTo>
                    <a:pt x="704" y="0"/>
                    <a:pt x="773" y="69"/>
                    <a:pt x="773" y="155"/>
                  </a:cubicBezTo>
                  <a:cubicBezTo>
                    <a:pt x="773" y="241"/>
                    <a:pt x="704" y="311"/>
                    <a:pt x="618" y="311"/>
                  </a:cubicBezTo>
                  <a:cubicBezTo>
                    <a:pt x="576" y="311"/>
                    <a:pt x="538" y="295"/>
                    <a:pt x="510" y="268"/>
                  </a:cubicBezTo>
                  <a:cubicBezTo>
                    <a:pt x="506" y="268"/>
                    <a:pt x="506" y="268"/>
                    <a:pt x="506" y="268"/>
                  </a:cubicBezTo>
                  <a:cubicBezTo>
                    <a:pt x="478" y="233"/>
                    <a:pt x="434" y="211"/>
                    <a:pt x="386" y="211"/>
                  </a:cubicBezTo>
                  <a:cubicBezTo>
                    <a:pt x="337" y="211"/>
                    <a:pt x="294" y="233"/>
                    <a:pt x="265" y="268"/>
                  </a:cubicBezTo>
                  <a:cubicBezTo>
                    <a:pt x="263" y="268"/>
                    <a:pt x="263" y="268"/>
                    <a:pt x="263" y="268"/>
                  </a:cubicBezTo>
                  <a:cubicBezTo>
                    <a:pt x="235" y="295"/>
                    <a:pt x="197" y="311"/>
                    <a:pt x="155" y="311"/>
                  </a:cubicBezTo>
                  <a:cubicBezTo>
                    <a:pt x="69" y="311"/>
                    <a:pt x="0" y="241"/>
                    <a:pt x="0" y="155"/>
                  </a:cubicBezTo>
                  <a:cubicBezTo>
                    <a:pt x="0" y="69"/>
                    <a:pt x="69" y="0"/>
                    <a:pt x="155" y="0"/>
                  </a:cubicBezTo>
                  <a:cubicBezTo>
                    <a:pt x="196" y="0"/>
                    <a:pt x="233" y="15"/>
                    <a:pt x="260" y="40"/>
                  </a:cubicBezTo>
                  <a:cubicBezTo>
                    <a:pt x="262" y="40"/>
                    <a:pt x="262" y="40"/>
                    <a:pt x="262" y="40"/>
                  </a:cubicBezTo>
                  <a:cubicBezTo>
                    <a:pt x="290" y="78"/>
                    <a:pt x="335" y="102"/>
                    <a:pt x="386" y="102"/>
                  </a:cubicBezTo>
                  <a:cubicBezTo>
                    <a:pt x="436" y="102"/>
                    <a:pt x="481" y="78"/>
                    <a:pt x="510" y="40"/>
                  </a:cubicBezTo>
                  <a:cubicBezTo>
                    <a:pt x="513" y="40"/>
                    <a:pt x="513" y="40"/>
                    <a:pt x="513" y="40"/>
                  </a:cubicBezTo>
                  <a:cubicBezTo>
                    <a:pt x="540" y="15"/>
                    <a:pt x="577" y="0"/>
                    <a:pt x="618" y="0"/>
                  </a:cubicBezTo>
                  <a:close/>
                </a:path>
              </a:pathLst>
            </a:custGeom>
            <a:solidFill>
              <a:schemeClr val="bg1">
                <a:lumMod val="85000"/>
              </a:schemeClr>
            </a:solidFill>
            <a:ln w="9525" cap="flat">
              <a:noFill/>
              <a:prstDash val="solid"/>
              <a:miter lim="800000"/>
            </a:ln>
          </p:spPr>
          <p:txBody>
            <a:bodyPr vert="horz" wrap="square" lIns="68580" tIns="34290" rIns="68580" bIns="34290" numCol="1" anchor="t" anchorCtr="0" compatLnSpc="1"/>
            <a:lstStyle/>
            <a:p>
              <a:endParaRPr lang="en-US" sz="1013"/>
            </a:p>
          </p:txBody>
        </p:sp>
        <p:sp>
          <p:nvSpPr>
            <p:cNvPr id="32" name="Freeform 11"/>
            <p:cNvSpPr/>
            <p:nvPr/>
          </p:nvSpPr>
          <p:spPr bwMode="auto">
            <a:xfrm>
              <a:off x="6498616" y="1774248"/>
              <a:ext cx="1558536" cy="3877610"/>
            </a:xfrm>
            <a:custGeom>
              <a:avLst/>
              <a:gdLst>
                <a:gd name="T0" fmla="*/ 0 w 311"/>
                <a:gd name="T1" fmla="*/ 156 h 774"/>
                <a:gd name="T2" fmla="*/ 156 w 311"/>
                <a:gd name="T3" fmla="*/ 0 h 774"/>
                <a:gd name="T4" fmla="*/ 311 w 311"/>
                <a:gd name="T5" fmla="*/ 156 h 774"/>
                <a:gd name="T6" fmla="*/ 268 w 311"/>
                <a:gd name="T7" fmla="*/ 264 h 774"/>
                <a:gd name="T8" fmla="*/ 268 w 311"/>
                <a:gd name="T9" fmla="*/ 267 h 774"/>
                <a:gd name="T10" fmla="*/ 211 w 311"/>
                <a:gd name="T11" fmla="*/ 388 h 774"/>
                <a:gd name="T12" fmla="*/ 268 w 311"/>
                <a:gd name="T13" fmla="*/ 509 h 774"/>
                <a:gd name="T14" fmla="*/ 268 w 311"/>
                <a:gd name="T15" fmla="*/ 511 h 774"/>
                <a:gd name="T16" fmla="*/ 311 w 311"/>
                <a:gd name="T17" fmla="*/ 619 h 774"/>
                <a:gd name="T18" fmla="*/ 156 w 311"/>
                <a:gd name="T19" fmla="*/ 774 h 774"/>
                <a:gd name="T20" fmla="*/ 0 w 311"/>
                <a:gd name="T21" fmla="*/ 619 h 774"/>
                <a:gd name="T22" fmla="*/ 41 w 311"/>
                <a:gd name="T23" fmla="*/ 514 h 774"/>
                <a:gd name="T24" fmla="*/ 41 w 311"/>
                <a:gd name="T25" fmla="*/ 512 h 774"/>
                <a:gd name="T26" fmla="*/ 102 w 311"/>
                <a:gd name="T27" fmla="*/ 388 h 774"/>
                <a:gd name="T28" fmla="*/ 41 w 311"/>
                <a:gd name="T29" fmla="*/ 264 h 774"/>
                <a:gd name="T30" fmla="*/ 41 w 311"/>
                <a:gd name="T31" fmla="*/ 261 h 774"/>
                <a:gd name="T32" fmla="*/ 0 w 311"/>
                <a:gd name="T33" fmla="*/ 15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1" h="774">
                  <a:moveTo>
                    <a:pt x="0" y="156"/>
                  </a:moveTo>
                  <a:cubicBezTo>
                    <a:pt x="0" y="70"/>
                    <a:pt x="70" y="0"/>
                    <a:pt x="156" y="0"/>
                  </a:cubicBezTo>
                  <a:cubicBezTo>
                    <a:pt x="241" y="0"/>
                    <a:pt x="311" y="70"/>
                    <a:pt x="311" y="156"/>
                  </a:cubicBezTo>
                  <a:cubicBezTo>
                    <a:pt x="311" y="198"/>
                    <a:pt x="295" y="236"/>
                    <a:pt x="268" y="264"/>
                  </a:cubicBezTo>
                  <a:cubicBezTo>
                    <a:pt x="268" y="267"/>
                    <a:pt x="268" y="267"/>
                    <a:pt x="268" y="267"/>
                  </a:cubicBezTo>
                  <a:cubicBezTo>
                    <a:pt x="233" y="296"/>
                    <a:pt x="211" y="339"/>
                    <a:pt x="211" y="388"/>
                  </a:cubicBezTo>
                  <a:cubicBezTo>
                    <a:pt x="211" y="437"/>
                    <a:pt x="233" y="480"/>
                    <a:pt x="268" y="509"/>
                  </a:cubicBezTo>
                  <a:cubicBezTo>
                    <a:pt x="268" y="511"/>
                    <a:pt x="268" y="511"/>
                    <a:pt x="268" y="511"/>
                  </a:cubicBezTo>
                  <a:cubicBezTo>
                    <a:pt x="295" y="539"/>
                    <a:pt x="311" y="577"/>
                    <a:pt x="311" y="619"/>
                  </a:cubicBezTo>
                  <a:cubicBezTo>
                    <a:pt x="311" y="705"/>
                    <a:pt x="241" y="774"/>
                    <a:pt x="156" y="774"/>
                  </a:cubicBezTo>
                  <a:cubicBezTo>
                    <a:pt x="70" y="774"/>
                    <a:pt x="0" y="705"/>
                    <a:pt x="0" y="619"/>
                  </a:cubicBezTo>
                  <a:cubicBezTo>
                    <a:pt x="0" y="578"/>
                    <a:pt x="15" y="541"/>
                    <a:pt x="41" y="514"/>
                  </a:cubicBezTo>
                  <a:cubicBezTo>
                    <a:pt x="41" y="512"/>
                    <a:pt x="41" y="512"/>
                    <a:pt x="41" y="512"/>
                  </a:cubicBezTo>
                  <a:cubicBezTo>
                    <a:pt x="78" y="483"/>
                    <a:pt x="102" y="439"/>
                    <a:pt x="102" y="388"/>
                  </a:cubicBezTo>
                  <a:cubicBezTo>
                    <a:pt x="102" y="338"/>
                    <a:pt x="78" y="293"/>
                    <a:pt x="41" y="264"/>
                  </a:cubicBezTo>
                  <a:cubicBezTo>
                    <a:pt x="41" y="261"/>
                    <a:pt x="41" y="261"/>
                    <a:pt x="41" y="261"/>
                  </a:cubicBezTo>
                  <a:cubicBezTo>
                    <a:pt x="15" y="233"/>
                    <a:pt x="0" y="197"/>
                    <a:pt x="0" y="156"/>
                  </a:cubicBezTo>
                  <a:close/>
                </a:path>
              </a:pathLst>
            </a:custGeom>
            <a:solidFill>
              <a:schemeClr val="bg1">
                <a:lumMod val="75000"/>
              </a:schemeClr>
            </a:solidFill>
            <a:ln w="9525" cap="flat">
              <a:noFill/>
              <a:prstDash val="solid"/>
              <a:miter lim="800000"/>
            </a:ln>
          </p:spPr>
          <p:txBody>
            <a:bodyPr vert="horz" wrap="square" lIns="68580" tIns="34290" rIns="68580" bIns="34290" numCol="1" anchor="t" anchorCtr="0" compatLnSpc="1"/>
            <a:lstStyle/>
            <a:p>
              <a:endParaRPr lang="en-US" sz="1013"/>
            </a:p>
          </p:txBody>
        </p:sp>
        <p:sp>
          <p:nvSpPr>
            <p:cNvPr id="33" name="Freeform 12"/>
            <p:cNvSpPr/>
            <p:nvPr/>
          </p:nvSpPr>
          <p:spPr bwMode="auto">
            <a:xfrm>
              <a:off x="4190941" y="1774248"/>
              <a:ext cx="1556907" cy="3877610"/>
            </a:xfrm>
            <a:custGeom>
              <a:avLst/>
              <a:gdLst>
                <a:gd name="T0" fmla="*/ 0 w 311"/>
                <a:gd name="T1" fmla="*/ 156 h 774"/>
                <a:gd name="T2" fmla="*/ 155 w 311"/>
                <a:gd name="T3" fmla="*/ 0 h 774"/>
                <a:gd name="T4" fmla="*/ 311 w 311"/>
                <a:gd name="T5" fmla="*/ 156 h 774"/>
                <a:gd name="T6" fmla="*/ 268 w 311"/>
                <a:gd name="T7" fmla="*/ 264 h 774"/>
                <a:gd name="T8" fmla="*/ 268 w 311"/>
                <a:gd name="T9" fmla="*/ 267 h 774"/>
                <a:gd name="T10" fmla="*/ 210 w 311"/>
                <a:gd name="T11" fmla="*/ 388 h 774"/>
                <a:gd name="T12" fmla="*/ 268 w 311"/>
                <a:gd name="T13" fmla="*/ 509 h 774"/>
                <a:gd name="T14" fmla="*/ 268 w 311"/>
                <a:gd name="T15" fmla="*/ 511 h 774"/>
                <a:gd name="T16" fmla="*/ 311 w 311"/>
                <a:gd name="T17" fmla="*/ 619 h 774"/>
                <a:gd name="T18" fmla="*/ 155 w 311"/>
                <a:gd name="T19" fmla="*/ 774 h 774"/>
                <a:gd name="T20" fmla="*/ 0 w 311"/>
                <a:gd name="T21" fmla="*/ 619 h 774"/>
                <a:gd name="T22" fmla="*/ 40 w 311"/>
                <a:gd name="T23" fmla="*/ 514 h 774"/>
                <a:gd name="T24" fmla="*/ 40 w 311"/>
                <a:gd name="T25" fmla="*/ 512 h 774"/>
                <a:gd name="T26" fmla="*/ 102 w 311"/>
                <a:gd name="T27" fmla="*/ 388 h 774"/>
                <a:gd name="T28" fmla="*/ 40 w 311"/>
                <a:gd name="T29" fmla="*/ 264 h 774"/>
                <a:gd name="T30" fmla="*/ 40 w 311"/>
                <a:gd name="T31" fmla="*/ 261 h 774"/>
                <a:gd name="T32" fmla="*/ 0 w 311"/>
                <a:gd name="T33" fmla="*/ 15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1" h="774">
                  <a:moveTo>
                    <a:pt x="0" y="156"/>
                  </a:moveTo>
                  <a:cubicBezTo>
                    <a:pt x="0" y="70"/>
                    <a:pt x="69" y="0"/>
                    <a:pt x="155" y="0"/>
                  </a:cubicBezTo>
                  <a:cubicBezTo>
                    <a:pt x="241" y="0"/>
                    <a:pt x="311" y="70"/>
                    <a:pt x="311" y="156"/>
                  </a:cubicBezTo>
                  <a:cubicBezTo>
                    <a:pt x="311" y="198"/>
                    <a:pt x="294" y="236"/>
                    <a:pt x="268" y="264"/>
                  </a:cubicBezTo>
                  <a:cubicBezTo>
                    <a:pt x="268" y="267"/>
                    <a:pt x="268" y="267"/>
                    <a:pt x="268" y="267"/>
                  </a:cubicBezTo>
                  <a:cubicBezTo>
                    <a:pt x="233" y="296"/>
                    <a:pt x="210" y="339"/>
                    <a:pt x="210" y="388"/>
                  </a:cubicBezTo>
                  <a:cubicBezTo>
                    <a:pt x="210" y="437"/>
                    <a:pt x="233" y="480"/>
                    <a:pt x="268" y="509"/>
                  </a:cubicBezTo>
                  <a:cubicBezTo>
                    <a:pt x="268" y="511"/>
                    <a:pt x="268" y="511"/>
                    <a:pt x="268" y="511"/>
                  </a:cubicBezTo>
                  <a:cubicBezTo>
                    <a:pt x="294" y="539"/>
                    <a:pt x="311" y="577"/>
                    <a:pt x="311" y="619"/>
                  </a:cubicBezTo>
                  <a:cubicBezTo>
                    <a:pt x="311" y="705"/>
                    <a:pt x="241" y="774"/>
                    <a:pt x="155" y="774"/>
                  </a:cubicBezTo>
                  <a:cubicBezTo>
                    <a:pt x="69" y="774"/>
                    <a:pt x="0" y="705"/>
                    <a:pt x="0" y="619"/>
                  </a:cubicBezTo>
                  <a:cubicBezTo>
                    <a:pt x="0" y="578"/>
                    <a:pt x="15" y="541"/>
                    <a:pt x="40" y="514"/>
                  </a:cubicBezTo>
                  <a:cubicBezTo>
                    <a:pt x="40" y="512"/>
                    <a:pt x="40" y="512"/>
                    <a:pt x="40" y="512"/>
                  </a:cubicBezTo>
                  <a:cubicBezTo>
                    <a:pt x="78" y="483"/>
                    <a:pt x="102" y="439"/>
                    <a:pt x="102" y="388"/>
                  </a:cubicBezTo>
                  <a:cubicBezTo>
                    <a:pt x="102" y="338"/>
                    <a:pt x="78" y="293"/>
                    <a:pt x="40" y="264"/>
                  </a:cubicBezTo>
                  <a:cubicBezTo>
                    <a:pt x="40" y="261"/>
                    <a:pt x="40" y="261"/>
                    <a:pt x="40" y="261"/>
                  </a:cubicBezTo>
                  <a:cubicBezTo>
                    <a:pt x="15" y="233"/>
                    <a:pt x="0" y="197"/>
                    <a:pt x="0" y="156"/>
                  </a:cubicBezTo>
                  <a:close/>
                </a:path>
              </a:pathLst>
            </a:custGeom>
            <a:solidFill>
              <a:schemeClr val="bg1">
                <a:lumMod val="75000"/>
              </a:schemeClr>
            </a:solidFill>
            <a:ln w="9525" cap="flat">
              <a:noFill/>
              <a:prstDash val="solid"/>
              <a:miter lim="800000"/>
            </a:ln>
          </p:spPr>
          <p:txBody>
            <a:bodyPr vert="horz" wrap="square" lIns="68580" tIns="34290" rIns="68580" bIns="34290" numCol="1" anchor="t" anchorCtr="0" compatLnSpc="1"/>
            <a:lstStyle/>
            <a:p>
              <a:endParaRPr lang="en-US" sz="1013"/>
            </a:p>
          </p:txBody>
        </p:sp>
        <p:sp>
          <p:nvSpPr>
            <p:cNvPr id="34" name="Oval 10"/>
            <p:cNvSpPr>
              <a:spLocks noChangeArrowheads="1"/>
            </p:cNvSpPr>
            <p:nvPr/>
          </p:nvSpPr>
          <p:spPr bwMode="auto">
            <a:xfrm>
              <a:off x="4296798" y="4204066"/>
              <a:ext cx="1346822" cy="1346822"/>
            </a:xfrm>
            <a:prstGeom prst="ellipse">
              <a:avLst/>
            </a:prstGeom>
            <a:solidFill>
              <a:srgbClr val="BCC878"/>
            </a:solidFill>
            <a:ln w="9525" cap="flat">
              <a:noFill/>
              <a:prstDash val="solid"/>
              <a:miter lim="800000"/>
            </a:ln>
          </p:spPr>
          <p:txBody>
            <a:bodyPr vert="horz" wrap="square" lIns="68580" tIns="34290" rIns="68580" bIns="34290" numCol="1" anchor="t" anchorCtr="0" compatLnSpc="1"/>
            <a:lstStyle/>
            <a:p>
              <a:endParaRPr lang="en-US" sz="1013"/>
            </a:p>
          </p:txBody>
        </p:sp>
        <p:sp>
          <p:nvSpPr>
            <p:cNvPr id="35" name="Oval 7"/>
            <p:cNvSpPr>
              <a:spLocks noChangeArrowheads="1"/>
            </p:cNvSpPr>
            <p:nvPr/>
          </p:nvSpPr>
          <p:spPr bwMode="auto">
            <a:xfrm>
              <a:off x="4296798" y="1880106"/>
              <a:ext cx="1346822" cy="1346822"/>
            </a:xfrm>
            <a:prstGeom prst="ellipse">
              <a:avLst/>
            </a:prstGeom>
            <a:solidFill>
              <a:srgbClr val="D5DDAB"/>
            </a:solidFill>
            <a:ln w="9525" cap="flat">
              <a:noFill/>
              <a:prstDash val="solid"/>
              <a:miter lim="800000"/>
            </a:ln>
          </p:spPr>
          <p:txBody>
            <a:bodyPr vert="horz" wrap="square" lIns="68580" tIns="34290" rIns="68580" bIns="34290" numCol="1" anchor="t" anchorCtr="0" compatLnSpc="1"/>
            <a:lstStyle/>
            <a:p>
              <a:endParaRPr lang="en-US" sz="1013"/>
            </a:p>
          </p:txBody>
        </p:sp>
        <p:sp>
          <p:nvSpPr>
            <p:cNvPr id="36" name="Oval 9"/>
            <p:cNvSpPr>
              <a:spLocks noChangeArrowheads="1"/>
            </p:cNvSpPr>
            <p:nvPr/>
          </p:nvSpPr>
          <p:spPr bwMode="auto">
            <a:xfrm>
              <a:off x="6619130" y="4204066"/>
              <a:ext cx="1346822" cy="1346822"/>
            </a:xfrm>
            <a:prstGeom prst="ellipse">
              <a:avLst/>
            </a:prstGeom>
            <a:solidFill>
              <a:srgbClr val="94BB80"/>
            </a:solidFill>
            <a:ln w="9525" cap="flat">
              <a:noFill/>
              <a:prstDash val="solid"/>
              <a:miter lim="800000"/>
            </a:ln>
          </p:spPr>
          <p:txBody>
            <a:bodyPr vert="horz" wrap="square" lIns="68580" tIns="34290" rIns="68580" bIns="34290" numCol="1" anchor="t" anchorCtr="0" compatLnSpc="1"/>
            <a:lstStyle/>
            <a:p>
              <a:endParaRPr lang="en-US" sz="1013"/>
            </a:p>
          </p:txBody>
        </p:sp>
        <p:sp>
          <p:nvSpPr>
            <p:cNvPr id="37" name="Oval 6"/>
            <p:cNvSpPr>
              <a:spLocks noChangeArrowheads="1"/>
            </p:cNvSpPr>
            <p:nvPr/>
          </p:nvSpPr>
          <p:spPr bwMode="auto">
            <a:xfrm>
              <a:off x="6619130" y="1880106"/>
              <a:ext cx="1346822" cy="1346822"/>
            </a:xfrm>
            <a:prstGeom prst="ellipse">
              <a:avLst/>
            </a:prstGeom>
            <a:solidFill>
              <a:srgbClr val="7D9449"/>
            </a:solidFill>
            <a:ln w="9525" cap="flat">
              <a:noFill/>
              <a:prstDash val="solid"/>
              <a:miter lim="800000"/>
            </a:ln>
          </p:spPr>
          <p:txBody>
            <a:bodyPr vert="horz" wrap="square" lIns="68580" tIns="34290" rIns="68580" bIns="34290" numCol="1" anchor="t" anchorCtr="0" compatLnSpc="1"/>
            <a:lstStyle/>
            <a:p>
              <a:endParaRPr lang="en-US" sz="1013" dirty="0"/>
            </a:p>
          </p:txBody>
        </p:sp>
        <p:sp>
          <p:nvSpPr>
            <p:cNvPr id="38" name="Shape 227"/>
            <p:cNvSpPr/>
            <p:nvPr/>
          </p:nvSpPr>
          <p:spPr>
            <a:xfrm>
              <a:off x="6992883" y="4581707"/>
              <a:ext cx="599315" cy="639283"/>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28575" tIns="28575" rIns="28575" bIns="28575" numCol="1" anchor="ctr">
              <a:noAutofit/>
            </a:bodyPr>
            <a:lstStyle/>
            <a:p>
              <a:pPr defTabSz="342900">
                <a:defRPr sz="1200">
                  <a:solidFill>
                    <a:srgbClr val="000000"/>
                  </a:solidFill>
                  <a:latin typeface="Helvetica"/>
                  <a:ea typeface="Helvetica"/>
                  <a:cs typeface="Helvetica"/>
                  <a:sym typeface="Helvetica"/>
                </a:defRPr>
              </a:pPr>
              <a:endParaRPr sz="900"/>
            </a:p>
          </p:txBody>
        </p:sp>
        <p:sp>
          <p:nvSpPr>
            <p:cNvPr id="39" name="Freeform 2"/>
            <p:cNvSpPr>
              <a:spLocks noChangeArrowheads="1"/>
            </p:cNvSpPr>
            <p:nvPr/>
          </p:nvSpPr>
          <p:spPr bwMode="auto">
            <a:xfrm>
              <a:off x="4670434" y="2237714"/>
              <a:ext cx="618283" cy="618283"/>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ffectLst/>
          </p:spPr>
          <p:txBody>
            <a:bodyPr wrap="none" anchor="ctr"/>
            <a:lstStyle/>
            <a:p>
              <a:endParaRPr lang="en-US" sz="1013"/>
            </a:p>
          </p:txBody>
        </p:sp>
        <p:sp>
          <p:nvSpPr>
            <p:cNvPr id="40" name="Freeform 71"/>
            <p:cNvSpPr>
              <a:spLocks noEditPoints="1"/>
            </p:cNvSpPr>
            <p:nvPr/>
          </p:nvSpPr>
          <p:spPr bwMode="auto">
            <a:xfrm>
              <a:off x="4793644" y="4610768"/>
              <a:ext cx="351499" cy="533417"/>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p:spPr>
          <p:txBody>
            <a:bodyPr vert="horz" wrap="square" lIns="68580" tIns="34290" rIns="68580" bIns="34290" numCol="1" anchor="t" anchorCtr="0" compatLnSpc="1"/>
            <a:lstStyle/>
            <a:p>
              <a:endParaRPr lang="en-US" sz="1013"/>
            </a:p>
          </p:txBody>
        </p:sp>
        <p:sp>
          <p:nvSpPr>
            <p:cNvPr id="41" name="Freeform 3"/>
            <p:cNvSpPr>
              <a:spLocks noChangeArrowheads="1"/>
            </p:cNvSpPr>
            <p:nvPr/>
          </p:nvSpPr>
          <p:spPr bwMode="auto">
            <a:xfrm>
              <a:off x="6981700" y="2284971"/>
              <a:ext cx="675353" cy="518392"/>
            </a:xfrm>
            <a:custGeom>
              <a:avLst/>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bg1"/>
            </a:solidFill>
            <a:ln>
              <a:noFill/>
            </a:ln>
            <a:effectLst/>
          </p:spPr>
          <p:txBody>
            <a:bodyPr wrap="none" anchor="ctr"/>
            <a:lstStyle/>
            <a:p>
              <a:endParaRPr lang="en-US" sz="1013"/>
            </a:p>
          </p:txBody>
        </p:sp>
      </p:grpSp>
    </p:spTree>
    <p:extLst>
      <p:ext uri="{BB962C8B-B14F-4D97-AF65-F5344CB8AC3E}">
        <p14:creationId xmlns:p14="http://schemas.microsoft.com/office/powerpoint/2010/main" val="16212242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360"/>
                                          </p:val>
                                        </p:tav>
                                        <p:tav tm="100000">
                                          <p:val>
                                            <p:fltVal val="0"/>
                                          </p:val>
                                        </p:tav>
                                      </p:tavLst>
                                    </p:anim>
                                    <p:animEffect transition="in" filter="fade">
                                      <p:cBhvr>
                                        <p:cTn id="10" dur="500"/>
                                        <p:tgtEl>
                                          <p:spTgt spid="2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right)">
                                      <p:cBhvr>
                                        <p:cTn id="18" dur="500"/>
                                        <p:tgtEl>
                                          <p:spTgt spid="2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right)">
                                      <p:cBhvr>
                                        <p:cTn id="34" dur="500"/>
                                        <p:tgtEl>
                                          <p:spTgt spid="28"/>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3"/>
          <p:cNvGrpSpPr/>
          <p:nvPr/>
        </p:nvGrpSpPr>
        <p:grpSpPr>
          <a:xfrm>
            <a:off x="2915233" y="3433233"/>
            <a:ext cx="1891268" cy="754987"/>
            <a:chOff x="1791477" y="3574345"/>
            <a:chExt cx="2521690" cy="1006649"/>
          </a:xfrm>
        </p:grpSpPr>
        <p:sp>
          <p:nvSpPr>
            <p:cNvPr id="24" name="TextBox 51"/>
            <p:cNvSpPr txBox="1"/>
            <p:nvPr/>
          </p:nvSpPr>
          <p:spPr>
            <a:xfrm>
              <a:off x="2531667" y="3574345"/>
              <a:ext cx="1035497" cy="369332"/>
            </a:xfrm>
            <a:prstGeom prst="rect">
              <a:avLst/>
            </a:prstGeom>
            <a:noFill/>
          </p:spPr>
          <p:txBody>
            <a:bodyPr wrap="none" rtlCol="0">
              <a:spAutoFit/>
            </a:bodyPr>
            <a:lstStyle/>
            <a:p>
              <a:pPr algn="ctr"/>
              <a:r>
                <a:rPr lang="en-GB" sz="1200" b="1" i="1" dirty="0">
                  <a:solidFill>
                    <a:schemeClr val="tx1">
                      <a:lumMod val="65000"/>
                      <a:lumOff val="35000"/>
                    </a:schemeClr>
                  </a:solidFill>
                  <a:latin typeface="Clear Sans" panose="020B0503030202020304" pitchFamily="34" charset="0"/>
                  <a:cs typeface="Clear Sans" panose="020B0503030202020304" pitchFamily="34" charset="0"/>
                </a:rPr>
                <a:t>Process 1</a:t>
              </a:r>
            </a:p>
          </p:txBody>
        </p:sp>
        <p:sp>
          <p:nvSpPr>
            <p:cNvPr id="25" name="Rectangle 52"/>
            <p:cNvSpPr/>
            <p:nvPr/>
          </p:nvSpPr>
          <p:spPr>
            <a:xfrm>
              <a:off x="1791477" y="3903887"/>
              <a:ext cx="2521690" cy="677107"/>
            </a:xfrm>
            <a:prstGeom prst="rect">
              <a:avLst/>
            </a:prstGeom>
          </p:spPr>
          <p:txBody>
            <a:bodyPr wrap="square">
              <a:spAutoFit/>
            </a:bodyPr>
            <a:lstStyle/>
            <a:p>
              <a:pPr algn="ctr">
                <a:defRPr/>
              </a:pPr>
              <a:r>
                <a:rPr lang="zh-CN" altLang="en-US" sz="900" dirty="0">
                  <a:solidFill>
                    <a:schemeClr val="tx1">
                      <a:lumMod val="50000"/>
                      <a:lumOff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tx1">
                    <a:lumMod val="50000"/>
                    <a:lumOff val="50000"/>
                  </a:schemeClr>
                </a:solidFill>
                <a:latin typeface="Lato Light" panose="020F0302020204030203" pitchFamily="34" charset="0"/>
                <a:cs typeface="Clear Sans Light" panose="020B0303030202020304" pitchFamily="34" charset="0"/>
              </a:endParaRPr>
            </a:p>
          </p:txBody>
        </p:sp>
      </p:grpSp>
      <p:grpSp>
        <p:nvGrpSpPr>
          <p:cNvPr id="26" name="Group 54"/>
          <p:cNvGrpSpPr/>
          <p:nvPr/>
        </p:nvGrpSpPr>
        <p:grpSpPr>
          <a:xfrm>
            <a:off x="7415615" y="3433233"/>
            <a:ext cx="1891268" cy="754987"/>
            <a:chOff x="1791477" y="3574345"/>
            <a:chExt cx="2521690" cy="1006649"/>
          </a:xfrm>
        </p:grpSpPr>
        <p:sp>
          <p:nvSpPr>
            <p:cNvPr id="27" name="TextBox 55"/>
            <p:cNvSpPr txBox="1"/>
            <p:nvPr/>
          </p:nvSpPr>
          <p:spPr>
            <a:xfrm>
              <a:off x="2531669" y="3574345"/>
              <a:ext cx="1035497" cy="369332"/>
            </a:xfrm>
            <a:prstGeom prst="rect">
              <a:avLst/>
            </a:prstGeom>
            <a:noFill/>
          </p:spPr>
          <p:txBody>
            <a:bodyPr wrap="none" rtlCol="0">
              <a:spAutoFit/>
            </a:bodyPr>
            <a:lstStyle/>
            <a:p>
              <a:pPr algn="ctr"/>
              <a:r>
                <a:rPr lang="en-GB" sz="1200" b="1" i="1" dirty="0">
                  <a:solidFill>
                    <a:schemeClr val="tx1">
                      <a:lumMod val="65000"/>
                      <a:lumOff val="35000"/>
                    </a:schemeClr>
                  </a:solidFill>
                  <a:latin typeface="Clear Sans" panose="020B0503030202020304" pitchFamily="34" charset="0"/>
                  <a:cs typeface="Clear Sans" panose="020B0503030202020304" pitchFamily="34" charset="0"/>
                </a:rPr>
                <a:t>Process 3</a:t>
              </a:r>
            </a:p>
          </p:txBody>
        </p:sp>
        <p:sp>
          <p:nvSpPr>
            <p:cNvPr id="28" name="Rectangle 56"/>
            <p:cNvSpPr/>
            <p:nvPr/>
          </p:nvSpPr>
          <p:spPr>
            <a:xfrm>
              <a:off x="1791477" y="3903887"/>
              <a:ext cx="2521690" cy="677107"/>
            </a:xfrm>
            <a:prstGeom prst="rect">
              <a:avLst/>
            </a:prstGeom>
          </p:spPr>
          <p:txBody>
            <a:bodyPr wrap="square">
              <a:spAutoFit/>
            </a:bodyPr>
            <a:lstStyle/>
            <a:p>
              <a:pPr algn="ctr">
                <a:defRPr/>
              </a:pPr>
              <a:r>
                <a:rPr lang="zh-CN" altLang="en-US" sz="900" dirty="0">
                  <a:solidFill>
                    <a:schemeClr val="tx1">
                      <a:lumMod val="50000"/>
                      <a:lumOff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tx1">
                    <a:lumMod val="50000"/>
                    <a:lumOff val="50000"/>
                  </a:schemeClr>
                </a:solidFill>
                <a:latin typeface="Lato Light" panose="020F0302020204030203" pitchFamily="34" charset="0"/>
                <a:cs typeface="Clear Sans Light" panose="020B0303030202020304" pitchFamily="34" charset="0"/>
              </a:endParaRPr>
            </a:p>
          </p:txBody>
        </p:sp>
      </p:grpSp>
      <p:grpSp>
        <p:nvGrpSpPr>
          <p:cNvPr id="29" name="Group 57"/>
          <p:cNvGrpSpPr/>
          <p:nvPr/>
        </p:nvGrpSpPr>
        <p:grpSpPr>
          <a:xfrm>
            <a:off x="5198578" y="2362230"/>
            <a:ext cx="1891268" cy="754987"/>
            <a:chOff x="1791477" y="3574345"/>
            <a:chExt cx="2521690" cy="1006649"/>
          </a:xfrm>
        </p:grpSpPr>
        <p:sp>
          <p:nvSpPr>
            <p:cNvPr id="30" name="TextBox 58"/>
            <p:cNvSpPr txBox="1"/>
            <p:nvPr/>
          </p:nvSpPr>
          <p:spPr>
            <a:xfrm>
              <a:off x="2531669" y="3574345"/>
              <a:ext cx="1035497" cy="369332"/>
            </a:xfrm>
            <a:prstGeom prst="rect">
              <a:avLst/>
            </a:prstGeom>
            <a:noFill/>
          </p:spPr>
          <p:txBody>
            <a:bodyPr wrap="none" rtlCol="0">
              <a:spAutoFit/>
            </a:bodyPr>
            <a:lstStyle/>
            <a:p>
              <a:pPr algn="ctr"/>
              <a:r>
                <a:rPr lang="en-GB" sz="1200" b="1" i="1" dirty="0">
                  <a:solidFill>
                    <a:schemeClr val="tx1">
                      <a:lumMod val="65000"/>
                      <a:lumOff val="35000"/>
                    </a:schemeClr>
                  </a:solidFill>
                  <a:latin typeface="Clear Sans" panose="020B0503030202020304" pitchFamily="34" charset="0"/>
                  <a:cs typeface="Clear Sans" panose="020B0503030202020304" pitchFamily="34" charset="0"/>
                </a:rPr>
                <a:t>Process 2</a:t>
              </a:r>
            </a:p>
          </p:txBody>
        </p:sp>
        <p:sp>
          <p:nvSpPr>
            <p:cNvPr id="31" name="Rectangle 59"/>
            <p:cNvSpPr/>
            <p:nvPr/>
          </p:nvSpPr>
          <p:spPr>
            <a:xfrm>
              <a:off x="1791477" y="3903887"/>
              <a:ext cx="2521690" cy="677107"/>
            </a:xfrm>
            <a:prstGeom prst="rect">
              <a:avLst/>
            </a:prstGeom>
          </p:spPr>
          <p:txBody>
            <a:bodyPr wrap="square">
              <a:spAutoFit/>
            </a:bodyPr>
            <a:lstStyle/>
            <a:p>
              <a:pPr algn="ctr">
                <a:defRPr/>
              </a:pPr>
              <a:r>
                <a:rPr lang="zh-CN" altLang="en-US" sz="900" dirty="0">
                  <a:solidFill>
                    <a:schemeClr val="tx1">
                      <a:lumMod val="50000"/>
                      <a:lumOff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tx1">
                    <a:lumMod val="50000"/>
                    <a:lumOff val="50000"/>
                  </a:schemeClr>
                </a:solidFill>
                <a:latin typeface="Lato Light" panose="020F0302020204030203" pitchFamily="34" charset="0"/>
                <a:cs typeface="Clear Sans Light" panose="020B0303030202020304" pitchFamily="34" charset="0"/>
              </a:endParaRPr>
            </a:p>
          </p:txBody>
        </p:sp>
      </p:grpSp>
      <p:grpSp>
        <p:nvGrpSpPr>
          <p:cNvPr id="32" name="Group 1"/>
          <p:cNvGrpSpPr/>
          <p:nvPr/>
        </p:nvGrpSpPr>
        <p:grpSpPr>
          <a:xfrm>
            <a:off x="2731241" y="1677209"/>
            <a:ext cx="2276736" cy="1604648"/>
            <a:chOff x="1546154" y="1232979"/>
            <a:chExt cx="3035648" cy="2139530"/>
          </a:xfrm>
        </p:grpSpPr>
        <p:grpSp>
          <p:nvGrpSpPr>
            <p:cNvPr id="33" name="Group 12"/>
            <p:cNvGrpSpPr/>
            <p:nvPr/>
          </p:nvGrpSpPr>
          <p:grpSpPr>
            <a:xfrm>
              <a:off x="1546154" y="1232979"/>
              <a:ext cx="3035648" cy="2139530"/>
              <a:chOff x="860354" y="1042479"/>
              <a:chExt cx="3466373" cy="2443106"/>
            </a:xfrm>
          </p:grpSpPr>
          <p:sp>
            <p:nvSpPr>
              <p:cNvPr id="35" name="Freeform 5"/>
              <p:cNvSpPr/>
              <p:nvPr/>
            </p:nvSpPr>
            <p:spPr bwMode="auto">
              <a:xfrm>
                <a:off x="1095577" y="1954510"/>
                <a:ext cx="2995928" cy="1531075"/>
              </a:xfrm>
              <a:custGeom>
                <a:avLst/>
                <a:gdLst>
                  <a:gd name="T0" fmla="*/ 0 w 1000"/>
                  <a:gd name="T1" fmla="*/ 509 h 509"/>
                  <a:gd name="T2" fmla="*/ 500 w 1000"/>
                  <a:gd name="T3" fmla="*/ 508 h 509"/>
                  <a:gd name="T4" fmla="*/ 1000 w 1000"/>
                  <a:gd name="T5" fmla="*/ 509 h 509"/>
                  <a:gd name="T6" fmla="*/ 500 w 1000"/>
                  <a:gd name="T7" fmla="*/ 5 h 509"/>
                  <a:gd name="T8" fmla="*/ 500 w 1000"/>
                  <a:gd name="T9" fmla="*/ 5 h 509"/>
                  <a:gd name="T10" fmla="*/ 0 w 1000"/>
                  <a:gd name="T11" fmla="*/ 509 h 509"/>
                </a:gdLst>
                <a:ahLst/>
                <a:cxnLst>
                  <a:cxn ang="0">
                    <a:pos x="T0" y="T1"/>
                  </a:cxn>
                  <a:cxn ang="0">
                    <a:pos x="T2" y="T3"/>
                  </a:cxn>
                  <a:cxn ang="0">
                    <a:pos x="T4" y="T5"/>
                  </a:cxn>
                  <a:cxn ang="0">
                    <a:pos x="T6" y="T7"/>
                  </a:cxn>
                  <a:cxn ang="0">
                    <a:pos x="T8" y="T9"/>
                  </a:cxn>
                  <a:cxn ang="0">
                    <a:pos x="T10" y="T11"/>
                  </a:cxn>
                </a:cxnLst>
                <a:rect l="0" t="0" r="r" b="b"/>
                <a:pathLst>
                  <a:path w="1000" h="509">
                    <a:moveTo>
                      <a:pt x="0" y="509"/>
                    </a:moveTo>
                    <a:cubicBezTo>
                      <a:pt x="500" y="508"/>
                      <a:pt x="500" y="508"/>
                      <a:pt x="500" y="508"/>
                    </a:cubicBezTo>
                    <a:cubicBezTo>
                      <a:pt x="1000" y="509"/>
                      <a:pt x="1000" y="509"/>
                      <a:pt x="1000" y="509"/>
                    </a:cubicBezTo>
                    <a:cubicBezTo>
                      <a:pt x="959" y="151"/>
                      <a:pt x="729" y="0"/>
                      <a:pt x="500" y="5"/>
                    </a:cubicBezTo>
                    <a:cubicBezTo>
                      <a:pt x="500" y="5"/>
                      <a:pt x="500" y="5"/>
                      <a:pt x="500" y="5"/>
                    </a:cubicBezTo>
                    <a:cubicBezTo>
                      <a:pt x="270" y="0"/>
                      <a:pt x="41" y="151"/>
                      <a:pt x="0" y="509"/>
                    </a:cubicBezTo>
                    <a:close/>
                  </a:path>
                </a:pathLst>
              </a:custGeom>
              <a:solidFill>
                <a:srgbClr val="BCC878"/>
              </a:solidFill>
              <a:ln>
                <a:solidFill>
                  <a:srgbClr val="BCC878"/>
                </a:solidFill>
              </a:ln>
            </p:spPr>
            <p:txBody>
              <a:bodyPr vert="horz" wrap="square" lIns="91440" tIns="45720" rIns="91440" bIns="45720" numCol="1" anchor="t" anchorCtr="0" compatLnSpc="1"/>
              <a:lstStyle/>
              <a:p>
                <a:endParaRPr lang="en-US" sz="1800"/>
              </a:p>
            </p:txBody>
          </p:sp>
          <p:sp>
            <p:nvSpPr>
              <p:cNvPr id="36" name="Freeform 5"/>
              <p:cNvSpPr/>
              <p:nvPr/>
            </p:nvSpPr>
            <p:spPr bwMode="auto">
              <a:xfrm>
                <a:off x="860354" y="1042479"/>
                <a:ext cx="3466373" cy="2439344"/>
              </a:xfrm>
              <a:custGeom>
                <a:avLst/>
                <a:gdLst>
                  <a:gd name="T0" fmla="*/ 6 w 1216"/>
                  <a:gd name="T1" fmla="*/ 854 h 854"/>
                  <a:gd name="T2" fmla="*/ 1216 w 1216"/>
                  <a:gd name="T3" fmla="*/ 854 h 854"/>
                </a:gdLst>
                <a:ahLst/>
                <a:cxnLst>
                  <a:cxn ang="0">
                    <a:pos x="T0" y="T1"/>
                  </a:cxn>
                  <a:cxn ang="0">
                    <a:pos x="T2" y="T3"/>
                  </a:cxn>
                </a:cxnLst>
                <a:rect l="0" t="0" r="r" b="b"/>
                <a:pathLst>
                  <a:path w="1216" h="854">
                    <a:moveTo>
                      <a:pt x="6" y="854"/>
                    </a:moveTo>
                    <a:cubicBezTo>
                      <a:pt x="0" y="63"/>
                      <a:pt x="1183" y="0"/>
                      <a:pt x="1216" y="854"/>
                    </a:cubicBezTo>
                  </a:path>
                </a:pathLst>
              </a:custGeom>
              <a:noFill/>
              <a:ln w="114300" cap="flat">
                <a:solidFill>
                  <a:srgbClr val="BCC878"/>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1800"/>
              </a:p>
            </p:txBody>
          </p:sp>
        </p:grpSp>
        <p:sp>
          <p:nvSpPr>
            <p:cNvPr id="34" name="Shape 3659"/>
            <p:cNvSpPr/>
            <p:nvPr/>
          </p:nvSpPr>
          <p:spPr>
            <a:xfrm>
              <a:off x="2730320" y="2484896"/>
              <a:ext cx="637079" cy="597287"/>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bg1"/>
            </a:solidFill>
            <a:ln w="12700" cap="flat">
              <a:noFill/>
              <a:miter lim="400000"/>
            </a:ln>
            <a:effectLst/>
          </p:spPr>
          <p:txBody>
            <a:bodyPr wrap="square" lIns="28575" tIns="28575" rIns="28575" bIns="28575" numCol="1" anchor="ctr">
              <a:noAutofit/>
            </a:bodyPr>
            <a:lstStyle/>
            <a:p>
              <a:pPr lvl="0">
                <a:defRPr sz="3200">
                  <a:solidFill>
                    <a:srgbClr val="FFFFFF"/>
                  </a:solidFill>
                  <a:latin typeface="Helvetica Light"/>
                  <a:ea typeface="Helvetica Light"/>
                  <a:cs typeface="Helvetica Light"/>
                  <a:sym typeface="Helvetica Light"/>
                </a:defRPr>
              </a:pPr>
              <a:endParaRPr sz="2400"/>
            </a:p>
          </p:txBody>
        </p:sp>
      </p:grpSp>
      <p:grpSp>
        <p:nvGrpSpPr>
          <p:cNvPr id="37" name="Group 9"/>
          <p:cNvGrpSpPr/>
          <p:nvPr/>
        </p:nvGrpSpPr>
        <p:grpSpPr>
          <a:xfrm>
            <a:off x="4996181" y="3279386"/>
            <a:ext cx="2276736" cy="1602177"/>
            <a:chOff x="4566074" y="3369215"/>
            <a:chExt cx="3035648" cy="2136236"/>
          </a:xfrm>
        </p:grpSpPr>
        <p:sp>
          <p:nvSpPr>
            <p:cNvPr id="38" name="Freeform 5"/>
            <p:cNvSpPr/>
            <p:nvPr/>
          </p:nvSpPr>
          <p:spPr bwMode="auto">
            <a:xfrm flipV="1">
              <a:off x="4566074" y="3369215"/>
              <a:ext cx="3035648" cy="2136236"/>
            </a:xfrm>
            <a:custGeom>
              <a:avLst/>
              <a:gdLst>
                <a:gd name="T0" fmla="*/ 6 w 1216"/>
                <a:gd name="T1" fmla="*/ 854 h 854"/>
                <a:gd name="T2" fmla="*/ 1216 w 1216"/>
                <a:gd name="T3" fmla="*/ 854 h 854"/>
              </a:gdLst>
              <a:ahLst/>
              <a:cxnLst>
                <a:cxn ang="0">
                  <a:pos x="T0" y="T1"/>
                </a:cxn>
                <a:cxn ang="0">
                  <a:pos x="T2" y="T3"/>
                </a:cxn>
              </a:cxnLst>
              <a:rect l="0" t="0" r="r" b="b"/>
              <a:pathLst>
                <a:path w="1216" h="854">
                  <a:moveTo>
                    <a:pt x="6" y="854"/>
                  </a:moveTo>
                  <a:cubicBezTo>
                    <a:pt x="0" y="63"/>
                    <a:pt x="1183" y="0"/>
                    <a:pt x="1216" y="854"/>
                  </a:cubicBezTo>
                </a:path>
              </a:pathLst>
            </a:custGeom>
            <a:noFill/>
            <a:ln w="114300" cap="flat">
              <a:solidFill>
                <a:srgbClr val="7D944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1800"/>
            </a:p>
          </p:txBody>
        </p:sp>
        <p:grpSp>
          <p:nvGrpSpPr>
            <p:cNvPr id="39" name="Group 2"/>
            <p:cNvGrpSpPr/>
            <p:nvPr/>
          </p:nvGrpSpPr>
          <p:grpSpPr>
            <a:xfrm>
              <a:off x="4772068" y="3380337"/>
              <a:ext cx="2623660" cy="1340827"/>
              <a:chOff x="4772068" y="3380337"/>
              <a:chExt cx="2623660" cy="1340827"/>
            </a:xfrm>
          </p:grpSpPr>
          <p:sp>
            <p:nvSpPr>
              <p:cNvPr id="40" name="Freeform 5"/>
              <p:cNvSpPr/>
              <p:nvPr/>
            </p:nvSpPr>
            <p:spPr bwMode="auto">
              <a:xfrm flipV="1">
                <a:off x="4772068" y="3380337"/>
                <a:ext cx="2623660" cy="1340827"/>
              </a:xfrm>
              <a:custGeom>
                <a:avLst/>
                <a:gdLst>
                  <a:gd name="T0" fmla="*/ 0 w 1000"/>
                  <a:gd name="T1" fmla="*/ 509 h 509"/>
                  <a:gd name="T2" fmla="*/ 500 w 1000"/>
                  <a:gd name="T3" fmla="*/ 508 h 509"/>
                  <a:gd name="T4" fmla="*/ 1000 w 1000"/>
                  <a:gd name="T5" fmla="*/ 509 h 509"/>
                  <a:gd name="T6" fmla="*/ 500 w 1000"/>
                  <a:gd name="T7" fmla="*/ 5 h 509"/>
                  <a:gd name="T8" fmla="*/ 500 w 1000"/>
                  <a:gd name="T9" fmla="*/ 5 h 509"/>
                  <a:gd name="T10" fmla="*/ 0 w 1000"/>
                  <a:gd name="T11" fmla="*/ 509 h 509"/>
                </a:gdLst>
                <a:ahLst/>
                <a:cxnLst>
                  <a:cxn ang="0">
                    <a:pos x="T0" y="T1"/>
                  </a:cxn>
                  <a:cxn ang="0">
                    <a:pos x="T2" y="T3"/>
                  </a:cxn>
                  <a:cxn ang="0">
                    <a:pos x="T4" y="T5"/>
                  </a:cxn>
                  <a:cxn ang="0">
                    <a:pos x="T6" y="T7"/>
                  </a:cxn>
                  <a:cxn ang="0">
                    <a:pos x="T8" y="T9"/>
                  </a:cxn>
                  <a:cxn ang="0">
                    <a:pos x="T10" y="T11"/>
                  </a:cxn>
                </a:cxnLst>
                <a:rect l="0" t="0" r="r" b="b"/>
                <a:pathLst>
                  <a:path w="1000" h="509">
                    <a:moveTo>
                      <a:pt x="0" y="509"/>
                    </a:moveTo>
                    <a:cubicBezTo>
                      <a:pt x="500" y="508"/>
                      <a:pt x="500" y="508"/>
                      <a:pt x="500" y="508"/>
                    </a:cubicBezTo>
                    <a:cubicBezTo>
                      <a:pt x="1000" y="509"/>
                      <a:pt x="1000" y="509"/>
                      <a:pt x="1000" y="509"/>
                    </a:cubicBezTo>
                    <a:cubicBezTo>
                      <a:pt x="959" y="151"/>
                      <a:pt x="729" y="0"/>
                      <a:pt x="500" y="5"/>
                    </a:cubicBezTo>
                    <a:cubicBezTo>
                      <a:pt x="500" y="5"/>
                      <a:pt x="500" y="5"/>
                      <a:pt x="500" y="5"/>
                    </a:cubicBezTo>
                    <a:cubicBezTo>
                      <a:pt x="270" y="0"/>
                      <a:pt x="41" y="151"/>
                      <a:pt x="0" y="509"/>
                    </a:cubicBezTo>
                    <a:close/>
                  </a:path>
                </a:pathLst>
              </a:custGeom>
              <a:solidFill>
                <a:srgbClr val="7D9449"/>
              </a:solidFill>
              <a:ln>
                <a:noFill/>
              </a:ln>
            </p:spPr>
            <p:txBody>
              <a:bodyPr vert="horz" wrap="square" lIns="91440" tIns="45720" rIns="91440" bIns="45720" numCol="1" anchor="t" anchorCtr="0" compatLnSpc="1"/>
              <a:lstStyle/>
              <a:p>
                <a:endParaRPr lang="en-US" sz="1800" dirty="0"/>
              </a:p>
            </p:txBody>
          </p:sp>
          <p:sp>
            <p:nvSpPr>
              <p:cNvPr id="41" name="Freeform 21"/>
              <p:cNvSpPr>
                <a:spLocks noEditPoints="1"/>
              </p:cNvSpPr>
              <p:nvPr/>
            </p:nvSpPr>
            <p:spPr bwMode="auto">
              <a:xfrm>
                <a:off x="5825240" y="3636643"/>
                <a:ext cx="517315" cy="590880"/>
              </a:xfrm>
              <a:custGeom>
                <a:avLst/>
                <a:gdLst>
                  <a:gd name="T0" fmla="*/ 432 w 504"/>
                  <a:gd name="T1" fmla="*/ 541 h 577"/>
                  <a:gd name="T2" fmla="*/ 407 w 504"/>
                  <a:gd name="T3" fmla="*/ 541 h 577"/>
                  <a:gd name="T4" fmla="*/ 504 w 504"/>
                  <a:gd name="T5" fmla="*/ 361 h 577"/>
                  <a:gd name="T6" fmla="*/ 341 w 504"/>
                  <a:gd name="T7" fmla="*/ 152 h 577"/>
                  <a:gd name="T8" fmla="*/ 382 w 504"/>
                  <a:gd name="T9" fmla="*/ 75 h 577"/>
                  <a:gd name="T10" fmla="*/ 374 w 504"/>
                  <a:gd name="T11" fmla="*/ 50 h 577"/>
                  <a:gd name="T12" fmla="*/ 277 w 504"/>
                  <a:gd name="T13" fmla="*/ 3 h 577"/>
                  <a:gd name="T14" fmla="*/ 263 w 504"/>
                  <a:gd name="T15" fmla="*/ 2 h 577"/>
                  <a:gd name="T16" fmla="*/ 252 w 504"/>
                  <a:gd name="T17" fmla="*/ 12 h 577"/>
                  <a:gd name="T18" fmla="*/ 137 w 504"/>
                  <a:gd name="T19" fmla="*/ 230 h 577"/>
                  <a:gd name="T20" fmla="*/ 153 w 504"/>
                  <a:gd name="T21" fmla="*/ 280 h 577"/>
                  <a:gd name="T22" fmla="*/ 137 w 504"/>
                  <a:gd name="T23" fmla="*/ 313 h 577"/>
                  <a:gd name="T24" fmla="*/ 202 w 504"/>
                  <a:gd name="T25" fmla="*/ 344 h 577"/>
                  <a:gd name="T26" fmla="*/ 217 w 504"/>
                  <a:gd name="T27" fmla="*/ 312 h 577"/>
                  <a:gd name="T28" fmla="*/ 217 w 504"/>
                  <a:gd name="T29" fmla="*/ 312 h 577"/>
                  <a:gd name="T30" fmla="*/ 267 w 504"/>
                  <a:gd name="T31" fmla="*/ 293 h 577"/>
                  <a:gd name="T32" fmla="*/ 306 w 504"/>
                  <a:gd name="T33" fmla="*/ 219 h 577"/>
                  <a:gd name="T34" fmla="*/ 432 w 504"/>
                  <a:gd name="T35" fmla="*/ 361 h 577"/>
                  <a:gd name="T36" fmla="*/ 288 w 504"/>
                  <a:gd name="T37" fmla="*/ 505 h 577"/>
                  <a:gd name="T38" fmla="*/ 180 w 504"/>
                  <a:gd name="T39" fmla="*/ 469 h 577"/>
                  <a:gd name="T40" fmla="*/ 180 w 504"/>
                  <a:gd name="T41" fmla="*/ 451 h 577"/>
                  <a:gd name="T42" fmla="*/ 198 w 504"/>
                  <a:gd name="T43" fmla="*/ 433 h 577"/>
                  <a:gd name="T44" fmla="*/ 288 w 504"/>
                  <a:gd name="T45" fmla="*/ 433 h 577"/>
                  <a:gd name="T46" fmla="*/ 288 w 504"/>
                  <a:gd name="T47" fmla="*/ 397 h 577"/>
                  <a:gd name="T48" fmla="*/ 149 w 504"/>
                  <a:gd name="T49" fmla="*/ 397 h 577"/>
                  <a:gd name="T50" fmla="*/ 75 w 504"/>
                  <a:gd name="T51" fmla="*/ 397 h 577"/>
                  <a:gd name="T52" fmla="*/ 0 w 504"/>
                  <a:gd name="T53" fmla="*/ 397 h 577"/>
                  <a:gd name="T54" fmla="*/ 0 w 504"/>
                  <a:gd name="T55" fmla="*/ 433 h 577"/>
                  <a:gd name="T56" fmla="*/ 85 w 504"/>
                  <a:gd name="T57" fmla="*/ 433 h 577"/>
                  <a:gd name="T58" fmla="*/ 90 w 504"/>
                  <a:gd name="T59" fmla="*/ 433 h 577"/>
                  <a:gd name="T60" fmla="*/ 108 w 504"/>
                  <a:gd name="T61" fmla="*/ 451 h 577"/>
                  <a:gd name="T62" fmla="*/ 108 w 504"/>
                  <a:gd name="T63" fmla="*/ 469 h 577"/>
                  <a:gd name="T64" fmla="*/ 108 w 504"/>
                  <a:gd name="T65" fmla="*/ 541 h 577"/>
                  <a:gd name="T66" fmla="*/ 36 w 504"/>
                  <a:gd name="T67" fmla="*/ 577 h 577"/>
                  <a:gd name="T68" fmla="*/ 504 w 504"/>
                  <a:gd name="T69" fmla="*/ 577 h 577"/>
                  <a:gd name="T70" fmla="*/ 432 w 504"/>
                  <a:gd name="T71" fmla="*/ 541 h 577"/>
                  <a:gd name="T72" fmla="*/ 306 w 504"/>
                  <a:gd name="T73" fmla="*/ 49 h 577"/>
                  <a:gd name="T74" fmla="*/ 294 w 504"/>
                  <a:gd name="T75" fmla="*/ 61 h 577"/>
                  <a:gd name="T76" fmla="*/ 212 w 504"/>
                  <a:gd name="T77" fmla="*/ 217 h 577"/>
                  <a:gd name="T78" fmla="*/ 180 w 504"/>
                  <a:gd name="T79" fmla="*/ 202 h 577"/>
                  <a:gd name="T80" fmla="*/ 182 w 504"/>
                  <a:gd name="T81" fmla="*/ 195 h 577"/>
                  <a:gd name="T82" fmla="*/ 261 w 504"/>
                  <a:gd name="T83" fmla="*/ 48 h 577"/>
                  <a:gd name="T84" fmla="*/ 272 w 504"/>
                  <a:gd name="T85" fmla="*/ 38 h 577"/>
                  <a:gd name="T86" fmla="*/ 286 w 504"/>
                  <a:gd name="T87" fmla="*/ 39 h 577"/>
                  <a:gd name="T88" fmla="*/ 306 w 504"/>
                  <a:gd name="T89" fmla="*/ 49 h 577"/>
                  <a:gd name="T90" fmla="*/ 306 w 504"/>
                  <a:gd name="T91" fmla="*/ 4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77">
                    <a:moveTo>
                      <a:pt x="432" y="541"/>
                    </a:moveTo>
                    <a:cubicBezTo>
                      <a:pt x="407" y="541"/>
                      <a:pt x="407" y="541"/>
                      <a:pt x="407" y="541"/>
                    </a:cubicBezTo>
                    <a:cubicBezTo>
                      <a:pt x="466" y="502"/>
                      <a:pt x="504" y="436"/>
                      <a:pt x="504" y="361"/>
                    </a:cubicBezTo>
                    <a:cubicBezTo>
                      <a:pt x="504" y="260"/>
                      <a:pt x="435" y="175"/>
                      <a:pt x="341" y="152"/>
                    </a:cubicBezTo>
                    <a:cubicBezTo>
                      <a:pt x="382" y="75"/>
                      <a:pt x="382" y="75"/>
                      <a:pt x="382" y="75"/>
                    </a:cubicBezTo>
                    <a:cubicBezTo>
                      <a:pt x="386" y="65"/>
                      <a:pt x="383" y="54"/>
                      <a:pt x="374" y="50"/>
                    </a:cubicBezTo>
                    <a:cubicBezTo>
                      <a:pt x="277" y="3"/>
                      <a:pt x="277" y="3"/>
                      <a:pt x="277" y="3"/>
                    </a:cubicBezTo>
                    <a:cubicBezTo>
                      <a:pt x="272" y="1"/>
                      <a:pt x="267" y="0"/>
                      <a:pt x="263" y="2"/>
                    </a:cubicBezTo>
                    <a:cubicBezTo>
                      <a:pt x="258" y="4"/>
                      <a:pt x="254" y="7"/>
                      <a:pt x="252" y="12"/>
                    </a:cubicBezTo>
                    <a:cubicBezTo>
                      <a:pt x="137" y="230"/>
                      <a:pt x="137" y="230"/>
                      <a:pt x="137" y="230"/>
                    </a:cubicBezTo>
                    <a:cubicBezTo>
                      <a:pt x="128" y="249"/>
                      <a:pt x="135" y="272"/>
                      <a:pt x="153" y="280"/>
                    </a:cubicBezTo>
                    <a:cubicBezTo>
                      <a:pt x="137" y="313"/>
                      <a:pt x="137" y="313"/>
                      <a:pt x="137" y="313"/>
                    </a:cubicBezTo>
                    <a:cubicBezTo>
                      <a:pt x="202" y="344"/>
                      <a:pt x="202" y="344"/>
                      <a:pt x="202" y="344"/>
                    </a:cubicBezTo>
                    <a:cubicBezTo>
                      <a:pt x="217" y="312"/>
                      <a:pt x="217" y="312"/>
                      <a:pt x="217" y="312"/>
                    </a:cubicBezTo>
                    <a:cubicBezTo>
                      <a:pt x="217" y="312"/>
                      <a:pt x="217" y="312"/>
                      <a:pt x="217" y="312"/>
                    </a:cubicBezTo>
                    <a:cubicBezTo>
                      <a:pt x="235" y="320"/>
                      <a:pt x="257" y="312"/>
                      <a:pt x="267" y="293"/>
                    </a:cubicBezTo>
                    <a:cubicBezTo>
                      <a:pt x="306" y="219"/>
                      <a:pt x="306" y="219"/>
                      <a:pt x="306" y="219"/>
                    </a:cubicBezTo>
                    <a:cubicBezTo>
                      <a:pt x="377" y="228"/>
                      <a:pt x="432" y="288"/>
                      <a:pt x="432" y="361"/>
                    </a:cubicBezTo>
                    <a:cubicBezTo>
                      <a:pt x="432" y="440"/>
                      <a:pt x="367" y="505"/>
                      <a:pt x="288" y="505"/>
                    </a:cubicBezTo>
                    <a:cubicBezTo>
                      <a:pt x="252" y="505"/>
                      <a:pt x="205" y="491"/>
                      <a:pt x="180" y="469"/>
                    </a:cubicBezTo>
                    <a:cubicBezTo>
                      <a:pt x="180" y="451"/>
                      <a:pt x="180" y="451"/>
                      <a:pt x="180" y="451"/>
                    </a:cubicBezTo>
                    <a:cubicBezTo>
                      <a:pt x="180" y="441"/>
                      <a:pt x="188" y="433"/>
                      <a:pt x="198" y="433"/>
                    </a:cubicBezTo>
                    <a:cubicBezTo>
                      <a:pt x="288" y="433"/>
                      <a:pt x="288" y="433"/>
                      <a:pt x="288" y="433"/>
                    </a:cubicBezTo>
                    <a:cubicBezTo>
                      <a:pt x="288" y="397"/>
                      <a:pt x="288" y="397"/>
                      <a:pt x="288" y="397"/>
                    </a:cubicBezTo>
                    <a:cubicBezTo>
                      <a:pt x="149" y="397"/>
                      <a:pt x="149" y="397"/>
                      <a:pt x="149" y="397"/>
                    </a:cubicBezTo>
                    <a:cubicBezTo>
                      <a:pt x="75" y="397"/>
                      <a:pt x="75" y="397"/>
                      <a:pt x="75" y="397"/>
                    </a:cubicBezTo>
                    <a:cubicBezTo>
                      <a:pt x="0" y="397"/>
                      <a:pt x="0" y="397"/>
                      <a:pt x="0" y="397"/>
                    </a:cubicBezTo>
                    <a:cubicBezTo>
                      <a:pt x="0" y="433"/>
                      <a:pt x="0" y="433"/>
                      <a:pt x="0" y="433"/>
                    </a:cubicBezTo>
                    <a:cubicBezTo>
                      <a:pt x="85" y="433"/>
                      <a:pt x="85" y="433"/>
                      <a:pt x="85" y="433"/>
                    </a:cubicBezTo>
                    <a:cubicBezTo>
                      <a:pt x="90" y="433"/>
                      <a:pt x="90" y="433"/>
                      <a:pt x="90" y="433"/>
                    </a:cubicBezTo>
                    <a:cubicBezTo>
                      <a:pt x="100" y="433"/>
                      <a:pt x="108" y="441"/>
                      <a:pt x="108" y="451"/>
                    </a:cubicBezTo>
                    <a:cubicBezTo>
                      <a:pt x="108" y="469"/>
                      <a:pt x="108" y="469"/>
                      <a:pt x="108" y="469"/>
                    </a:cubicBezTo>
                    <a:cubicBezTo>
                      <a:pt x="108" y="541"/>
                      <a:pt x="108" y="541"/>
                      <a:pt x="108" y="541"/>
                    </a:cubicBezTo>
                    <a:cubicBezTo>
                      <a:pt x="68" y="541"/>
                      <a:pt x="36" y="537"/>
                      <a:pt x="36" y="577"/>
                    </a:cubicBezTo>
                    <a:cubicBezTo>
                      <a:pt x="504" y="577"/>
                      <a:pt x="504" y="577"/>
                      <a:pt x="504" y="577"/>
                    </a:cubicBezTo>
                    <a:cubicBezTo>
                      <a:pt x="504" y="537"/>
                      <a:pt x="472" y="541"/>
                      <a:pt x="432" y="541"/>
                    </a:cubicBezTo>
                    <a:close/>
                    <a:moveTo>
                      <a:pt x="306" y="49"/>
                    </a:moveTo>
                    <a:cubicBezTo>
                      <a:pt x="301" y="51"/>
                      <a:pt x="297" y="55"/>
                      <a:pt x="294" y="61"/>
                    </a:cubicBezTo>
                    <a:cubicBezTo>
                      <a:pt x="212" y="217"/>
                      <a:pt x="212" y="217"/>
                      <a:pt x="212" y="217"/>
                    </a:cubicBezTo>
                    <a:cubicBezTo>
                      <a:pt x="180" y="202"/>
                      <a:pt x="180" y="202"/>
                      <a:pt x="180" y="202"/>
                    </a:cubicBezTo>
                    <a:cubicBezTo>
                      <a:pt x="181" y="199"/>
                      <a:pt x="181" y="197"/>
                      <a:pt x="182" y="195"/>
                    </a:cubicBezTo>
                    <a:cubicBezTo>
                      <a:pt x="261" y="48"/>
                      <a:pt x="261" y="48"/>
                      <a:pt x="261" y="48"/>
                    </a:cubicBezTo>
                    <a:cubicBezTo>
                      <a:pt x="263" y="43"/>
                      <a:pt x="267" y="40"/>
                      <a:pt x="272" y="38"/>
                    </a:cubicBezTo>
                    <a:cubicBezTo>
                      <a:pt x="276" y="36"/>
                      <a:pt x="281" y="37"/>
                      <a:pt x="286" y="39"/>
                    </a:cubicBezTo>
                    <a:cubicBezTo>
                      <a:pt x="306" y="49"/>
                      <a:pt x="306" y="49"/>
                      <a:pt x="306" y="49"/>
                    </a:cubicBezTo>
                    <a:cubicBezTo>
                      <a:pt x="306" y="49"/>
                      <a:pt x="306" y="49"/>
                      <a:pt x="306" y="49"/>
                    </a:cubicBezTo>
                    <a:close/>
                  </a:path>
                </a:pathLst>
              </a:custGeom>
              <a:solidFill>
                <a:schemeClr val="bg1"/>
              </a:solidFill>
              <a:ln>
                <a:noFill/>
              </a:ln>
            </p:spPr>
            <p:txBody>
              <a:bodyPr vert="horz" wrap="square" lIns="68580" tIns="34290" rIns="68580" bIns="34290" numCol="1" anchor="t" anchorCtr="0" compatLnSpc="1"/>
              <a:lstStyle/>
              <a:p>
                <a:endParaRPr lang="id-ID" sz="1013"/>
              </a:p>
            </p:txBody>
          </p:sp>
        </p:grpSp>
      </p:grpSp>
      <p:grpSp>
        <p:nvGrpSpPr>
          <p:cNvPr id="42" name="Group 7"/>
          <p:cNvGrpSpPr/>
          <p:nvPr/>
        </p:nvGrpSpPr>
        <p:grpSpPr>
          <a:xfrm>
            <a:off x="7261120" y="1692848"/>
            <a:ext cx="2276736" cy="1602177"/>
            <a:chOff x="7585993" y="1253830"/>
            <a:chExt cx="3035648" cy="2136236"/>
          </a:xfrm>
        </p:grpSpPr>
        <p:sp>
          <p:nvSpPr>
            <p:cNvPr id="43" name="Freeform 5"/>
            <p:cNvSpPr/>
            <p:nvPr/>
          </p:nvSpPr>
          <p:spPr bwMode="auto">
            <a:xfrm>
              <a:off x="7585993" y="1253830"/>
              <a:ext cx="3035648" cy="2136236"/>
            </a:xfrm>
            <a:custGeom>
              <a:avLst/>
              <a:gdLst>
                <a:gd name="T0" fmla="*/ 6 w 1216"/>
                <a:gd name="T1" fmla="*/ 854 h 854"/>
                <a:gd name="T2" fmla="*/ 1216 w 1216"/>
                <a:gd name="T3" fmla="*/ 854 h 854"/>
              </a:gdLst>
              <a:ahLst/>
              <a:cxnLst>
                <a:cxn ang="0">
                  <a:pos x="T0" y="T1"/>
                </a:cxn>
                <a:cxn ang="0">
                  <a:pos x="T2" y="T3"/>
                </a:cxn>
              </a:cxnLst>
              <a:rect l="0" t="0" r="r" b="b"/>
              <a:pathLst>
                <a:path w="1216" h="854">
                  <a:moveTo>
                    <a:pt x="6" y="854"/>
                  </a:moveTo>
                  <a:cubicBezTo>
                    <a:pt x="0" y="63"/>
                    <a:pt x="1183" y="0"/>
                    <a:pt x="1216" y="854"/>
                  </a:cubicBezTo>
                </a:path>
              </a:pathLst>
            </a:custGeom>
            <a:noFill/>
            <a:ln w="114300" cap="flat">
              <a:solidFill>
                <a:srgbClr val="94BB8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1800"/>
            </a:p>
          </p:txBody>
        </p:sp>
        <p:grpSp>
          <p:nvGrpSpPr>
            <p:cNvPr id="44" name="Group 3"/>
            <p:cNvGrpSpPr/>
            <p:nvPr/>
          </p:nvGrpSpPr>
          <p:grpSpPr>
            <a:xfrm>
              <a:off x="7791987" y="2016869"/>
              <a:ext cx="2623660" cy="1340827"/>
              <a:chOff x="7791987" y="2016869"/>
              <a:chExt cx="2623660" cy="1340827"/>
            </a:xfrm>
          </p:grpSpPr>
          <p:sp>
            <p:nvSpPr>
              <p:cNvPr id="45" name="Freeform 5"/>
              <p:cNvSpPr/>
              <p:nvPr/>
            </p:nvSpPr>
            <p:spPr bwMode="auto">
              <a:xfrm>
                <a:off x="7791987" y="2016869"/>
                <a:ext cx="2623660" cy="1340827"/>
              </a:xfrm>
              <a:custGeom>
                <a:avLst/>
                <a:gdLst>
                  <a:gd name="T0" fmla="*/ 0 w 1000"/>
                  <a:gd name="T1" fmla="*/ 509 h 509"/>
                  <a:gd name="T2" fmla="*/ 500 w 1000"/>
                  <a:gd name="T3" fmla="*/ 508 h 509"/>
                  <a:gd name="T4" fmla="*/ 1000 w 1000"/>
                  <a:gd name="T5" fmla="*/ 509 h 509"/>
                  <a:gd name="T6" fmla="*/ 500 w 1000"/>
                  <a:gd name="T7" fmla="*/ 5 h 509"/>
                  <a:gd name="T8" fmla="*/ 500 w 1000"/>
                  <a:gd name="T9" fmla="*/ 5 h 509"/>
                  <a:gd name="T10" fmla="*/ 0 w 1000"/>
                  <a:gd name="T11" fmla="*/ 509 h 509"/>
                </a:gdLst>
                <a:ahLst/>
                <a:cxnLst>
                  <a:cxn ang="0">
                    <a:pos x="T0" y="T1"/>
                  </a:cxn>
                  <a:cxn ang="0">
                    <a:pos x="T2" y="T3"/>
                  </a:cxn>
                  <a:cxn ang="0">
                    <a:pos x="T4" y="T5"/>
                  </a:cxn>
                  <a:cxn ang="0">
                    <a:pos x="T6" y="T7"/>
                  </a:cxn>
                  <a:cxn ang="0">
                    <a:pos x="T8" y="T9"/>
                  </a:cxn>
                  <a:cxn ang="0">
                    <a:pos x="T10" y="T11"/>
                  </a:cxn>
                </a:cxnLst>
                <a:rect l="0" t="0" r="r" b="b"/>
                <a:pathLst>
                  <a:path w="1000" h="509">
                    <a:moveTo>
                      <a:pt x="0" y="509"/>
                    </a:moveTo>
                    <a:cubicBezTo>
                      <a:pt x="500" y="508"/>
                      <a:pt x="500" y="508"/>
                      <a:pt x="500" y="508"/>
                    </a:cubicBezTo>
                    <a:cubicBezTo>
                      <a:pt x="1000" y="509"/>
                      <a:pt x="1000" y="509"/>
                      <a:pt x="1000" y="509"/>
                    </a:cubicBezTo>
                    <a:cubicBezTo>
                      <a:pt x="959" y="151"/>
                      <a:pt x="729" y="0"/>
                      <a:pt x="500" y="5"/>
                    </a:cubicBezTo>
                    <a:cubicBezTo>
                      <a:pt x="500" y="5"/>
                      <a:pt x="500" y="5"/>
                      <a:pt x="500" y="5"/>
                    </a:cubicBezTo>
                    <a:cubicBezTo>
                      <a:pt x="270" y="0"/>
                      <a:pt x="41" y="151"/>
                      <a:pt x="0" y="509"/>
                    </a:cubicBezTo>
                    <a:close/>
                  </a:path>
                </a:pathLst>
              </a:custGeom>
              <a:solidFill>
                <a:srgbClr val="94BB80"/>
              </a:solidFill>
              <a:ln>
                <a:noFill/>
              </a:ln>
            </p:spPr>
            <p:txBody>
              <a:bodyPr vert="horz" wrap="square" lIns="91440" tIns="45720" rIns="91440" bIns="45720" numCol="1" anchor="t" anchorCtr="0" compatLnSpc="1"/>
              <a:lstStyle/>
              <a:p>
                <a:endParaRPr lang="en-US" sz="1800"/>
              </a:p>
            </p:txBody>
          </p:sp>
          <p:grpSp>
            <p:nvGrpSpPr>
              <p:cNvPr id="46" name="Group 486"/>
              <p:cNvGrpSpPr/>
              <p:nvPr/>
            </p:nvGrpSpPr>
            <p:grpSpPr bwMode="auto">
              <a:xfrm>
                <a:off x="8843075" y="2551897"/>
                <a:ext cx="575272" cy="494305"/>
                <a:chOff x="0" y="0"/>
                <a:chExt cx="576" cy="495"/>
              </a:xfrm>
              <a:solidFill>
                <a:schemeClr val="bg1"/>
              </a:solidFill>
            </p:grpSpPr>
            <p:sp>
              <p:nvSpPr>
                <p:cNvPr id="47" name="AutoShape 484"/>
                <p:cNvSpPr/>
                <p:nvPr/>
              </p:nvSpPr>
              <p:spPr bwMode="auto">
                <a:xfrm>
                  <a:off x="0" y="0"/>
                  <a:ext cx="495" cy="49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4" y="18901"/>
                        <a:pt x="17999" y="18901"/>
                      </a:cubicBezTo>
                      <a:lnTo>
                        <a:pt x="3601" y="18901"/>
                      </a:lnTo>
                      <a:cubicBezTo>
                        <a:pt x="3105" y="18901"/>
                        <a:pt x="2701" y="18497"/>
                        <a:pt x="2701" y="18001"/>
                      </a:cubicBezTo>
                      <a:lnTo>
                        <a:pt x="2701" y="3598"/>
                      </a:lnTo>
                      <a:cubicBezTo>
                        <a:pt x="2701" y="3102"/>
                        <a:pt x="3105" y="2699"/>
                        <a:pt x="3601" y="2699"/>
                      </a:cubicBezTo>
                      <a:lnTo>
                        <a:pt x="16077" y="2699"/>
                      </a:lnTo>
                      <a:lnTo>
                        <a:pt x="18707" y="70"/>
                      </a:lnTo>
                      <a:cubicBezTo>
                        <a:pt x="18478" y="25"/>
                        <a:pt x="18241" y="0"/>
                        <a:pt x="17999" y="0"/>
                      </a:cubicBezTo>
                      <a:lnTo>
                        <a:pt x="3601" y="0"/>
                      </a:lnTo>
                      <a:cubicBezTo>
                        <a:pt x="1612" y="0"/>
                        <a:pt x="0" y="1611"/>
                        <a:pt x="0" y="3598"/>
                      </a:cubicBezTo>
                      <a:lnTo>
                        <a:pt x="0" y="18001"/>
                      </a:lnTo>
                      <a:cubicBezTo>
                        <a:pt x="0" y="19989"/>
                        <a:pt x="1612" y="21600"/>
                        <a:pt x="3601" y="21600"/>
                      </a:cubicBezTo>
                      <a:lnTo>
                        <a:pt x="17999" y="21600"/>
                      </a:lnTo>
                      <a:cubicBezTo>
                        <a:pt x="19988" y="21600"/>
                        <a:pt x="21600" y="19989"/>
                        <a:pt x="21600" y="18001"/>
                      </a:cubicBezTo>
                      <a:lnTo>
                        <a:pt x="21600" y="10014"/>
                      </a:lnTo>
                      <a:lnTo>
                        <a:pt x="18899" y="12712"/>
                      </a:lnTo>
                      <a:lnTo>
                        <a:pt x="18899" y="18001"/>
                      </a:lnTo>
                      <a:close/>
                      <a:moveTo>
                        <a:pt x="18899" y="18001"/>
                      </a:moveTo>
                    </a:path>
                  </a:pathLst>
                </a:custGeom>
                <a:grpFill/>
                <a:ln>
                  <a:noFill/>
                </a:ln>
              </p:spPr>
              <p:txBody>
                <a:bodyPr lIns="0" tIns="0" rIns="0" bIns="0"/>
                <a:lstStyle/>
                <a:p>
                  <a:endParaRPr lang="en-US" sz="1800">
                    <a:solidFill>
                      <a:schemeClr val="bg2"/>
                    </a:solidFill>
                  </a:endParaRPr>
                </a:p>
              </p:txBody>
            </p:sp>
            <p:sp>
              <p:nvSpPr>
                <p:cNvPr id="48" name="AutoShape 485"/>
                <p:cNvSpPr/>
                <p:nvPr/>
              </p:nvSpPr>
              <p:spPr bwMode="auto">
                <a:xfrm>
                  <a:off x="208" y="0"/>
                  <a:ext cx="368" cy="3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2496" y="13916"/>
                      </a:moveTo>
                      <a:lnTo>
                        <a:pt x="2496" y="13917"/>
                      </a:lnTo>
                      <a:lnTo>
                        <a:pt x="2495" y="13919"/>
                      </a:lnTo>
                      <a:lnTo>
                        <a:pt x="2496" y="13919"/>
                      </a:lnTo>
                      <a:lnTo>
                        <a:pt x="0" y="21600"/>
                      </a:lnTo>
                      <a:lnTo>
                        <a:pt x="7681" y="19104"/>
                      </a:lnTo>
                      <a:lnTo>
                        <a:pt x="7684" y="19103"/>
                      </a:lnTo>
                      <a:lnTo>
                        <a:pt x="7683" y="19102"/>
                      </a:lnTo>
                      <a:lnTo>
                        <a:pt x="21600" y="5186"/>
                      </a:lnTo>
                      <a:lnTo>
                        <a:pt x="16414" y="0"/>
                      </a:lnTo>
                      <a:lnTo>
                        <a:pt x="2498" y="13916"/>
                      </a:lnTo>
                      <a:lnTo>
                        <a:pt x="2496" y="13916"/>
                      </a:lnTo>
                      <a:close/>
                      <a:moveTo>
                        <a:pt x="7041" y="18061"/>
                      </a:moveTo>
                      <a:lnTo>
                        <a:pt x="1855" y="19745"/>
                      </a:lnTo>
                      <a:lnTo>
                        <a:pt x="3540" y="14559"/>
                      </a:lnTo>
                      <a:lnTo>
                        <a:pt x="7041" y="18061"/>
                      </a:lnTo>
                      <a:close/>
                      <a:moveTo>
                        <a:pt x="7041" y="18061"/>
                      </a:moveTo>
                    </a:path>
                  </a:pathLst>
                </a:custGeom>
                <a:grpFill/>
                <a:ln>
                  <a:noFill/>
                </a:ln>
              </p:spPr>
              <p:txBody>
                <a:bodyPr lIns="0" tIns="0" rIns="0" bIns="0"/>
                <a:lstStyle/>
                <a:p>
                  <a:endParaRPr lang="en-US" sz="1800">
                    <a:solidFill>
                      <a:schemeClr val="bg2"/>
                    </a:solidFill>
                  </a:endParaRPr>
                </a:p>
              </p:txBody>
            </p:sp>
          </p:grpSp>
        </p:grpSp>
      </p:grpSp>
    </p:spTree>
    <p:extLst>
      <p:ext uri="{BB962C8B-B14F-4D97-AF65-F5344CB8AC3E}">
        <p14:creationId xmlns:p14="http://schemas.microsoft.com/office/powerpoint/2010/main" val="40036442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500"/>
                                        <p:tgtEl>
                                          <p:spTgt spid="2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ChangeAspect="1"/>
          </p:cNvGraphicFramePr>
          <p:nvPr>
            <p:extLst>
              <p:ext uri="{D42A27DB-BD31-4B8C-83A1-F6EECF244321}">
                <p14:modId xmlns:p14="http://schemas.microsoft.com/office/powerpoint/2010/main" val="4039736230"/>
              </p:ext>
            </p:extLst>
          </p:nvPr>
        </p:nvGraphicFramePr>
        <p:xfrm>
          <a:off x="2490217" y="1996575"/>
          <a:ext cx="1566999"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noChangeAspect="1"/>
          </p:cNvGraphicFramePr>
          <p:nvPr>
            <p:extLst>
              <p:ext uri="{D42A27DB-BD31-4B8C-83A1-F6EECF244321}">
                <p14:modId xmlns:p14="http://schemas.microsoft.com/office/powerpoint/2010/main" val="2328640859"/>
              </p:ext>
            </p:extLst>
          </p:nvPr>
        </p:nvGraphicFramePr>
        <p:xfrm>
          <a:off x="4315614" y="1996575"/>
          <a:ext cx="1566999"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a:graphicFrameLocks noChangeAspect="1"/>
          </p:cNvGraphicFramePr>
          <p:nvPr>
            <p:extLst>
              <p:ext uri="{D42A27DB-BD31-4B8C-83A1-F6EECF244321}">
                <p14:modId xmlns:p14="http://schemas.microsoft.com/office/powerpoint/2010/main" val="3815839590"/>
              </p:ext>
            </p:extLst>
          </p:nvPr>
        </p:nvGraphicFramePr>
        <p:xfrm>
          <a:off x="6145235" y="1985690"/>
          <a:ext cx="1566999" cy="16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p:cNvGraphicFramePr>
            <a:graphicFrameLocks noChangeAspect="1"/>
          </p:cNvGraphicFramePr>
          <p:nvPr>
            <p:extLst>
              <p:ext uri="{D42A27DB-BD31-4B8C-83A1-F6EECF244321}">
                <p14:modId xmlns:p14="http://schemas.microsoft.com/office/powerpoint/2010/main" val="4207551202"/>
              </p:ext>
            </p:extLst>
          </p:nvPr>
        </p:nvGraphicFramePr>
        <p:xfrm>
          <a:off x="7970561" y="1974516"/>
          <a:ext cx="1566999" cy="1620000"/>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p:cNvSpPr txBox="1"/>
          <p:nvPr/>
        </p:nvSpPr>
        <p:spPr>
          <a:xfrm>
            <a:off x="2899268" y="2696303"/>
            <a:ext cx="740228" cy="318549"/>
          </a:xfrm>
          <a:prstGeom prst="rect">
            <a:avLst/>
          </a:prstGeom>
          <a:noFill/>
        </p:spPr>
        <p:txBody>
          <a:bodyPr wrap="square" rtlCol="0">
            <a:spAutoFit/>
          </a:bodyPr>
          <a:lstStyle/>
          <a:p>
            <a:pPr algn="ctr">
              <a:lnSpc>
                <a:spcPct val="70000"/>
              </a:lnSpc>
            </a:pPr>
            <a:r>
              <a:rPr lang="en-US" sz="2100" b="1" dirty="0">
                <a:solidFill>
                  <a:schemeClr val="tx1">
                    <a:lumMod val="65000"/>
                    <a:lumOff val="35000"/>
                  </a:schemeClr>
                </a:solidFill>
                <a:latin typeface="Lato Black" panose="020F0A02020204030203" pitchFamily="34" charset="0"/>
                <a:ea typeface="Roboto" panose="02000000000000000000" pitchFamily="2" charset="0"/>
                <a:cs typeface="Clear Sans Light" panose="020B0303030202020304" pitchFamily="34" charset="0"/>
              </a:rPr>
              <a:t>8</a:t>
            </a:r>
            <a:r>
              <a:rPr lang="id-ID" sz="2100" b="1" dirty="0">
                <a:solidFill>
                  <a:schemeClr val="tx1">
                    <a:lumMod val="65000"/>
                    <a:lumOff val="35000"/>
                  </a:schemeClr>
                </a:solidFill>
                <a:latin typeface="Lato Black" panose="020F0A02020204030203" pitchFamily="34" charset="0"/>
                <a:ea typeface="Roboto" panose="02000000000000000000" pitchFamily="2" charset="0"/>
                <a:cs typeface="Clear Sans Light" panose="020B0303030202020304" pitchFamily="34" charset="0"/>
              </a:rPr>
              <a:t>0</a:t>
            </a:r>
            <a:r>
              <a:rPr lang="id-ID" sz="2100" dirty="0">
                <a:solidFill>
                  <a:schemeClr val="tx1">
                    <a:lumMod val="65000"/>
                    <a:lumOff val="35000"/>
                  </a:schemeClr>
                </a:solidFill>
                <a:latin typeface="Lato Black" panose="020F0A02020204030203" pitchFamily="34" charset="0"/>
                <a:ea typeface="Roboto" panose="02000000000000000000" pitchFamily="2" charset="0"/>
                <a:cs typeface="Clear Sans Light" panose="020B0303030202020304" pitchFamily="34" charset="0"/>
              </a:rPr>
              <a:t>%</a:t>
            </a:r>
          </a:p>
        </p:txBody>
      </p:sp>
      <p:sp>
        <p:nvSpPr>
          <p:cNvPr id="7" name="TextBox 6"/>
          <p:cNvSpPr txBox="1"/>
          <p:nvPr/>
        </p:nvSpPr>
        <p:spPr>
          <a:xfrm>
            <a:off x="2714838" y="1600281"/>
            <a:ext cx="1154909" cy="323165"/>
          </a:xfrm>
          <a:prstGeom prst="rect">
            <a:avLst/>
          </a:prstGeom>
          <a:noFill/>
        </p:spPr>
        <p:txBody>
          <a:bodyPr wrap="square" rtlCol="0">
            <a:spAutoFit/>
          </a:bodyPr>
          <a:lstStyle/>
          <a:p>
            <a:pPr algn="ctr"/>
            <a:r>
              <a:rPr lang="en-US" sz="1500" b="1" dirty="0">
                <a:solidFill>
                  <a:schemeClr val="tx1">
                    <a:lumMod val="65000"/>
                    <a:lumOff val="35000"/>
                  </a:schemeClr>
                </a:solidFill>
                <a:latin typeface="Clear Sans" panose="020B0503030202020304" pitchFamily="34" charset="0"/>
                <a:cs typeface="Clear Sans" panose="020B0503030202020304" pitchFamily="34" charset="0"/>
              </a:rPr>
              <a:t>hk</a:t>
            </a:r>
            <a:r>
              <a:rPr lang="id-ID" sz="1500" b="1" dirty="0">
                <a:solidFill>
                  <a:schemeClr val="tx1">
                    <a:lumMod val="65000"/>
                    <a:lumOff val="35000"/>
                  </a:schemeClr>
                </a:solidFill>
                <a:latin typeface="Clear Sans" panose="020B0503030202020304" pitchFamily="34" charset="0"/>
                <a:cs typeface="Clear Sans" panose="020B0503030202020304" pitchFamily="34" charset="0"/>
              </a:rPr>
              <a:t>82.</a:t>
            </a:r>
            <a:r>
              <a:rPr lang="en-US" sz="1500" b="1" dirty="0">
                <a:solidFill>
                  <a:schemeClr val="tx1">
                    <a:lumMod val="65000"/>
                    <a:lumOff val="35000"/>
                  </a:schemeClr>
                </a:solidFill>
                <a:latin typeface="Clear Sans" panose="020B0503030202020304" pitchFamily="34" charset="0"/>
                <a:cs typeface="Clear Sans" panose="020B0503030202020304" pitchFamily="34" charset="0"/>
              </a:rPr>
              <a:t>000</a:t>
            </a:r>
            <a:endParaRPr lang="id-ID" sz="1500" b="1" dirty="0">
              <a:solidFill>
                <a:schemeClr val="tx1">
                  <a:lumMod val="65000"/>
                  <a:lumOff val="35000"/>
                </a:schemeClr>
              </a:solidFill>
              <a:latin typeface="Clear Sans" panose="020B0503030202020304" pitchFamily="34" charset="0"/>
              <a:cs typeface="Clear Sans" panose="020B0503030202020304" pitchFamily="34" charset="0"/>
            </a:endParaRPr>
          </a:p>
        </p:txBody>
      </p:sp>
      <p:sp>
        <p:nvSpPr>
          <p:cNvPr id="8" name="TextBox 7"/>
          <p:cNvSpPr txBox="1"/>
          <p:nvPr/>
        </p:nvSpPr>
        <p:spPr>
          <a:xfrm>
            <a:off x="4574666" y="1600281"/>
            <a:ext cx="1071926" cy="323165"/>
          </a:xfrm>
          <a:prstGeom prst="rect">
            <a:avLst/>
          </a:prstGeom>
          <a:noFill/>
        </p:spPr>
        <p:txBody>
          <a:bodyPr wrap="square" rtlCol="0">
            <a:spAutoFit/>
          </a:bodyPr>
          <a:lstStyle/>
          <a:p>
            <a:pPr algn="ctr"/>
            <a:r>
              <a:rPr lang="en-US" sz="1500" b="1" dirty="0">
                <a:solidFill>
                  <a:schemeClr val="tx1">
                    <a:lumMod val="65000"/>
                    <a:lumOff val="35000"/>
                  </a:schemeClr>
                </a:solidFill>
                <a:latin typeface="Clear Sans" panose="020B0503030202020304" pitchFamily="34" charset="0"/>
                <a:cs typeface="Clear Sans" panose="020B0503030202020304" pitchFamily="34" charset="0"/>
              </a:rPr>
              <a:t>$870.000</a:t>
            </a:r>
            <a:endParaRPr lang="id-ID" sz="1500" b="1" dirty="0">
              <a:solidFill>
                <a:schemeClr val="tx1">
                  <a:lumMod val="65000"/>
                  <a:lumOff val="35000"/>
                </a:schemeClr>
              </a:solidFill>
              <a:latin typeface="Clear Sans" panose="020B0503030202020304" pitchFamily="34" charset="0"/>
              <a:cs typeface="Clear Sans" panose="020B0503030202020304" pitchFamily="34" charset="0"/>
            </a:endParaRPr>
          </a:p>
        </p:txBody>
      </p:sp>
      <p:sp>
        <p:nvSpPr>
          <p:cNvPr id="9" name="TextBox 8"/>
          <p:cNvSpPr txBox="1"/>
          <p:nvPr/>
        </p:nvSpPr>
        <p:spPr>
          <a:xfrm>
            <a:off x="6392929" y="1600280"/>
            <a:ext cx="1092854" cy="323165"/>
          </a:xfrm>
          <a:prstGeom prst="rect">
            <a:avLst/>
          </a:prstGeom>
          <a:noFill/>
        </p:spPr>
        <p:txBody>
          <a:bodyPr wrap="square" rtlCol="0">
            <a:spAutoFit/>
          </a:bodyPr>
          <a:lstStyle/>
          <a:p>
            <a:pPr algn="ctr"/>
            <a:r>
              <a:rPr lang="en-US" sz="1500" b="1" dirty="0">
                <a:solidFill>
                  <a:schemeClr val="tx1">
                    <a:lumMod val="65000"/>
                    <a:lumOff val="35000"/>
                  </a:schemeClr>
                </a:solidFill>
                <a:latin typeface="Clear Sans" panose="020B0503030202020304" pitchFamily="34" charset="0"/>
                <a:cs typeface="Clear Sans" panose="020B0503030202020304" pitchFamily="34" charset="0"/>
              </a:rPr>
              <a:t>$523.000</a:t>
            </a:r>
            <a:endParaRPr lang="id-ID" sz="1500" b="1" dirty="0">
              <a:solidFill>
                <a:schemeClr val="tx1">
                  <a:lumMod val="65000"/>
                  <a:lumOff val="35000"/>
                </a:schemeClr>
              </a:solidFill>
              <a:latin typeface="Clear Sans" panose="020B0503030202020304" pitchFamily="34" charset="0"/>
              <a:cs typeface="Clear Sans" panose="020B0503030202020304" pitchFamily="34" charset="0"/>
            </a:endParaRPr>
          </a:p>
        </p:txBody>
      </p:sp>
      <p:sp>
        <p:nvSpPr>
          <p:cNvPr id="10" name="TextBox 9"/>
          <p:cNvSpPr txBox="1"/>
          <p:nvPr/>
        </p:nvSpPr>
        <p:spPr>
          <a:xfrm>
            <a:off x="8241376" y="1600280"/>
            <a:ext cx="1073207" cy="323165"/>
          </a:xfrm>
          <a:prstGeom prst="rect">
            <a:avLst/>
          </a:prstGeom>
          <a:noFill/>
        </p:spPr>
        <p:txBody>
          <a:bodyPr wrap="square" rtlCol="0">
            <a:spAutoFit/>
          </a:bodyPr>
          <a:lstStyle/>
          <a:p>
            <a:pPr algn="ctr"/>
            <a:r>
              <a:rPr lang="en-US" sz="1500" b="1" dirty="0">
                <a:solidFill>
                  <a:schemeClr val="tx1">
                    <a:lumMod val="65000"/>
                    <a:lumOff val="35000"/>
                  </a:schemeClr>
                </a:solidFill>
                <a:latin typeface="Clear Sans" panose="020B0503030202020304" pitchFamily="34" charset="0"/>
                <a:cs typeface="Clear Sans" panose="020B0503030202020304" pitchFamily="34" charset="0"/>
              </a:rPr>
              <a:t>$603.000</a:t>
            </a:r>
            <a:endParaRPr lang="id-ID" sz="1500" b="1" dirty="0">
              <a:solidFill>
                <a:schemeClr val="tx1">
                  <a:lumMod val="65000"/>
                  <a:lumOff val="35000"/>
                </a:schemeClr>
              </a:solidFill>
              <a:latin typeface="Clear Sans" panose="020B0503030202020304" pitchFamily="34" charset="0"/>
              <a:cs typeface="Clear Sans" panose="020B0503030202020304" pitchFamily="34" charset="0"/>
            </a:endParaRPr>
          </a:p>
        </p:txBody>
      </p:sp>
      <p:cxnSp>
        <p:nvCxnSpPr>
          <p:cNvPr id="11" name="Straight Connector 10"/>
          <p:cNvCxnSpPr/>
          <p:nvPr/>
        </p:nvCxnSpPr>
        <p:spPr>
          <a:xfrm flipV="1">
            <a:off x="3243671" y="3588750"/>
            <a:ext cx="0" cy="221225"/>
          </a:xfrm>
          <a:prstGeom prst="line">
            <a:avLst/>
          </a:prstGeom>
          <a:ln w="19050">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487119" y="3884239"/>
            <a:ext cx="1621219" cy="893488"/>
            <a:chOff x="1398458" y="5162834"/>
            <a:chExt cx="2161625" cy="1191316"/>
          </a:xfrm>
        </p:grpSpPr>
        <p:sp>
          <p:nvSpPr>
            <p:cNvPr id="13" name="TextBox 12"/>
            <p:cNvSpPr txBox="1"/>
            <p:nvPr/>
          </p:nvSpPr>
          <p:spPr>
            <a:xfrm>
              <a:off x="2014429" y="5162834"/>
              <a:ext cx="892125" cy="369332"/>
            </a:xfrm>
            <a:prstGeom prst="rect">
              <a:avLst/>
            </a:prstGeom>
            <a:noFill/>
          </p:spPr>
          <p:txBody>
            <a:bodyPr wrap="none" rtlCol="0">
              <a:spAutoFit/>
            </a:bodyPr>
            <a:lstStyle/>
            <a:p>
              <a:pPr algn="ctr"/>
              <a:r>
                <a:rPr lang="en-US" sz="1200" b="1" dirty="0">
                  <a:solidFill>
                    <a:schemeClr val="tx1">
                      <a:lumMod val="65000"/>
                      <a:lumOff val="35000"/>
                    </a:schemeClr>
                  </a:solidFill>
                  <a:latin typeface="Clear Sans" panose="020B0503030202020304" pitchFamily="34" charset="0"/>
                  <a:cs typeface="Clear Sans" panose="020B0503030202020304" pitchFamily="34" charset="0"/>
                </a:rPr>
                <a:t>Jewelry</a:t>
              </a:r>
            </a:p>
          </p:txBody>
        </p:sp>
        <p:sp>
          <p:nvSpPr>
            <p:cNvPr id="14" name="Rectangle 13"/>
            <p:cNvSpPr/>
            <p:nvPr/>
          </p:nvSpPr>
          <p:spPr>
            <a:xfrm>
              <a:off x="1398458" y="5492376"/>
              <a:ext cx="2161625" cy="861774"/>
            </a:xfrm>
            <a:prstGeom prst="rect">
              <a:avLst/>
            </a:prstGeom>
          </p:spPr>
          <p:txBody>
            <a:bodyPr wrap="square">
              <a:spAutoFit/>
            </a:bodyPr>
            <a:lstStyle/>
            <a:p>
              <a:pPr algn="ctr">
                <a:defRPr/>
              </a:pPr>
              <a:r>
                <a:rPr lang="zh-CN" altLang="en-US" sz="900" dirty="0">
                  <a:solidFill>
                    <a:schemeClr val="tx1">
                      <a:lumMod val="50000"/>
                      <a:lumOff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tx1">
                    <a:lumMod val="50000"/>
                    <a:lumOff val="50000"/>
                  </a:schemeClr>
                </a:solidFill>
                <a:latin typeface="Lato Light" panose="020F0302020204030203" pitchFamily="34" charset="0"/>
                <a:cs typeface="Clear Sans Light" panose="020B0303030202020304" pitchFamily="34" charset="0"/>
              </a:endParaRPr>
            </a:p>
          </p:txBody>
        </p:sp>
      </p:grpSp>
      <p:grpSp>
        <p:nvGrpSpPr>
          <p:cNvPr id="15" name="Group 14"/>
          <p:cNvGrpSpPr/>
          <p:nvPr/>
        </p:nvGrpSpPr>
        <p:grpSpPr>
          <a:xfrm>
            <a:off x="4263872" y="3884239"/>
            <a:ext cx="1621219" cy="893488"/>
            <a:chOff x="3767462" y="5162834"/>
            <a:chExt cx="2161625" cy="1191316"/>
          </a:xfrm>
        </p:grpSpPr>
        <p:sp>
          <p:nvSpPr>
            <p:cNvPr id="16" name="TextBox 15"/>
            <p:cNvSpPr txBox="1"/>
            <p:nvPr/>
          </p:nvSpPr>
          <p:spPr>
            <a:xfrm>
              <a:off x="4416821" y="5162834"/>
              <a:ext cx="825355" cy="369332"/>
            </a:xfrm>
            <a:prstGeom prst="rect">
              <a:avLst/>
            </a:prstGeom>
            <a:noFill/>
          </p:spPr>
          <p:txBody>
            <a:bodyPr wrap="none" rtlCol="0">
              <a:spAutoFit/>
            </a:bodyPr>
            <a:lstStyle/>
            <a:p>
              <a:pPr algn="ctr"/>
              <a:r>
                <a:rPr lang="en-US" sz="1200" b="1" dirty="0" err="1">
                  <a:solidFill>
                    <a:schemeClr val="tx1">
                      <a:lumMod val="65000"/>
                      <a:lumOff val="35000"/>
                    </a:schemeClr>
                  </a:solidFill>
                  <a:latin typeface="Clear Sans" panose="020B0503030202020304" pitchFamily="34" charset="0"/>
                  <a:cs typeface="Clear Sans" panose="020B0503030202020304" pitchFamily="34" charset="0"/>
                </a:rPr>
                <a:t>Cutton</a:t>
              </a:r>
              <a:endParaRPr lang="en-US" sz="1200" b="1" dirty="0">
                <a:solidFill>
                  <a:schemeClr val="tx1">
                    <a:lumMod val="65000"/>
                    <a:lumOff val="35000"/>
                  </a:schemeClr>
                </a:solidFill>
                <a:latin typeface="Clear Sans" panose="020B0503030202020304" pitchFamily="34" charset="0"/>
                <a:cs typeface="Clear Sans" panose="020B0503030202020304" pitchFamily="34" charset="0"/>
              </a:endParaRPr>
            </a:p>
          </p:txBody>
        </p:sp>
        <p:sp>
          <p:nvSpPr>
            <p:cNvPr id="17" name="Rectangle 16"/>
            <p:cNvSpPr/>
            <p:nvPr/>
          </p:nvSpPr>
          <p:spPr>
            <a:xfrm>
              <a:off x="3767462" y="5492376"/>
              <a:ext cx="2161625" cy="861774"/>
            </a:xfrm>
            <a:prstGeom prst="rect">
              <a:avLst/>
            </a:prstGeom>
          </p:spPr>
          <p:txBody>
            <a:bodyPr wrap="square">
              <a:spAutoFit/>
            </a:bodyPr>
            <a:lstStyle/>
            <a:p>
              <a:pPr algn="ctr">
                <a:defRPr/>
              </a:pPr>
              <a:r>
                <a:rPr lang="zh-CN" altLang="en-US" sz="900" dirty="0">
                  <a:solidFill>
                    <a:schemeClr val="tx1">
                      <a:lumMod val="50000"/>
                      <a:lumOff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tx1">
                    <a:lumMod val="50000"/>
                    <a:lumOff val="50000"/>
                  </a:schemeClr>
                </a:solidFill>
                <a:latin typeface="Lato Light" panose="020F0302020204030203" pitchFamily="34" charset="0"/>
                <a:cs typeface="Clear Sans Light" panose="020B0303030202020304" pitchFamily="34" charset="0"/>
              </a:endParaRPr>
            </a:p>
          </p:txBody>
        </p:sp>
      </p:grpSp>
      <p:grpSp>
        <p:nvGrpSpPr>
          <p:cNvPr id="18" name="Group 17"/>
          <p:cNvGrpSpPr/>
          <p:nvPr/>
        </p:nvGrpSpPr>
        <p:grpSpPr>
          <a:xfrm>
            <a:off x="6052299" y="3884239"/>
            <a:ext cx="1621219" cy="893488"/>
            <a:chOff x="6152032" y="5162834"/>
            <a:chExt cx="2161625" cy="1191316"/>
          </a:xfrm>
        </p:grpSpPr>
        <p:sp>
          <p:nvSpPr>
            <p:cNvPr id="19" name="TextBox 18"/>
            <p:cNvSpPr txBox="1"/>
            <p:nvPr/>
          </p:nvSpPr>
          <p:spPr>
            <a:xfrm>
              <a:off x="6850508" y="5162834"/>
              <a:ext cx="727123" cy="369332"/>
            </a:xfrm>
            <a:prstGeom prst="rect">
              <a:avLst/>
            </a:prstGeom>
            <a:noFill/>
          </p:spPr>
          <p:txBody>
            <a:bodyPr wrap="none" rtlCol="0">
              <a:spAutoFit/>
            </a:bodyPr>
            <a:lstStyle/>
            <a:p>
              <a:pPr algn="ctr"/>
              <a:r>
                <a:rPr lang="en-US" sz="1200" b="1" dirty="0">
                  <a:solidFill>
                    <a:schemeClr val="tx1">
                      <a:lumMod val="65000"/>
                      <a:lumOff val="35000"/>
                    </a:schemeClr>
                  </a:solidFill>
                  <a:latin typeface="Clear Sans" panose="020B0503030202020304" pitchFamily="34" charset="0"/>
                  <a:cs typeface="Clear Sans" panose="020B0503030202020304" pitchFamily="34" charset="0"/>
                </a:rPr>
                <a:t>Fruits</a:t>
              </a:r>
            </a:p>
          </p:txBody>
        </p:sp>
        <p:sp>
          <p:nvSpPr>
            <p:cNvPr id="20" name="Rectangle 19"/>
            <p:cNvSpPr/>
            <p:nvPr/>
          </p:nvSpPr>
          <p:spPr>
            <a:xfrm>
              <a:off x="6152032" y="5492376"/>
              <a:ext cx="2161625" cy="861774"/>
            </a:xfrm>
            <a:prstGeom prst="rect">
              <a:avLst/>
            </a:prstGeom>
          </p:spPr>
          <p:txBody>
            <a:bodyPr wrap="square">
              <a:spAutoFit/>
            </a:bodyPr>
            <a:lstStyle/>
            <a:p>
              <a:pPr algn="ctr">
                <a:defRPr/>
              </a:pPr>
              <a:r>
                <a:rPr lang="zh-CN" altLang="en-US" sz="900" dirty="0">
                  <a:solidFill>
                    <a:schemeClr val="tx1">
                      <a:lumMod val="50000"/>
                      <a:lumOff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tx1">
                    <a:lumMod val="50000"/>
                    <a:lumOff val="50000"/>
                  </a:schemeClr>
                </a:solidFill>
                <a:latin typeface="Lato Light" panose="020F0302020204030203" pitchFamily="34" charset="0"/>
                <a:cs typeface="Clear Sans Light" panose="020B0303030202020304" pitchFamily="34" charset="0"/>
              </a:endParaRPr>
            </a:p>
          </p:txBody>
        </p:sp>
      </p:grpSp>
      <p:grpSp>
        <p:nvGrpSpPr>
          <p:cNvPr id="21" name="Group 20"/>
          <p:cNvGrpSpPr/>
          <p:nvPr/>
        </p:nvGrpSpPr>
        <p:grpSpPr>
          <a:xfrm>
            <a:off x="7914702" y="3884239"/>
            <a:ext cx="1621219" cy="893488"/>
            <a:chOff x="8635235" y="5162834"/>
            <a:chExt cx="2161625" cy="1191316"/>
          </a:xfrm>
        </p:grpSpPr>
        <p:sp>
          <p:nvSpPr>
            <p:cNvPr id="22" name="TextBox 21"/>
            <p:cNvSpPr txBox="1"/>
            <p:nvPr/>
          </p:nvSpPr>
          <p:spPr>
            <a:xfrm>
              <a:off x="9299168" y="5162834"/>
              <a:ext cx="796201" cy="369332"/>
            </a:xfrm>
            <a:prstGeom prst="rect">
              <a:avLst/>
            </a:prstGeom>
            <a:noFill/>
          </p:spPr>
          <p:txBody>
            <a:bodyPr wrap="none" rtlCol="0">
              <a:spAutoFit/>
            </a:bodyPr>
            <a:lstStyle/>
            <a:p>
              <a:pPr algn="ctr"/>
              <a:r>
                <a:rPr lang="en-US" sz="1200" b="1" dirty="0">
                  <a:solidFill>
                    <a:schemeClr val="tx1">
                      <a:lumMod val="65000"/>
                      <a:lumOff val="35000"/>
                    </a:schemeClr>
                  </a:solidFill>
                  <a:latin typeface="Clear Sans" panose="020B0503030202020304" pitchFamily="34" charset="0"/>
                  <a:cs typeface="Clear Sans" panose="020B0503030202020304" pitchFamily="34" charset="0"/>
                </a:rPr>
                <a:t>Coffee</a:t>
              </a:r>
            </a:p>
          </p:txBody>
        </p:sp>
        <p:sp>
          <p:nvSpPr>
            <p:cNvPr id="23" name="Rectangle 22"/>
            <p:cNvSpPr/>
            <p:nvPr/>
          </p:nvSpPr>
          <p:spPr>
            <a:xfrm>
              <a:off x="8635235" y="5492376"/>
              <a:ext cx="2161625" cy="861774"/>
            </a:xfrm>
            <a:prstGeom prst="rect">
              <a:avLst/>
            </a:prstGeom>
          </p:spPr>
          <p:txBody>
            <a:bodyPr wrap="square">
              <a:spAutoFit/>
            </a:bodyPr>
            <a:lstStyle/>
            <a:p>
              <a:pPr algn="ctr">
                <a:defRPr/>
              </a:pPr>
              <a:r>
                <a:rPr lang="zh-CN" altLang="en-US" sz="90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bg1">
                    <a:lumMod val="50000"/>
                  </a:schemeClr>
                </a:solidFill>
                <a:latin typeface="Lato Light" panose="020F0302020204030203" pitchFamily="34" charset="0"/>
                <a:cs typeface="Clear Sans Light" panose="020B0303030202020304" pitchFamily="34" charset="0"/>
              </a:endParaRPr>
            </a:p>
          </p:txBody>
        </p:sp>
      </p:grpSp>
      <p:cxnSp>
        <p:nvCxnSpPr>
          <p:cNvPr id="24" name="Straight Connector 23"/>
          <p:cNvCxnSpPr/>
          <p:nvPr/>
        </p:nvCxnSpPr>
        <p:spPr>
          <a:xfrm flipV="1">
            <a:off x="5099114" y="3588750"/>
            <a:ext cx="0" cy="221225"/>
          </a:xfrm>
          <a:prstGeom prst="line">
            <a:avLst/>
          </a:prstGeom>
          <a:ln w="19050">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942544" y="3588750"/>
            <a:ext cx="0" cy="221225"/>
          </a:xfrm>
          <a:prstGeom prst="line">
            <a:avLst/>
          </a:prstGeom>
          <a:ln w="19050">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8772930" y="3588750"/>
            <a:ext cx="0" cy="221225"/>
          </a:xfrm>
          <a:prstGeom prst="line">
            <a:avLst/>
          </a:prstGeom>
          <a:ln w="19050">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13892" y="2696303"/>
            <a:ext cx="740228" cy="318549"/>
          </a:xfrm>
          <a:prstGeom prst="rect">
            <a:avLst/>
          </a:prstGeom>
          <a:noFill/>
        </p:spPr>
        <p:txBody>
          <a:bodyPr wrap="square" rtlCol="0">
            <a:spAutoFit/>
          </a:bodyPr>
          <a:lstStyle/>
          <a:p>
            <a:pPr algn="ctr">
              <a:lnSpc>
                <a:spcPct val="70000"/>
              </a:lnSpc>
            </a:pPr>
            <a:r>
              <a:rPr lang="en-US" sz="2100" b="1" dirty="0">
                <a:solidFill>
                  <a:schemeClr val="tx1">
                    <a:lumMod val="65000"/>
                    <a:lumOff val="35000"/>
                  </a:schemeClr>
                </a:solidFill>
                <a:latin typeface="Lato Black" panose="020F0A02020204030203" pitchFamily="34" charset="0"/>
                <a:ea typeface="Roboto" panose="02000000000000000000" pitchFamily="2" charset="0"/>
                <a:cs typeface="Clear Sans Light" panose="020B0303030202020304" pitchFamily="34" charset="0"/>
              </a:rPr>
              <a:t>9</a:t>
            </a:r>
            <a:r>
              <a:rPr lang="id-ID" sz="2100" b="1" dirty="0">
                <a:solidFill>
                  <a:schemeClr val="tx1">
                    <a:lumMod val="65000"/>
                    <a:lumOff val="35000"/>
                  </a:schemeClr>
                </a:solidFill>
                <a:latin typeface="Lato Black" panose="020F0A02020204030203" pitchFamily="34" charset="0"/>
                <a:ea typeface="Roboto" panose="02000000000000000000" pitchFamily="2" charset="0"/>
                <a:cs typeface="Clear Sans Light" panose="020B0303030202020304" pitchFamily="34" charset="0"/>
              </a:rPr>
              <a:t>0</a:t>
            </a:r>
            <a:r>
              <a:rPr lang="id-ID" sz="2100" dirty="0">
                <a:solidFill>
                  <a:schemeClr val="tx1">
                    <a:lumMod val="65000"/>
                    <a:lumOff val="35000"/>
                  </a:schemeClr>
                </a:solidFill>
                <a:latin typeface="Lato Black" panose="020F0A02020204030203" pitchFamily="34" charset="0"/>
                <a:ea typeface="Roboto" panose="02000000000000000000" pitchFamily="2" charset="0"/>
                <a:cs typeface="Clear Sans Light" panose="020B0303030202020304" pitchFamily="34" charset="0"/>
              </a:rPr>
              <a:t>%</a:t>
            </a:r>
          </a:p>
        </p:txBody>
      </p:sp>
      <p:sp>
        <p:nvSpPr>
          <p:cNvPr id="28" name="TextBox 27"/>
          <p:cNvSpPr txBox="1"/>
          <p:nvPr/>
        </p:nvSpPr>
        <p:spPr>
          <a:xfrm>
            <a:off x="6569566" y="2696303"/>
            <a:ext cx="740228" cy="318549"/>
          </a:xfrm>
          <a:prstGeom prst="rect">
            <a:avLst/>
          </a:prstGeom>
          <a:noFill/>
        </p:spPr>
        <p:txBody>
          <a:bodyPr wrap="square" rtlCol="0">
            <a:spAutoFit/>
          </a:bodyPr>
          <a:lstStyle/>
          <a:p>
            <a:pPr algn="ctr">
              <a:lnSpc>
                <a:spcPct val="70000"/>
              </a:lnSpc>
            </a:pPr>
            <a:r>
              <a:rPr lang="id-ID" sz="2100" b="1" dirty="0">
                <a:solidFill>
                  <a:schemeClr val="tx1">
                    <a:lumMod val="65000"/>
                    <a:lumOff val="35000"/>
                  </a:schemeClr>
                </a:solidFill>
                <a:latin typeface="Lato Black" panose="020F0A02020204030203" pitchFamily="34" charset="0"/>
                <a:ea typeface="Roboto" panose="02000000000000000000" pitchFamily="2" charset="0"/>
                <a:cs typeface="Clear Sans Light" panose="020B0303030202020304" pitchFamily="34" charset="0"/>
              </a:rPr>
              <a:t>60</a:t>
            </a:r>
            <a:r>
              <a:rPr lang="id-ID" sz="2100" dirty="0">
                <a:solidFill>
                  <a:schemeClr val="tx1">
                    <a:lumMod val="65000"/>
                    <a:lumOff val="35000"/>
                  </a:schemeClr>
                </a:solidFill>
                <a:latin typeface="Lato Black" panose="020F0A02020204030203" pitchFamily="34" charset="0"/>
                <a:ea typeface="Roboto" panose="02000000000000000000" pitchFamily="2" charset="0"/>
                <a:cs typeface="Clear Sans Light" panose="020B0303030202020304" pitchFamily="34" charset="0"/>
              </a:rPr>
              <a:t>%</a:t>
            </a:r>
          </a:p>
        </p:txBody>
      </p:sp>
      <p:sp>
        <p:nvSpPr>
          <p:cNvPr id="29" name="TextBox 28"/>
          <p:cNvSpPr txBox="1"/>
          <p:nvPr/>
        </p:nvSpPr>
        <p:spPr>
          <a:xfrm>
            <a:off x="8397231" y="2696303"/>
            <a:ext cx="740228" cy="318549"/>
          </a:xfrm>
          <a:prstGeom prst="rect">
            <a:avLst/>
          </a:prstGeom>
          <a:noFill/>
        </p:spPr>
        <p:txBody>
          <a:bodyPr wrap="square" rtlCol="0">
            <a:spAutoFit/>
          </a:bodyPr>
          <a:lstStyle/>
          <a:p>
            <a:pPr algn="ctr">
              <a:lnSpc>
                <a:spcPct val="70000"/>
              </a:lnSpc>
            </a:pPr>
            <a:r>
              <a:rPr lang="en-US" sz="2100" b="1" dirty="0">
                <a:solidFill>
                  <a:schemeClr val="tx1">
                    <a:lumMod val="65000"/>
                    <a:lumOff val="35000"/>
                  </a:schemeClr>
                </a:solidFill>
                <a:latin typeface="Lato Black" panose="020F0A02020204030203" pitchFamily="34" charset="0"/>
                <a:ea typeface="Roboto" panose="02000000000000000000" pitchFamily="2" charset="0"/>
                <a:cs typeface="Clear Sans Light" panose="020B0303030202020304" pitchFamily="34" charset="0"/>
              </a:rPr>
              <a:t>7</a:t>
            </a:r>
            <a:r>
              <a:rPr lang="id-ID" sz="2100" b="1" dirty="0">
                <a:solidFill>
                  <a:schemeClr val="tx1">
                    <a:lumMod val="65000"/>
                    <a:lumOff val="35000"/>
                  </a:schemeClr>
                </a:solidFill>
                <a:latin typeface="Lato Black" panose="020F0A02020204030203" pitchFamily="34" charset="0"/>
                <a:ea typeface="Roboto" panose="02000000000000000000" pitchFamily="2" charset="0"/>
                <a:cs typeface="Clear Sans Light" panose="020B0303030202020304" pitchFamily="34" charset="0"/>
              </a:rPr>
              <a:t>0</a:t>
            </a:r>
            <a:r>
              <a:rPr lang="id-ID" sz="2100" dirty="0">
                <a:solidFill>
                  <a:schemeClr val="tx1">
                    <a:lumMod val="65000"/>
                    <a:lumOff val="35000"/>
                  </a:schemeClr>
                </a:solidFill>
                <a:latin typeface="Lato Black" panose="020F0A02020204030203" pitchFamily="34" charset="0"/>
                <a:ea typeface="Roboto" panose="02000000000000000000" pitchFamily="2" charset="0"/>
                <a:cs typeface="Clear Sans Light" panose="020B0303030202020304" pitchFamily="34" charset="0"/>
              </a:rPr>
              <a:t>%</a:t>
            </a:r>
          </a:p>
        </p:txBody>
      </p:sp>
    </p:spTree>
    <p:extLst>
      <p:ext uri="{BB962C8B-B14F-4D97-AF65-F5344CB8AC3E}">
        <p14:creationId xmlns:p14="http://schemas.microsoft.com/office/powerpoint/2010/main" val="35559095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c="http://schemas.openxmlformats.org/drawingml/2006/chart"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75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750"/>
                            </p:stCondLst>
                            <p:childTnLst>
                              <p:par>
                                <p:cTn id="17" presetID="2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750"/>
                            </p:stCondLst>
                            <p:childTnLst>
                              <p:par>
                                <p:cTn id="25" presetID="21" presetClass="entr" presetSubtype="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750"/>
                                        <p:tgtEl>
                                          <p:spTgt spid="3"/>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500"/>
                            </p:stCondLst>
                            <p:childTnLst>
                              <p:par>
                                <p:cTn id="37" presetID="22" presetClass="entr" presetSubtype="1"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500"/>
                            </p:stCondLst>
                            <p:childTnLst>
                              <p:par>
                                <p:cTn id="45" presetID="21" presetClass="entr" presetSubtype="1"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750"/>
                                        <p:tgtEl>
                                          <p:spTgt spid="4"/>
                                        </p:tgtEl>
                                      </p:cBhvr>
                                    </p:animEffect>
                                  </p:childTnLst>
                                </p:cTn>
                              </p:par>
                            </p:childTnLst>
                          </p:cTn>
                        </p:par>
                        <p:par>
                          <p:cTn id="48" fill="hold">
                            <p:stCondLst>
                              <p:cond delay="625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7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7250"/>
                            </p:stCondLst>
                            <p:childTnLst>
                              <p:par>
                                <p:cTn id="57" presetID="22" presetClass="entr" presetSubtype="1"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7750"/>
                            </p:stCondLst>
                            <p:childTnLst>
                              <p:par>
                                <p:cTn id="61" presetID="10" presetClass="entr" presetSubtype="0"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8250"/>
                            </p:stCondLst>
                            <p:childTnLst>
                              <p:par>
                                <p:cTn id="65" presetID="21" presetClass="entr" presetSubtype="1"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heel(1)">
                                      <p:cBhvr>
                                        <p:cTn id="67" dur="750"/>
                                        <p:tgtEl>
                                          <p:spTgt spid="5"/>
                                        </p:tgtEl>
                                      </p:cBhvr>
                                    </p:animEffect>
                                  </p:childTnLst>
                                </p:cTn>
                              </p:par>
                            </p:childTnLst>
                          </p:cTn>
                        </p:par>
                        <p:par>
                          <p:cTn id="68" fill="hold">
                            <p:stCondLst>
                              <p:cond delay="9000"/>
                            </p:stCondLst>
                            <p:childTnLst>
                              <p:par>
                                <p:cTn id="69" presetID="10" presetClass="entr" presetSubtype="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par>
                          <p:cTn id="72" fill="hold">
                            <p:stCondLst>
                              <p:cond delay="9500"/>
                            </p:stCondLst>
                            <p:childTnLst>
                              <p:par>
                                <p:cTn id="73" presetID="22" presetClass="entr" presetSubtype="8"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par>
                          <p:cTn id="76" fill="hold">
                            <p:stCondLst>
                              <p:cond delay="10000"/>
                            </p:stCondLst>
                            <p:childTnLst>
                              <p:par>
                                <p:cTn id="77" presetID="22" presetClass="entr" presetSubtype="1"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up)">
                                      <p:cBhvr>
                                        <p:cTn id="79" dur="500"/>
                                        <p:tgtEl>
                                          <p:spTgt spid="26"/>
                                        </p:tgtEl>
                                      </p:cBhvr>
                                    </p:animEffect>
                                  </p:childTnLst>
                                </p:cTn>
                              </p:par>
                            </p:childTnLst>
                          </p:cTn>
                        </p:par>
                        <p:par>
                          <p:cTn id="80" fill="hold">
                            <p:stCondLst>
                              <p:cond delay="10500"/>
                            </p:stCondLst>
                            <p:childTnLst>
                              <p:par>
                                <p:cTn id="81" presetID="10" presetClass="entr" presetSubtype="0" fill="hold"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Graphic spid="4" grpId="0">
        <p:bldAsOne/>
      </p:bldGraphic>
      <p:bldGraphic spid="5" grpId="0">
        <p:bldAsOne/>
      </p:bldGraphic>
      <p:bldP spid="6" grpId="0"/>
      <p:bldP spid="7" grpId="0"/>
      <p:bldP spid="8" grpId="0"/>
      <p:bldP spid="9" grpId="0"/>
      <p:bldP spid="10"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4"/>
          <p:cNvSpPr/>
          <p:nvPr/>
        </p:nvSpPr>
        <p:spPr>
          <a:xfrm>
            <a:off x="3897662" y="2511737"/>
            <a:ext cx="424915" cy="425828"/>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chemeClr val="bg2">
              <a:lumMod val="75000"/>
            </a:schemeClr>
          </a:solidFill>
          <a:ln w="12700">
            <a:miter lim="400000"/>
          </a:ln>
        </p:spPr>
        <p:txBody>
          <a:bodyPr lIns="28575" tIns="28575" rIns="28575" bIns="28575" anchor="ctr"/>
          <a:lstStyle/>
          <a:p>
            <a:pPr lvl="0"/>
            <a:endParaRPr sz="1013"/>
          </a:p>
        </p:txBody>
      </p:sp>
      <p:sp>
        <p:nvSpPr>
          <p:cNvPr id="3" name="Shape 1458"/>
          <p:cNvSpPr/>
          <p:nvPr/>
        </p:nvSpPr>
        <p:spPr>
          <a:xfrm>
            <a:off x="5798606" y="2511737"/>
            <a:ext cx="424915" cy="425828"/>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chemeClr val="bg2">
              <a:lumMod val="75000"/>
            </a:schemeClr>
          </a:solidFill>
          <a:ln w="12700">
            <a:miter lim="400000"/>
          </a:ln>
        </p:spPr>
        <p:txBody>
          <a:bodyPr lIns="28575" tIns="28575" rIns="28575" bIns="28575" anchor="ctr"/>
          <a:lstStyle/>
          <a:p>
            <a:pPr lvl="0"/>
            <a:endParaRPr sz="1013"/>
          </a:p>
        </p:txBody>
      </p:sp>
      <p:grpSp>
        <p:nvGrpSpPr>
          <p:cNvPr id="4" name="Group 12"/>
          <p:cNvGrpSpPr/>
          <p:nvPr/>
        </p:nvGrpSpPr>
        <p:grpSpPr>
          <a:xfrm>
            <a:off x="2335599" y="3395722"/>
            <a:ext cx="1565911" cy="789108"/>
            <a:chOff x="1198245" y="3457719"/>
            <a:chExt cx="2087881" cy="1052144"/>
          </a:xfrm>
        </p:grpSpPr>
        <p:sp>
          <p:nvSpPr>
            <p:cNvPr id="5" name="Text Placeholder 1"/>
            <p:cNvSpPr txBox="1"/>
            <p:nvPr/>
          </p:nvSpPr>
          <p:spPr>
            <a:xfrm>
              <a:off x="1230118" y="3763005"/>
              <a:ext cx="2056008" cy="746858"/>
            </a:xfrm>
            <a:prstGeom prst="rect">
              <a:avLst/>
            </a:prstGeom>
          </p:spPr>
          <p:txBody>
            <a:bodyPr vert="horz" lIns="0" tIns="34290" rIns="68580" bIns="34290" rtlCol="0" anchor="ctr">
              <a:normAutofit fontScale="92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tx1">
                      <a:lumMod val="50000"/>
                      <a:lumOff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tx1">
                    <a:lumMod val="50000"/>
                    <a:lumOff val="50000"/>
                  </a:schemeClr>
                </a:solidFill>
                <a:latin typeface="Lato Light" panose="020F0302020204030203" pitchFamily="34" charset="0"/>
                <a:cs typeface="Clear Sans Light" panose="020B0303030202020304" pitchFamily="34" charset="0"/>
              </a:endParaRPr>
            </a:p>
          </p:txBody>
        </p:sp>
        <p:sp>
          <p:nvSpPr>
            <p:cNvPr id="6" name="Text Placeholder 8"/>
            <p:cNvSpPr txBox="1"/>
            <p:nvPr/>
          </p:nvSpPr>
          <p:spPr>
            <a:xfrm>
              <a:off x="1198245" y="3457719"/>
              <a:ext cx="2057233" cy="332925"/>
            </a:xfrm>
            <a:prstGeom prst="rect">
              <a:avLst/>
            </a:prstGeom>
          </p:spPr>
          <p:txBody>
            <a:bodyPr vert="horz" lIns="68580" tIns="34290" rIns="68580" bIns="34290" rtlCol="0" anchor="b">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50" b="1" dirty="0">
                  <a:solidFill>
                    <a:schemeClr val="tx1">
                      <a:lumMod val="65000"/>
                      <a:lumOff val="35000"/>
                    </a:schemeClr>
                  </a:solidFill>
                  <a:latin typeface="Clear Sans" panose="020B0503030202020304" pitchFamily="34" charset="0"/>
                  <a:cs typeface="Clear Sans" panose="020B0503030202020304" pitchFamily="34" charset="0"/>
                </a:rPr>
                <a:t>Product</a:t>
              </a:r>
            </a:p>
          </p:txBody>
        </p:sp>
      </p:grpSp>
      <p:grpSp>
        <p:nvGrpSpPr>
          <p:cNvPr id="7" name="Group 20"/>
          <p:cNvGrpSpPr/>
          <p:nvPr/>
        </p:nvGrpSpPr>
        <p:grpSpPr>
          <a:xfrm>
            <a:off x="4190593" y="3395722"/>
            <a:ext cx="1582578" cy="789108"/>
            <a:chOff x="3671571" y="3457719"/>
            <a:chExt cx="2110104" cy="1052144"/>
          </a:xfrm>
        </p:grpSpPr>
        <p:sp>
          <p:nvSpPr>
            <p:cNvPr id="8" name="Text Placeholder 1"/>
            <p:cNvSpPr txBox="1"/>
            <p:nvPr/>
          </p:nvSpPr>
          <p:spPr>
            <a:xfrm>
              <a:off x="3703442" y="3763005"/>
              <a:ext cx="2078233" cy="746858"/>
            </a:xfrm>
            <a:prstGeom prst="rect">
              <a:avLst/>
            </a:prstGeom>
          </p:spPr>
          <p:txBody>
            <a:bodyPr vert="horz" lIns="0" tIns="34290" rIns="68580" bIns="34290" rtlCol="0" anchor="ctr">
              <a:normAutofit fontScale="92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tx1">
                      <a:lumMod val="50000"/>
                      <a:lumOff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tx1">
                    <a:lumMod val="50000"/>
                    <a:lumOff val="50000"/>
                  </a:schemeClr>
                </a:solidFill>
                <a:latin typeface="Lato Light" panose="020F0302020204030203" pitchFamily="34" charset="0"/>
                <a:cs typeface="Clear Sans Light" panose="020B0303030202020304" pitchFamily="34" charset="0"/>
              </a:endParaRPr>
            </a:p>
          </p:txBody>
        </p:sp>
        <p:sp>
          <p:nvSpPr>
            <p:cNvPr id="9" name="Text Placeholder 8"/>
            <p:cNvSpPr txBox="1"/>
            <p:nvPr/>
          </p:nvSpPr>
          <p:spPr>
            <a:xfrm>
              <a:off x="3671571" y="3457719"/>
              <a:ext cx="2079472" cy="332925"/>
            </a:xfrm>
            <a:prstGeom prst="rect">
              <a:avLst/>
            </a:prstGeom>
          </p:spPr>
          <p:txBody>
            <a:bodyPr vert="horz" lIns="68580" tIns="34290" rIns="68580" bIns="34290" rtlCol="0" anchor="b">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50" b="1" dirty="0">
                  <a:solidFill>
                    <a:schemeClr val="tx1">
                      <a:lumMod val="65000"/>
                      <a:lumOff val="35000"/>
                    </a:schemeClr>
                  </a:solidFill>
                  <a:latin typeface="Clear Sans" panose="020B0503030202020304" pitchFamily="34" charset="0"/>
                  <a:cs typeface="Clear Sans" panose="020B0503030202020304" pitchFamily="34" charset="0"/>
                </a:rPr>
                <a:t>Customer</a:t>
              </a:r>
            </a:p>
          </p:txBody>
        </p:sp>
      </p:grpSp>
      <p:grpSp>
        <p:nvGrpSpPr>
          <p:cNvPr id="10" name="Group 22"/>
          <p:cNvGrpSpPr/>
          <p:nvPr/>
        </p:nvGrpSpPr>
        <p:grpSpPr>
          <a:xfrm>
            <a:off x="6202762" y="3397447"/>
            <a:ext cx="1565911" cy="789108"/>
            <a:chOff x="6354462" y="3460018"/>
            <a:chExt cx="2087881" cy="1052144"/>
          </a:xfrm>
        </p:grpSpPr>
        <p:sp>
          <p:nvSpPr>
            <p:cNvPr id="11" name="Text Placeholder 1"/>
            <p:cNvSpPr txBox="1"/>
            <p:nvPr/>
          </p:nvSpPr>
          <p:spPr>
            <a:xfrm>
              <a:off x="6386335" y="3765304"/>
              <a:ext cx="2056008" cy="746858"/>
            </a:xfrm>
            <a:prstGeom prst="rect">
              <a:avLst/>
            </a:prstGeom>
          </p:spPr>
          <p:txBody>
            <a:bodyPr vert="horz" lIns="0" tIns="34290" rIns="68580" bIns="34290" rtlCol="0" anchor="ctr">
              <a:normAutofit fontScale="92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tx1">
                      <a:lumMod val="50000"/>
                      <a:lumOff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tx1">
                    <a:lumMod val="50000"/>
                    <a:lumOff val="50000"/>
                  </a:schemeClr>
                </a:solidFill>
                <a:latin typeface="Lato Light" panose="020F0302020204030203" pitchFamily="34" charset="0"/>
                <a:cs typeface="Clear Sans Light" panose="020B0303030202020304" pitchFamily="34" charset="0"/>
              </a:endParaRPr>
            </a:p>
          </p:txBody>
        </p:sp>
        <p:sp>
          <p:nvSpPr>
            <p:cNvPr id="12" name="Text Placeholder 8"/>
            <p:cNvSpPr txBox="1"/>
            <p:nvPr/>
          </p:nvSpPr>
          <p:spPr>
            <a:xfrm>
              <a:off x="6354462" y="3460018"/>
              <a:ext cx="2057233" cy="332925"/>
            </a:xfrm>
            <a:prstGeom prst="rect">
              <a:avLst/>
            </a:prstGeom>
          </p:spPr>
          <p:txBody>
            <a:bodyPr vert="horz" lIns="68580" tIns="34290" rIns="68580" bIns="34290" rtlCol="0" anchor="b">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50" b="1" dirty="0">
                  <a:solidFill>
                    <a:schemeClr val="tx1">
                      <a:lumMod val="65000"/>
                      <a:lumOff val="35000"/>
                    </a:schemeClr>
                  </a:solidFill>
                  <a:latin typeface="Clear Sans" panose="020B0503030202020304" pitchFamily="34" charset="0"/>
                  <a:cs typeface="Clear Sans" panose="020B0503030202020304" pitchFamily="34" charset="0"/>
                </a:rPr>
                <a:t>Globalization</a:t>
              </a:r>
            </a:p>
          </p:txBody>
        </p:sp>
      </p:grpSp>
      <p:grpSp>
        <p:nvGrpSpPr>
          <p:cNvPr id="13" name="Group 23"/>
          <p:cNvGrpSpPr/>
          <p:nvPr/>
        </p:nvGrpSpPr>
        <p:grpSpPr>
          <a:xfrm>
            <a:off x="8057756" y="3397447"/>
            <a:ext cx="1582578" cy="789108"/>
            <a:chOff x="8827788" y="3460018"/>
            <a:chExt cx="2110104" cy="1052144"/>
          </a:xfrm>
        </p:grpSpPr>
        <p:sp>
          <p:nvSpPr>
            <p:cNvPr id="14" name="Text Placeholder 1"/>
            <p:cNvSpPr txBox="1"/>
            <p:nvPr/>
          </p:nvSpPr>
          <p:spPr>
            <a:xfrm>
              <a:off x="8859659" y="3765304"/>
              <a:ext cx="2078233" cy="746858"/>
            </a:xfrm>
            <a:prstGeom prst="rect">
              <a:avLst/>
            </a:prstGeom>
          </p:spPr>
          <p:txBody>
            <a:bodyPr vert="horz" lIns="0" tIns="34290" rIns="68580" bIns="34290" rtlCol="0" anchor="ctr">
              <a:normAutofit fontScale="92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tx1">
                      <a:lumMod val="50000"/>
                      <a:lumOff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tx1">
                    <a:lumMod val="50000"/>
                    <a:lumOff val="50000"/>
                  </a:schemeClr>
                </a:solidFill>
                <a:latin typeface="Lato Light" panose="020F0302020204030203" pitchFamily="34" charset="0"/>
                <a:cs typeface="Clear Sans Light" panose="020B0303030202020304" pitchFamily="34" charset="0"/>
              </a:endParaRPr>
            </a:p>
          </p:txBody>
        </p:sp>
        <p:sp>
          <p:nvSpPr>
            <p:cNvPr id="15" name="Text Placeholder 8"/>
            <p:cNvSpPr txBox="1"/>
            <p:nvPr/>
          </p:nvSpPr>
          <p:spPr>
            <a:xfrm>
              <a:off x="8827788" y="3460018"/>
              <a:ext cx="2079472" cy="332925"/>
            </a:xfrm>
            <a:prstGeom prst="rect">
              <a:avLst/>
            </a:prstGeom>
          </p:spPr>
          <p:txBody>
            <a:bodyPr vert="horz" lIns="68580" tIns="34290" rIns="68580" bIns="34290" rtlCol="0" anchor="b">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b="1" dirty="0">
                  <a:solidFill>
                    <a:schemeClr val="tx1">
                      <a:lumMod val="65000"/>
                      <a:lumOff val="35000"/>
                    </a:schemeClr>
                  </a:solidFill>
                  <a:latin typeface="Clear Sans" panose="020B0503030202020304" pitchFamily="34" charset="0"/>
                  <a:cs typeface="Clear Sans" panose="020B0503030202020304" pitchFamily="34" charset="0"/>
                </a:rPr>
                <a:t>Advertising</a:t>
              </a:r>
              <a:endParaRPr lang="id-ID" sz="1350" b="1" dirty="0">
                <a:solidFill>
                  <a:schemeClr val="tx1">
                    <a:lumMod val="65000"/>
                    <a:lumOff val="35000"/>
                  </a:schemeClr>
                </a:solidFill>
                <a:latin typeface="Clear Sans" panose="020B0503030202020304" pitchFamily="34" charset="0"/>
                <a:cs typeface="Clear Sans" panose="020B0503030202020304" pitchFamily="34" charset="0"/>
              </a:endParaRPr>
            </a:p>
          </p:txBody>
        </p:sp>
      </p:grpSp>
      <p:sp>
        <p:nvSpPr>
          <p:cNvPr id="16" name="Shape 1458"/>
          <p:cNvSpPr/>
          <p:nvPr/>
        </p:nvSpPr>
        <p:spPr>
          <a:xfrm>
            <a:off x="7749558" y="2511737"/>
            <a:ext cx="424915" cy="425828"/>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chemeClr val="bg2">
              <a:lumMod val="75000"/>
            </a:schemeClr>
          </a:solidFill>
          <a:ln w="12700">
            <a:miter lim="400000"/>
          </a:ln>
        </p:spPr>
        <p:txBody>
          <a:bodyPr lIns="28575" tIns="28575" rIns="28575" bIns="28575" anchor="ctr"/>
          <a:lstStyle/>
          <a:p>
            <a:pPr lvl="0"/>
            <a:endParaRPr sz="1013"/>
          </a:p>
        </p:txBody>
      </p:sp>
      <p:grpSp>
        <p:nvGrpSpPr>
          <p:cNvPr id="17" name="Group 18"/>
          <p:cNvGrpSpPr/>
          <p:nvPr/>
        </p:nvGrpSpPr>
        <p:grpSpPr>
          <a:xfrm>
            <a:off x="6504963" y="2236310"/>
            <a:ext cx="996844" cy="999008"/>
            <a:chOff x="6757397" y="1911836"/>
            <a:chExt cx="1329125" cy="1332010"/>
          </a:xfrm>
        </p:grpSpPr>
        <p:sp>
          <p:nvSpPr>
            <p:cNvPr id="18" name="Shape 1459"/>
            <p:cNvSpPr/>
            <p:nvPr/>
          </p:nvSpPr>
          <p:spPr>
            <a:xfrm>
              <a:off x="6757397"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7D9449"/>
            </a:solidFill>
            <a:ln w="12700">
              <a:miter lim="400000"/>
            </a:ln>
          </p:spPr>
          <p:txBody>
            <a:bodyPr lIns="28575" tIns="28575" rIns="28575" bIns="28575" anchor="ctr"/>
            <a:lstStyle/>
            <a:p>
              <a:pPr lvl="0"/>
              <a:endParaRPr sz="1013"/>
            </a:p>
          </p:txBody>
        </p:sp>
        <p:sp>
          <p:nvSpPr>
            <p:cNvPr id="19" name="Freeform 37"/>
            <p:cNvSpPr>
              <a:spLocks noEditPoints="1"/>
            </p:cNvSpPr>
            <p:nvPr/>
          </p:nvSpPr>
          <p:spPr bwMode="auto">
            <a:xfrm>
              <a:off x="7148741" y="2291772"/>
              <a:ext cx="576080" cy="572087"/>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a:noFill/>
            </a:ln>
          </p:spPr>
          <p:txBody>
            <a:bodyPr vert="horz" wrap="square" lIns="91440" tIns="45720" rIns="91440" bIns="45720" numCol="1" anchor="t" anchorCtr="0" compatLnSpc="1"/>
            <a:lstStyle/>
            <a:p>
              <a:endParaRPr lang="en-US" sz="1800"/>
            </a:p>
          </p:txBody>
        </p:sp>
      </p:grpSp>
      <p:grpSp>
        <p:nvGrpSpPr>
          <p:cNvPr id="20" name="Group 15"/>
          <p:cNvGrpSpPr/>
          <p:nvPr/>
        </p:nvGrpSpPr>
        <p:grpSpPr>
          <a:xfrm>
            <a:off x="2645741" y="2236310"/>
            <a:ext cx="996868" cy="999008"/>
            <a:chOff x="1611767" y="1911836"/>
            <a:chExt cx="1329157" cy="1332010"/>
          </a:xfrm>
        </p:grpSpPr>
        <p:sp>
          <p:nvSpPr>
            <p:cNvPr id="21" name="Shape 1453"/>
            <p:cNvSpPr/>
            <p:nvPr/>
          </p:nvSpPr>
          <p:spPr>
            <a:xfrm>
              <a:off x="1611767" y="1911836"/>
              <a:ext cx="1329157"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E5E894"/>
            </a:solidFill>
            <a:ln w="12700">
              <a:miter lim="400000"/>
            </a:ln>
          </p:spPr>
          <p:txBody>
            <a:bodyPr lIns="28575" tIns="28575" rIns="28575" bIns="28575" anchor="ctr"/>
            <a:lstStyle/>
            <a:p>
              <a:pPr lvl="0"/>
              <a:endParaRPr sz="1013"/>
            </a:p>
          </p:txBody>
        </p:sp>
        <p:grpSp>
          <p:nvGrpSpPr>
            <p:cNvPr id="22" name="Group 34"/>
            <p:cNvGrpSpPr/>
            <p:nvPr/>
          </p:nvGrpSpPr>
          <p:grpSpPr>
            <a:xfrm>
              <a:off x="1999275" y="2288454"/>
              <a:ext cx="549006" cy="549006"/>
              <a:chOff x="2522538" y="2108200"/>
              <a:chExt cx="376238" cy="376238"/>
            </a:xfrm>
            <a:solidFill>
              <a:schemeClr val="bg1"/>
            </a:solidFill>
          </p:grpSpPr>
          <p:sp>
            <p:nvSpPr>
              <p:cNvPr id="23" name="Freeform 54"/>
              <p:cNvSpPr/>
              <p:nvPr/>
            </p:nvSpPr>
            <p:spPr bwMode="auto">
              <a:xfrm>
                <a:off x="2522538" y="2319338"/>
                <a:ext cx="163513" cy="71438"/>
              </a:xfrm>
              <a:custGeom>
                <a:avLst/>
                <a:gdLst>
                  <a:gd name="T0" fmla="*/ 3 w 28"/>
                  <a:gd name="T1" fmla="*/ 10 h 12"/>
                  <a:gd name="T2" fmla="*/ 10 w 28"/>
                  <a:gd name="T3" fmla="*/ 12 h 12"/>
                  <a:gd name="T4" fmla="*/ 28 w 28"/>
                  <a:gd name="T5" fmla="*/ 8 h 12"/>
                  <a:gd name="T6" fmla="*/ 5 w 28"/>
                  <a:gd name="T7" fmla="*/ 1 h 12"/>
                  <a:gd name="T8" fmla="*/ 2 w 28"/>
                  <a:gd name="T9" fmla="*/ 1 h 12"/>
                  <a:gd name="T10" fmla="*/ 0 w 28"/>
                  <a:gd name="T11" fmla="*/ 5 h 12"/>
                  <a:gd name="T12" fmla="*/ 0 w 28"/>
                  <a:gd name="T13" fmla="*/ 6 h 12"/>
                  <a:gd name="T14" fmla="*/ 3 w 2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grpFill/>
              <a:ln>
                <a:noFill/>
              </a:ln>
            </p:spPr>
            <p:txBody>
              <a:bodyPr vert="horz" wrap="square" lIns="68580" tIns="34290" rIns="68580" bIns="34290" numCol="1" anchor="t" anchorCtr="0" compatLnSpc="1"/>
              <a:lstStyle/>
              <a:p>
                <a:endParaRPr lang="id-ID" sz="1013"/>
              </a:p>
            </p:txBody>
          </p:sp>
          <p:sp>
            <p:nvSpPr>
              <p:cNvPr id="24" name="Freeform 55"/>
              <p:cNvSpPr/>
              <p:nvPr/>
            </p:nvSpPr>
            <p:spPr bwMode="auto">
              <a:xfrm>
                <a:off x="2774950" y="2425700"/>
                <a:ext cx="123825" cy="58738"/>
              </a:xfrm>
              <a:custGeom>
                <a:avLst/>
                <a:gdLst>
                  <a:gd name="T0" fmla="*/ 18 w 21"/>
                  <a:gd name="T1" fmla="*/ 0 h 10"/>
                  <a:gd name="T2" fmla="*/ 18 w 21"/>
                  <a:gd name="T3" fmla="*/ 0 h 10"/>
                  <a:gd name="T4" fmla="*/ 0 w 21"/>
                  <a:gd name="T5" fmla="*/ 5 h 10"/>
                  <a:gd name="T6" fmla="*/ 16 w 21"/>
                  <a:gd name="T7" fmla="*/ 10 h 10"/>
                  <a:gd name="T8" fmla="*/ 19 w 21"/>
                  <a:gd name="T9" fmla="*/ 9 h 10"/>
                  <a:gd name="T10" fmla="*/ 21 w 21"/>
                  <a:gd name="T11" fmla="*/ 6 h 10"/>
                  <a:gd name="T12" fmla="*/ 21 w 21"/>
                  <a:gd name="T13" fmla="*/ 4 h 10"/>
                  <a:gd name="T14" fmla="*/ 18 w 2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grpFill/>
              <a:ln>
                <a:noFill/>
              </a:ln>
            </p:spPr>
            <p:txBody>
              <a:bodyPr vert="horz" wrap="square" lIns="68580" tIns="34290" rIns="68580" bIns="34290" numCol="1" anchor="t" anchorCtr="0" compatLnSpc="1"/>
              <a:lstStyle/>
              <a:p>
                <a:endParaRPr lang="id-ID" sz="1013"/>
              </a:p>
            </p:txBody>
          </p:sp>
          <p:sp>
            <p:nvSpPr>
              <p:cNvPr id="25" name="Freeform 56"/>
              <p:cNvSpPr/>
              <p:nvPr/>
            </p:nvSpPr>
            <p:spPr bwMode="auto">
              <a:xfrm>
                <a:off x="2522538" y="2343150"/>
                <a:ext cx="376238" cy="141288"/>
              </a:xfrm>
              <a:custGeom>
                <a:avLst/>
                <a:gdLst>
                  <a:gd name="T0" fmla="*/ 62 w 64"/>
                  <a:gd name="T1" fmla="*/ 1 h 24"/>
                  <a:gd name="T2" fmla="*/ 60 w 64"/>
                  <a:gd name="T3" fmla="*/ 0 h 24"/>
                  <a:gd name="T4" fmla="*/ 59 w 64"/>
                  <a:gd name="T5" fmla="*/ 0 h 24"/>
                  <a:gd name="T6" fmla="*/ 3 w 64"/>
                  <a:gd name="T7" fmla="*/ 14 h 24"/>
                  <a:gd name="T8" fmla="*/ 0 w 64"/>
                  <a:gd name="T9" fmla="*/ 18 h 24"/>
                  <a:gd name="T10" fmla="*/ 0 w 64"/>
                  <a:gd name="T11" fmla="*/ 20 h 24"/>
                  <a:gd name="T12" fmla="*/ 2 w 64"/>
                  <a:gd name="T13" fmla="*/ 23 h 24"/>
                  <a:gd name="T14" fmla="*/ 4 w 64"/>
                  <a:gd name="T15" fmla="*/ 24 h 24"/>
                  <a:gd name="T16" fmla="*/ 5 w 64"/>
                  <a:gd name="T17" fmla="*/ 24 h 24"/>
                  <a:gd name="T18" fmla="*/ 61 w 64"/>
                  <a:gd name="T19" fmla="*/ 10 h 24"/>
                  <a:gd name="T20" fmla="*/ 64 w 64"/>
                  <a:gd name="T21" fmla="*/ 6 h 24"/>
                  <a:gd name="T22" fmla="*/ 64 w 64"/>
                  <a:gd name="T23" fmla="*/ 4 h 24"/>
                  <a:gd name="T24" fmla="*/ 62 w 64"/>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grpFill/>
              <a:ln>
                <a:noFill/>
              </a:ln>
            </p:spPr>
            <p:txBody>
              <a:bodyPr vert="horz" wrap="square" lIns="68580" tIns="34290" rIns="68580" bIns="34290" numCol="1" anchor="t" anchorCtr="0" compatLnSpc="1"/>
              <a:lstStyle/>
              <a:p>
                <a:endParaRPr lang="id-ID" sz="1013"/>
              </a:p>
            </p:txBody>
          </p:sp>
          <p:sp>
            <p:nvSpPr>
              <p:cNvPr id="26" name="Freeform 57"/>
              <p:cNvSpPr>
                <a:spLocks noEditPoints="1"/>
              </p:cNvSpPr>
              <p:nvPr/>
            </p:nvSpPr>
            <p:spPr bwMode="auto">
              <a:xfrm>
                <a:off x="2605088" y="2108200"/>
                <a:ext cx="217488" cy="258763"/>
              </a:xfrm>
              <a:custGeom>
                <a:avLst/>
                <a:gdLst>
                  <a:gd name="T0" fmla="*/ 8 w 37"/>
                  <a:gd name="T1" fmla="*/ 32 h 44"/>
                  <a:gd name="T2" fmla="*/ 31 w 37"/>
                  <a:gd name="T3" fmla="*/ 35 h 44"/>
                  <a:gd name="T4" fmla="*/ 20 w 37"/>
                  <a:gd name="T5" fmla="*/ 0 h 44"/>
                  <a:gd name="T6" fmla="*/ 8 w 37"/>
                  <a:gd name="T7" fmla="*/ 32 h 44"/>
                  <a:gd name="T8" fmla="*/ 15 w 37"/>
                  <a:gd name="T9" fmla="*/ 28 h 44"/>
                  <a:gd name="T10" fmla="*/ 21 w 37"/>
                  <a:gd name="T11" fmla="*/ 16 h 44"/>
                  <a:gd name="T12" fmla="*/ 20 w 37"/>
                  <a:gd name="T13" fmla="*/ 36 h 44"/>
                  <a:gd name="T14" fmla="*/ 15 w 37"/>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4">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grpFill/>
              <a:ln>
                <a:noFill/>
              </a:ln>
            </p:spPr>
            <p:txBody>
              <a:bodyPr vert="horz" wrap="square" lIns="68580" tIns="34290" rIns="68580" bIns="34290" numCol="1" anchor="t" anchorCtr="0" compatLnSpc="1"/>
              <a:lstStyle/>
              <a:p>
                <a:endParaRPr lang="id-ID" sz="1013"/>
              </a:p>
            </p:txBody>
          </p:sp>
        </p:grpSp>
      </p:grpSp>
      <p:grpSp>
        <p:nvGrpSpPr>
          <p:cNvPr id="27" name="Group 16"/>
          <p:cNvGrpSpPr/>
          <p:nvPr/>
        </p:nvGrpSpPr>
        <p:grpSpPr>
          <a:xfrm>
            <a:off x="4520159" y="2236310"/>
            <a:ext cx="996844" cy="999008"/>
            <a:chOff x="4110991" y="1911836"/>
            <a:chExt cx="1329125" cy="1332010"/>
          </a:xfrm>
        </p:grpSpPr>
        <p:sp>
          <p:nvSpPr>
            <p:cNvPr id="28" name="Shape 1455"/>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BCC878"/>
            </a:solidFill>
            <a:ln w="12700">
              <a:miter lim="400000"/>
            </a:ln>
          </p:spPr>
          <p:txBody>
            <a:bodyPr lIns="28575" tIns="28575" rIns="28575" bIns="28575" anchor="ctr"/>
            <a:lstStyle/>
            <a:p>
              <a:pPr lvl="0"/>
              <a:endParaRPr sz="1013" dirty="0"/>
            </a:p>
          </p:txBody>
        </p:sp>
        <p:grpSp>
          <p:nvGrpSpPr>
            <p:cNvPr id="29" name="Group 14"/>
            <p:cNvGrpSpPr/>
            <p:nvPr/>
          </p:nvGrpSpPr>
          <p:grpSpPr>
            <a:xfrm>
              <a:off x="4451842" y="2392389"/>
              <a:ext cx="654608" cy="412493"/>
              <a:chOff x="4489942" y="2400010"/>
              <a:chExt cx="551353" cy="347428"/>
            </a:xfrm>
          </p:grpSpPr>
          <p:sp>
            <p:nvSpPr>
              <p:cNvPr id="30" name="AutoShape 455"/>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chemeClr val="bg1"/>
              </a:solidFill>
              <a:ln>
                <a:noFill/>
              </a:ln>
            </p:spPr>
            <p:txBody>
              <a:bodyPr lIns="0" tIns="0" rIns="0" bIns="0"/>
              <a:lstStyle/>
              <a:p>
                <a:pPr defTabSz="456724"/>
                <a:endParaRPr lang="en-US" sz="1800">
                  <a:solidFill>
                    <a:prstClr val="black"/>
                  </a:solidFill>
                </a:endParaRPr>
              </a:p>
            </p:txBody>
          </p:sp>
          <p:sp>
            <p:nvSpPr>
              <p:cNvPr id="31" name="AutoShape 456"/>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chemeClr val="bg1"/>
              </a:solidFill>
              <a:ln>
                <a:noFill/>
              </a:ln>
            </p:spPr>
            <p:txBody>
              <a:bodyPr lIns="0" tIns="0" rIns="0" bIns="0"/>
              <a:lstStyle/>
              <a:p>
                <a:pPr defTabSz="456724"/>
                <a:endParaRPr lang="en-US" sz="1800">
                  <a:solidFill>
                    <a:prstClr val="black"/>
                  </a:solidFill>
                </a:endParaRPr>
              </a:p>
            </p:txBody>
          </p:sp>
        </p:grpSp>
      </p:grpSp>
      <p:grpSp>
        <p:nvGrpSpPr>
          <p:cNvPr id="32" name="Group 19"/>
          <p:cNvGrpSpPr/>
          <p:nvPr/>
        </p:nvGrpSpPr>
        <p:grpSpPr>
          <a:xfrm>
            <a:off x="8375222" y="2236310"/>
            <a:ext cx="996868" cy="999008"/>
            <a:chOff x="9251076" y="1911836"/>
            <a:chExt cx="1329157" cy="1332010"/>
          </a:xfrm>
        </p:grpSpPr>
        <p:sp>
          <p:nvSpPr>
            <p:cNvPr id="33" name="Shape 1457"/>
            <p:cNvSpPr/>
            <p:nvPr/>
          </p:nvSpPr>
          <p:spPr>
            <a:xfrm>
              <a:off x="9251076" y="1911836"/>
              <a:ext cx="1329157"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4" y="0"/>
                    <a:pt x="21600" y="4835"/>
                    <a:pt x="21600" y="10800"/>
                  </a:cubicBezTo>
                  <a:cubicBezTo>
                    <a:pt x="21600" y="16765"/>
                    <a:pt x="16764" y="21600"/>
                    <a:pt x="10800" y="21600"/>
                  </a:cubicBezTo>
                  <a:cubicBezTo>
                    <a:pt x="4835" y="21600"/>
                    <a:pt x="0" y="16765"/>
                    <a:pt x="0" y="10800"/>
                  </a:cubicBezTo>
                  <a:close/>
                </a:path>
              </a:pathLst>
            </a:custGeom>
            <a:solidFill>
              <a:srgbClr val="94BB80"/>
            </a:solidFill>
            <a:ln w="12700">
              <a:miter lim="400000"/>
            </a:ln>
          </p:spPr>
          <p:txBody>
            <a:bodyPr lIns="28575" tIns="28575" rIns="28575" bIns="28575" anchor="ctr"/>
            <a:lstStyle/>
            <a:p>
              <a:pPr lvl="0"/>
              <a:endParaRPr sz="1013" dirty="0"/>
            </a:p>
          </p:txBody>
        </p:sp>
        <p:sp>
          <p:nvSpPr>
            <p:cNvPr id="34" name="Freeform 42"/>
            <p:cNvSpPr>
              <a:spLocks noChangeAspect="1" noChangeArrowheads="1"/>
            </p:cNvSpPr>
            <p:nvPr/>
          </p:nvSpPr>
          <p:spPr bwMode="auto">
            <a:xfrm>
              <a:off x="9708084" y="2329847"/>
              <a:ext cx="428630" cy="513005"/>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p:spPr>
          <p:txBody>
            <a:bodyPr wrap="square" anchor="ctr">
              <a:noAutofit/>
            </a:bodyPr>
            <a:lstStyle/>
            <a:p>
              <a:pPr>
                <a:defRPr/>
              </a:pPr>
              <a:endParaRPr lang="en-US" sz="1800" dirty="0">
                <a:ea typeface="宋体" panose="02010600030101010101" pitchFamily="2" charset="-122"/>
              </a:endParaRPr>
            </a:p>
          </p:txBody>
        </p:sp>
      </p:grpSp>
    </p:spTree>
    <p:extLst>
      <p:ext uri="{BB962C8B-B14F-4D97-AF65-F5344CB8AC3E}">
        <p14:creationId xmlns:p14="http://schemas.microsoft.com/office/powerpoint/2010/main" val="19918394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3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000"/>
                            </p:stCondLst>
                            <p:childTnLst>
                              <p:par>
                                <p:cTn id="51" presetID="22" presetClass="entr" presetSubtype="1"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up)">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847698">
            <a:off x="765906" y="3110295"/>
            <a:ext cx="6207781" cy="2080446"/>
          </a:xfrm>
          <a:prstGeom prst="rect">
            <a:avLst/>
          </a:prstGeom>
        </p:spPr>
      </p:pic>
      <p:sp>
        <p:nvSpPr>
          <p:cNvPr id="6" name="矩形 5"/>
          <p:cNvSpPr/>
          <p:nvPr/>
        </p:nvSpPr>
        <p:spPr>
          <a:xfrm>
            <a:off x="4060553" y="187055"/>
            <a:ext cx="3344762" cy="769441"/>
          </a:xfrm>
          <a:prstGeom prst="rect">
            <a:avLst/>
          </a:prstGeom>
        </p:spPr>
        <p:txBody>
          <a:bodyPr wrap="none">
            <a:spAutoFit/>
          </a:bodyPr>
          <a:lstStyle/>
          <a:p>
            <a:r>
              <a:rPr lang="zh-CN" altLang="en-US" sz="4400" b="1" dirty="0">
                <a:solidFill>
                  <a:srgbClr val="7D9449"/>
                </a:solidFill>
                <a:latin typeface="微软雅黑" panose="020B0503020204020204" pitchFamily="34" charset="-122"/>
                <a:ea typeface="微软雅黑" panose="020B0503020204020204" pitchFamily="34" charset="-122"/>
              </a:rPr>
              <a:t>CONTENTS</a:t>
            </a:r>
          </a:p>
        </p:txBody>
      </p:sp>
      <p:grpSp>
        <p:nvGrpSpPr>
          <p:cNvPr id="10" name="组合 9"/>
          <p:cNvGrpSpPr/>
          <p:nvPr/>
        </p:nvGrpSpPr>
        <p:grpSpPr>
          <a:xfrm>
            <a:off x="4414157" y="1725937"/>
            <a:ext cx="1077686" cy="76200"/>
            <a:chOff x="4528457" y="1993900"/>
            <a:chExt cx="1077686" cy="76200"/>
          </a:xfrm>
        </p:grpSpPr>
        <p:cxnSp>
          <p:nvCxnSpPr>
            <p:cNvPr id="8" name="直接连接符 7"/>
            <p:cNvCxnSpPr/>
            <p:nvPr/>
          </p:nvCxnSpPr>
          <p:spPr>
            <a:xfrm>
              <a:off x="4528457" y="2032000"/>
              <a:ext cx="1001486" cy="0"/>
            </a:xfrm>
            <a:prstGeom prst="line">
              <a:avLst/>
            </a:prstGeom>
            <a:ln>
              <a:solidFill>
                <a:srgbClr val="7D9449"/>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5529943" y="1993900"/>
              <a:ext cx="76200" cy="76200"/>
            </a:xfrm>
            <a:prstGeom prst="ellipse">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4460394" y="2663913"/>
            <a:ext cx="1077686" cy="76200"/>
            <a:chOff x="4528457" y="1993900"/>
            <a:chExt cx="1077686" cy="76200"/>
          </a:xfrm>
        </p:grpSpPr>
        <p:cxnSp>
          <p:nvCxnSpPr>
            <p:cNvPr id="12" name="直接连接符 11"/>
            <p:cNvCxnSpPr/>
            <p:nvPr/>
          </p:nvCxnSpPr>
          <p:spPr>
            <a:xfrm>
              <a:off x="4528457" y="2032000"/>
              <a:ext cx="1001486" cy="0"/>
            </a:xfrm>
            <a:prstGeom prst="line">
              <a:avLst/>
            </a:prstGeom>
            <a:ln>
              <a:solidFill>
                <a:srgbClr val="7D9449"/>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5529943" y="1993900"/>
              <a:ext cx="76200" cy="76200"/>
            </a:xfrm>
            <a:prstGeom prst="ellipse">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4460394" y="3601890"/>
            <a:ext cx="1077686" cy="76200"/>
            <a:chOff x="4528457" y="1993900"/>
            <a:chExt cx="1077686" cy="76200"/>
          </a:xfrm>
        </p:grpSpPr>
        <p:cxnSp>
          <p:nvCxnSpPr>
            <p:cNvPr id="15" name="直接连接符 14"/>
            <p:cNvCxnSpPr/>
            <p:nvPr/>
          </p:nvCxnSpPr>
          <p:spPr>
            <a:xfrm>
              <a:off x="4528457" y="2032000"/>
              <a:ext cx="1001486" cy="0"/>
            </a:xfrm>
            <a:prstGeom prst="line">
              <a:avLst/>
            </a:prstGeom>
            <a:ln>
              <a:solidFill>
                <a:srgbClr val="7D9449"/>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5529943" y="1993900"/>
              <a:ext cx="76200" cy="76200"/>
            </a:xfrm>
            <a:prstGeom prst="ellipse">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4697175" y="4409432"/>
            <a:ext cx="1077686" cy="76200"/>
            <a:chOff x="4528457" y="1993900"/>
            <a:chExt cx="1077686" cy="76200"/>
          </a:xfrm>
        </p:grpSpPr>
        <p:cxnSp>
          <p:nvCxnSpPr>
            <p:cNvPr id="18" name="直接连接符 17"/>
            <p:cNvCxnSpPr/>
            <p:nvPr/>
          </p:nvCxnSpPr>
          <p:spPr>
            <a:xfrm>
              <a:off x="4528457" y="2032000"/>
              <a:ext cx="1001486" cy="0"/>
            </a:xfrm>
            <a:prstGeom prst="line">
              <a:avLst/>
            </a:prstGeom>
            <a:ln>
              <a:solidFill>
                <a:srgbClr val="7D9449"/>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5529943" y="1993900"/>
              <a:ext cx="76200" cy="76200"/>
            </a:xfrm>
            <a:prstGeom prst="ellipse">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5538080" y="1579371"/>
            <a:ext cx="1800493" cy="369332"/>
          </a:xfrm>
          <a:prstGeom prst="rect">
            <a:avLst/>
          </a:prstGeom>
        </p:spPr>
        <p:txBody>
          <a:bodyPr wrap="none">
            <a:spAutoFit/>
          </a:bodyPr>
          <a:lstStyle/>
          <a:p>
            <a:r>
              <a:rPr lang="zh-CN" altLang="en-US" dirty="0">
                <a:solidFill>
                  <a:srgbClr val="7D9449"/>
                </a:solidFill>
              </a:rPr>
              <a:t>Please enter your question.</a:t>
            </a:r>
          </a:p>
        </p:txBody>
      </p:sp>
      <p:sp>
        <p:nvSpPr>
          <p:cNvPr id="21" name="矩形 20"/>
          <p:cNvSpPr/>
          <p:nvPr/>
        </p:nvSpPr>
        <p:spPr>
          <a:xfrm>
            <a:off x="5698661" y="2479247"/>
            <a:ext cx="1800493" cy="369332"/>
          </a:xfrm>
          <a:prstGeom prst="rect">
            <a:avLst/>
          </a:prstGeom>
        </p:spPr>
        <p:txBody>
          <a:bodyPr wrap="none">
            <a:spAutoFit/>
          </a:bodyPr>
          <a:lstStyle/>
          <a:p>
            <a:r>
              <a:rPr lang="zh-CN" altLang="en-US" dirty="0">
                <a:solidFill>
                  <a:srgbClr val="7D9449"/>
                </a:solidFill>
              </a:rPr>
              <a:t>Please enter your question.</a:t>
            </a:r>
          </a:p>
        </p:txBody>
      </p:sp>
      <p:sp>
        <p:nvSpPr>
          <p:cNvPr id="22" name="矩形 21"/>
          <p:cNvSpPr/>
          <p:nvPr/>
        </p:nvSpPr>
        <p:spPr>
          <a:xfrm>
            <a:off x="5774861" y="3471454"/>
            <a:ext cx="1800493" cy="369332"/>
          </a:xfrm>
          <a:prstGeom prst="rect">
            <a:avLst/>
          </a:prstGeom>
        </p:spPr>
        <p:txBody>
          <a:bodyPr wrap="none">
            <a:spAutoFit/>
          </a:bodyPr>
          <a:lstStyle/>
          <a:p>
            <a:r>
              <a:rPr lang="zh-CN" altLang="en-US" dirty="0">
                <a:solidFill>
                  <a:srgbClr val="7D9449"/>
                </a:solidFill>
              </a:rPr>
              <a:t>Please enter your question.</a:t>
            </a:r>
          </a:p>
        </p:txBody>
      </p:sp>
      <p:sp>
        <p:nvSpPr>
          <p:cNvPr id="23" name="矩形 22"/>
          <p:cNvSpPr/>
          <p:nvPr/>
        </p:nvSpPr>
        <p:spPr>
          <a:xfrm>
            <a:off x="6077844" y="4262866"/>
            <a:ext cx="1800493" cy="369332"/>
          </a:xfrm>
          <a:prstGeom prst="rect">
            <a:avLst/>
          </a:prstGeom>
        </p:spPr>
        <p:txBody>
          <a:bodyPr wrap="none">
            <a:spAutoFit/>
          </a:bodyPr>
          <a:lstStyle/>
          <a:p>
            <a:r>
              <a:rPr lang="zh-CN" altLang="en-US" dirty="0">
                <a:solidFill>
                  <a:srgbClr val="7D9449"/>
                </a:solidFill>
              </a:rPr>
              <a:t>Please enter your question.</a:t>
            </a:r>
          </a:p>
        </p:txBody>
      </p:sp>
    </p:spTree>
    <p:extLst>
      <p:ext uri="{BB962C8B-B14F-4D97-AF65-F5344CB8AC3E}">
        <p14:creationId xmlns:p14="http://schemas.microsoft.com/office/powerpoint/2010/main" val="14489139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1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ppt_x</p:attrName>
                                        </p:attrNameLst>
                                      </p:cBhvr>
                                      <p:tavLst>
                                        <p:tav tm="0">
                                          <p:val>
                                            <p:strVal val="#ppt_x-#ppt_w*1.125000"/>
                                          </p:val>
                                        </p:tav>
                                        <p:tav tm="100000">
                                          <p:val>
                                            <p:strVal val="#ppt_x"/>
                                          </p:val>
                                        </p:tav>
                                      </p:tavLst>
                                    </p:anim>
                                    <p:animEffect transition="in" filter="wipe(right)">
                                      <p:cBhvr>
                                        <p:cTn id="17" dur="500"/>
                                        <p:tgtEl>
                                          <p:spTgt spid="10"/>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p:tgtEl>
                                          <p:spTgt spid="20"/>
                                        </p:tgtEl>
                                        <p:attrNameLst>
                                          <p:attrName>ppt_x</p:attrName>
                                        </p:attrNameLst>
                                      </p:cBhvr>
                                      <p:tavLst>
                                        <p:tav tm="0">
                                          <p:val>
                                            <p:strVal val="#ppt_x+#ppt_w*1.125000"/>
                                          </p:val>
                                        </p:tav>
                                        <p:tav tm="100000">
                                          <p:val>
                                            <p:strVal val="#ppt_x"/>
                                          </p:val>
                                        </p:tav>
                                      </p:tavLst>
                                    </p:anim>
                                    <p:animEffect transition="in" filter="wipe(left)">
                                      <p:cBhvr>
                                        <p:cTn id="21" dur="500"/>
                                        <p:tgtEl>
                                          <p:spTgt spid="20"/>
                                        </p:tgtEl>
                                      </p:cBhvr>
                                    </p:animEffect>
                                  </p:childTnLst>
                                </p:cTn>
                              </p:par>
                            </p:childTnLst>
                          </p:cTn>
                        </p:par>
                        <p:par>
                          <p:cTn id="22" fill="hold">
                            <p:stCondLst>
                              <p:cond delay="1000"/>
                            </p:stCondLst>
                            <p:childTnLst>
                              <p:par>
                                <p:cTn id="23" presetID="1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ppt_x</p:attrName>
                                        </p:attrNameLst>
                                      </p:cBhvr>
                                      <p:tavLst>
                                        <p:tav tm="0">
                                          <p:val>
                                            <p:strVal val="#ppt_x-#ppt_w*1.125000"/>
                                          </p:val>
                                        </p:tav>
                                        <p:tav tm="100000">
                                          <p:val>
                                            <p:strVal val="#ppt_x"/>
                                          </p:val>
                                        </p:tav>
                                      </p:tavLst>
                                    </p:anim>
                                    <p:animEffect transition="in" filter="wipe(right)">
                                      <p:cBhvr>
                                        <p:cTn id="26" dur="500"/>
                                        <p:tgtEl>
                                          <p:spTgt spid="11"/>
                                        </p:tgtEl>
                                      </p:cBhvr>
                                    </p:animEffect>
                                  </p:childTnLst>
                                </p:cTn>
                              </p:par>
                              <p:par>
                                <p:cTn id="27" presetID="12" presetClass="entr" presetSubtype="2"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p:tgtEl>
                                          <p:spTgt spid="21"/>
                                        </p:tgtEl>
                                        <p:attrNameLst>
                                          <p:attrName>ppt_x</p:attrName>
                                        </p:attrNameLst>
                                      </p:cBhvr>
                                      <p:tavLst>
                                        <p:tav tm="0">
                                          <p:val>
                                            <p:strVal val="#ppt_x+#ppt_w*1.125000"/>
                                          </p:val>
                                        </p:tav>
                                        <p:tav tm="100000">
                                          <p:val>
                                            <p:strVal val="#ppt_x"/>
                                          </p:val>
                                        </p:tav>
                                      </p:tavLst>
                                    </p:anim>
                                    <p:animEffect transition="in" filter="wipe(left)">
                                      <p:cBhvr>
                                        <p:cTn id="30" dur="500"/>
                                        <p:tgtEl>
                                          <p:spTgt spid="21"/>
                                        </p:tgtEl>
                                      </p:cBhvr>
                                    </p:animEffect>
                                  </p:childTnLst>
                                </p:cTn>
                              </p:par>
                            </p:childTnLst>
                          </p:cTn>
                        </p:par>
                        <p:par>
                          <p:cTn id="31" fill="hold">
                            <p:stCondLst>
                              <p:cond delay="1500"/>
                            </p:stCondLst>
                            <p:childTnLst>
                              <p:par>
                                <p:cTn id="32" presetID="1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p:tgtEl>
                                          <p:spTgt spid="14"/>
                                        </p:tgtEl>
                                        <p:attrNameLst>
                                          <p:attrName>ppt_x</p:attrName>
                                        </p:attrNameLst>
                                      </p:cBhvr>
                                      <p:tavLst>
                                        <p:tav tm="0">
                                          <p:val>
                                            <p:strVal val="#ppt_x-#ppt_w*1.125000"/>
                                          </p:val>
                                        </p:tav>
                                        <p:tav tm="100000">
                                          <p:val>
                                            <p:strVal val="#ppt_x"/>
                                          </p:val>
                                        </p:tav>
                                      </p:tavLst>
                                    </p:anim>
                                    <p:animEffect transition="in" filter="wipe(right)">
                                      <p:cBhvr>
                                        <p:cTn id="35" dur="500"/>
                                        <p:tgtEl>
                                          <p:spTgt spid="14"/>
                                        </p:tgtEl>
                                      </p:cBhvr>
                                    </p:animEffect>
                                  </p:childTnLst>
                                </p:cTn>
                              </p:par>
                              <p:par>
                                <p:cTn id="36" presetID="12" presetClass="entr" presetSubtype="2"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p:tgtEl>
                                          <p:spTgt spid="22"/>
                                        </p:tgtEl>
                                        <p:attrNameLst>
                                          <p:attrName>ppt_x</p:attrName>
                                        </p:attrNameLst>
                                      </p:cBhvr>
                                      <p:tavLst>
                                        <p:tav tm="0">
                                          <p:val>
                                            <p:strVal val="#ppt_x+#ppt_w*1.125000"/>
                                          </p:val>
                                        </p:tav>
                                        <p:tav tm="100000">
                                          <p:val>
                                            <p:strVal val="#ppt_x"/>
                                          </p:val>
                                        </p:tav>
                                      </p:tavLst>
                                    </p:anim>
                                    <p:animEffect transition="in" filter="wipe(left)">
                                      <p:cBhvr>
                                        <p:cTn id="39" dur="500"/>
                                        <p:tgtEl>
                                          <p:spTgt spid="22"/>
                                        </p:tgtEl>
                                      </p:cBhvr>
                                    </p:animEffect>
                                  </p:childTnLst>
                                </p:cTn>
                              </p:par>
                            </p:childTnLst>
                          </p:cTn>
                        </p:par>
                        <p:par>
                          <p:cTn id="40" fill="hold">
                            <p:stCondLst>
                              <p:cond delay="2000"/>
                            </p:stCondLst>
                            <p:childTnLst>
                              <p:par>
                                <p:cTn id="41" presetID="12" presetClass="entr" presetSubtype="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p:tgtEl>
                                          <p:spTgt spid="17"/>
                                        </p:tgtEl>
                                        <p:attrNameLst>
                                          <p:attrName>ppt_x</p:attrName>
                                        </p:attrNameLst>
                                      </p:cBhvr>
                                      <p:tavLst>
                                        <p:tav tm="0">
                                          <p:val>
                                            <p:strVal val="#ppt_x-#ppt_w*1.125000"/>
                                          </p:val>
                                        </p:tav>
                                        <p:tav tm="100000">
                                          <p:val>
                                            <p:strVal val="#ppt_x"/>
                                          </p:val>
                                        </p:tav>
                                      </p:tavLst>
                                    </p:anim>
                                    <p:animEffect transition="in" filter="wipe(right)">
                                      <p:cBhvr>
                                        <p:cTn id="44" dur="500"/>
                                        <p:tgtEl>
                                          <p:spTgt spid="17"/>
                                        </p:tgtEl>
                                      </p:cBhvr>
                                    </p:animEffect>
                                  </p:childTnLst>
                                </p:cTn>
                              </p:par>
                              <p:par>
                                <p:cTn id="45" presetID="12" presetClass="entr" presetSubtype="2"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p:tgtEl>
                                          <p:spTgt spid="23"/>
                                        </p:tgtEl>
                                        <p:attrNameLst>
                                          <p:attrName>ppt_x</p:attrName>
                                        </p:attrNameLst>
                                      </p:cBhvr>
                                      <p:tavLst>
                                        <p:tav tm="0">
                                          <p:val>
                                            <p:strVal val="#ppt_x+#ppt_w*1.125000"/>
                                          </p:val>
                                        </p:tav>
                                        <p:tav tm="100000">
                                          <p:val>
                                            <p:strVal val="#ppt_x"/>
                                          </p:val>
                                        </p:tav>
                                      </p:tavLst>
                                    </p:anim>
                                    <p:animEffect transition="in" filter="wipe(left)">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68980" y="2301240"/>
            <a:ext cx="1371600" cy="1371600"/>
            <a:chOff x="3268980" y="2301240"/>
            <a:chExt cx="1371600" cy="1371600"/>
          </a:xfrm>
        </p:grpSpPr>
        <p:sp>
          <p:nvSpPr>
            <p:cNvPr id="2" name="椭圆 1"/>
            <p:cNvSpPr/>
            <p:nvPr/>
          </p:nvSpPr>
          <p:spPr>
            <a:xfrm>
              <a:off x="3268980" y="2301240"/>
              <a:ext cx="1371600" cy="1371600"/>
            </a:xfrm>
            <a:prstGeom prst="ellipse">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 name="文本框 2"/>
            <p:cNvSpPr txBox="1"/>
            <p:nvPr/>
          </p:nvSpPr>
          <p:spPr>
            <a:xfrm>
              <a:off x="3410756" y="2433042"/>
              <a:ext cx="1229824"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04</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grpSp>
      <p:cxnSp>
        <p:nvCxnSpPr>
          <p:cNvPr id="5" name="直接连接符 4"/>
          <p:cNvCxnSpPr/>
          <p:nvPr/>
        </p:nvCxnSpPr>
        <p:spPr>
          <a:xfrm>
            <a:off x="4869180" y="2301240"/>
            <a:ext cx="0" cy="1295400"/>
          </a:xfrm>
          <a:prstGeom prst="line">
            <a:avLst/>
          </a:prstGeom>
          <a:ln w="19050">
            <a:solidFill>
              <a:srgbClr val="7D9449"/>
            </a:solidFill>
            <a:prstDash val="dashDot"/>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990013" y="2248376"/>
            <a:ext cx="1800493" cy="369332"/>
          </a:xfrm>
          <a:prstGeom prst="rect">
            <a:avLst/>
          </a:prstGeom>
        </p:spPr>
        <p:txBody>
          <a:bodyPr wrap="none">
            <a:spAutoFit/>
          </a:bodyPr>
          <a:lstStyle/>
          <a:p>
            <a:r>
              <a:rPr lang="zh-CN" altLang="en-US" dirty="0">
                <a:solidFill>
                  <a:srgbClr val="7D9449"/>
                </a:solidFill>
              </a:rPr>
              <a:t>Please enter your question.</a:t>
            </a:r>
          </a:p>
        </p:txBody>
      </p:sp>
      <p:sp>
        <p:nvSpPr>
          <p:cNvPr id="7" name="矩形 6"/>
          <p:cNvSpPr/>
          <p:nvPr/>
        </p:nvSpPr>
        <p:spPr>
          <a:xfrm>
            <a:off x="4990013" y="2657921"/>
            <a:ext cx="3742506" cy="938719"/>
          </a:xfrm>
          <a:prstGeom prst="rect">
            <a:avLst/>
          </a:prstGeom>
        </p:spPr>
        <p:txBody>
          <a:bodyPr wrap="square">
            <a:spAutoFit/>
          </a:bodyPr>
          <a:lstStyle/>
          <a:p>
            <a:r>
              <a:rPr lang="zh-CN" altLang="en-US" sz="1100" dirty="0">
                <a:solidFill>
                  <a:srgbClr val="7D9449"/>
                </a:solidFill>
              </a:rPr>
              <a:t>Please add detailed description text here, as far as possible in line with the title text language style, language description as concise and vivid as possible. Please add detailed description text here, as far as possible in line with the title text language style, language description as concise and vivid as possible. Please add detailed description text here, as far as possible in line with the title text language style, language description as concise and vivid as possible.</a:t>
            </a:r>
          </a:p>
        </p:txBody>
      </p:sp>
    </p:spTree>
    <p:extLst>
      <p:ext uri="{BB962C8B-B14F-4D97-AF65-F5344CB8AC3E}">
        <p14:creationId xmlns:p14="http://schemas.microsoft.com/office/powerpoint/2010/main" val="40582487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0521" y="1879399"/>
            <a:ext cx="2559547" cy="2559547"/>
            <a:chOff x="4389635" y="1995791"/>
            <a:chExt cx="3412729" cy="3412729"/>
          </a:xfrm>
        </p:grpSpPr>
        <p:sp>
          <p:nvSpPr>
            <p:cNvPr id="3" name="Freeform 5"/>
            <p:cNvSpPr/>
            <p:nvPr/>
          </p:nvSpPr>
          <p:spPr bwMode="auto">
            <a:xfrm>
              <a:off x="6146979" y="3753135"/>
              <a:ext cx="1655385" cy="1655385"/>
            </a:xfrm>
            <a:custGeom>
              <a:avLst/>
              <a:gdLst>
                <a:gd name="T0" fmla="*/ 0 w 961"/>
                <a:gd name="T1" fmla="*/ 630 h 961"/>
                <a:gd name="T2" fmla="*/ 0 w 961"/>
                <a:gd name="T3" fmla="*/ 961 h 961"/>
                <a:gd name="T4" fmla="*/ 961 w 961"/>
                <a:gd name="T5" fmla="*/ 0 h 961"/>
                <a:gd name="T6" fmla="*/ 630 w 961"/>
                <a:gd name="T7" fmla="*/ 0 h 961"/>
                <a:gd name="T8" fmla="*/ 0 w 961"/>
                <a:gd name="T9" fmla="*/ 630 h 961"/>
              </a:gdLst>
              <a:ahLst/>
              <a:cxnLst>
                <a:cxn ang="0">
                  <a:pos x="T0" y="T1"/>
                </a:cxn>
                <a:cxn ang="0">
                  <a:pos x="T2" y="T3"/>
                </a:cxn>
                <a:cxn ang="0">
                  <a:pos x="T4" y="T5"/>
                </a:cxn>
                <a:cxn ang="0">
                  <a:pos x="T6" y="T7"/>
                </a:cxn>
                <a:cxn ang="0">
                  <a:pos x="T8" y="T9"/>
                </a:cxn>
              </a:cxnLst>
              <a:rect l="0" t="0" r="r" b="b"/>
              <a:pathLst>
                <a:path w="961" h="961">
                  <a:moveTo>
                    <a:pt x="0" y="630"/>
                  </a:moveTo>
                  <a:cubicBezTo>
                    <a:pt x="0" y="961"/>
                    <a:pt x="0" y="961"/>
                    <a:pt x="0" y="961"/>
                  </a:cubicBezTo>
                  <a:cubicBezTo>
                    <a:pt x="524" y="946"/>
                    <a:pt x="946" y="524"/>
                    <a:pt x="961" y="0"/>
                  </a:cubicBezTo>
                  <a:cubicBezTo>
                    <a:pt x="630" y="0"/>
                    <a:pt x="630" y="0"/>
                    <a:pt x="630" y="0"/>
                  </a:cubicBezTo>
                  <a:cubicBezTo>
                    <a:pt x="615" y="341"/>
                    <a:pt x="341" y="615"/>
                    <a:pt x="0" y="630"/>
                  </a:cubicBezTo>
                  <a:close/>
                </a:path>
              </a:pathLst>
            </a:custGeom>
            <a:solidFill>
              <a:srgbClr val="E5E894"/>
            </a:solidFill>
            <a:ln>
              <a:noFill/>
            </a:ln>
          </p:spPr>
          <p:txBody>
            <a:bodyPr vert="horz" wrap="square" lIns="68580" tIns="34290" rIns="68580" bIns="34290" numCol="1" anchor="t" anchorCtr="0" compatLnSpc="1"/>
            <a:lstStyle/>
            <a:p>
              <a:endParaRPr lang="en-US" sz="1013"/>
            </a:p>
          </p:txBody>
        </p:sp>
        <p:sp>
          <p:nvSpPr>
            <p:cNvPr id="4" name="Freeform 6"/>
            <p:cNvSpPr/>
            <p:nvPr/>
          </p:nvSpPr>
          <p:spPr bwMode="auto">
            <a:xfrm>
              <a:off x="6146979" y="1995791"/>
              <a:ext cx="1655385" cy="1655385"/>
            </a:xfrm>
            <a:custGeom>
              <a:avLst/>
              <a:gdLst>
                <a:gd name="T0" fmla="*/ 630 w 961"/>
                <a:gd name="T1" fmla="*/ 961 h 961"/>
                <a:gd name="T2" fmla="*/ 961 w 961"/>
                <a:gd name="T3" fmla="*/ 961 h 961"/>
                <a:gd name="T4" fmla="*/ 0 w 961"/>
                <a:gd name="T5" fmla="*/ 0 h 961"/>
                <a:gd name="T6" fmla="*/ 0 w 961"/>
                <a:gd name="T7" fmla="*/ 331 h 961"/>
                <a:gd name="T8" fmla="*/ 630 w 961"/>
                <a:gd name="T9" fmla="*/ 961 h 961"/>
              </a:gdLst>
              <a:ahLst/>
              <a:cxnLst>
                <a:cxn ang="0">
                  <a:pos x="T0" y="T1"/>
                </a:cxn>
                <a:cxn ang="0">
                  <a:pos x="T2" y="T3"/>
                </a:cxn>
                <a:cxn ang="0">
                  <a:pos x="T4" y="T5"/>
                </a:cxn>
                <a:cxn ang="0">
                  <a:pos x="T6" y="T7"/>
                </a:cxn>
                <a:cxn ang="0">
                  <a:pos x="T8" y="T9"/>
                </a:cxn>
              </a:cxnLst>
              <a:rect l="0" t="0" r="r" b="b"/>
              <a:pathLst>
                <a:path w="961" h="961">
                  <a:moveTo>
                    <a:pt x="630" y="961"/>
                  </a:moveTo>
                  <a:cubicBezTo>
                    <a:pt x="961" y="961"/>
                    <a:pt x="961" y="961"/>
                    <a:pt x="961" y="961"/>
                  </a:cubicBezTo>
                  <a:cubicBezTo>
                    <a:pt x="946" y="437"/>
                    <a:pt x="524" y="15"/>
                    <a:pt x="0" y="0"/>
                  </a:cubicBezTo>
                  <a:cubicBezTo>
                    <a:pt x="0" y="331"/>
                    <a:pt x="0" y="331"/>
                    <a:pt x="0" y="331"/>
                  </a:cubicBezTo>
                  <a:cubicBezTo>
                    <a:pt x="341" y="346"/>
                    <a:pt x="615" y="620"/>
                    <a:pt x="630" y="961"/>
                  </a:cubicBezTo>
                  <a:close/>
                </a:path>
              </a:pathLst>
            </a:custGeom>
            <a:solidFill>
              <a:srgbClr val="94BB80"/>
            </a:solidFill>
            <a:ln>
              <a:noFill/>
            </a:ln>
          </p:spPr>
          <p:txBody>
            <a:bodyPr vert="horz" wrap="square" lIns="68580" tIns="34290" rIns="68580" bIns="34290" numCol="1" anchor="t" anchorCtr="0" compatLnSpc="1"/>
            <a:lstStyle/>
            <a:p>
              <a:endParaRPr lang="en-US" sz="1013"/>
            </a:p>
          </p:txBody>
        </p:sp>
        <p:sp>
          <p:nvSpPr>
            <p:cNvPr id="5" name="Freeform 7"/>
            <p:cNvSpPr/>
            <p:nvPr/>
          </p:nvSpPr>
          <p:spPr bwMode="auto">
            <a:xfrm>
              <a:off x="4389635" y="1995791"/>
              <a:ext cx="1655385" cy="1655385"/>
            </a:xfrm>
            <a:custGeom>
              <a:avLst/>
              <a:gdLst>
                <a:gd name="T0" fmla="*/ 961 w 961"/>
                <a:gd name="T1" fmla="*/ 331 h 961"/>
                <a:gd name="T2" fmla="*/ 961 w 961"/>
                <a:gd name="T3" fmla="*/ 0 h 961"/>
                <a:gd name="T4" fmla="*/ 0 w 961"/>
                <a:gd name="T5" fmla="*/ 961 h 961"/>
                <a:gd name="T6" fmla="*/ 331 w 961"/>
                <a:gd name="T7" fmla="*/ 961 h 961"/>
                <a:gd name="T8" fmla="*/ 961 w 961"/>
                <a:gd name="T9" fmla="*/ 331 h 961"/>
              </a:gdLst>
              <a:ahLst/>
              <a:cxnLst>
                <a:cxn ang="0">
                  <a:pos x="T0" y="T1"/>
                </a:cxn>
                <a:cxn ang="0">
                  <a:pos x="T2" y="T3"/>
                </a:cxn>
                <a:cxn ang="0">
                  <a:pos x="T4" y="T5"/>
                </a:cxn>
                <a:cxn ang="0">
                  <a:pos x="T6" y="T7"/>
                </a:cxn>
                <a:cxn ang="0">
                  <a:pos x="T8" y="T9"/>
                </a:cxn>
              </a:cxnLst>
              <a:rect l="0" t="0" r="r" b="b"/>
              <a:pathLst>
                <a:path w="961" h="961">
                  <a:moveTo>
                    <a:pt x="961" y="331"/>
                  </a:moveTo>
                  <a:cubicBezTo>
                    <a:pt x="961" y="0"/>
                    <a:pt x="961" y="0"/>
                    <a:pt x="961" y="0"/>
                  </a:cubicBezTo>
                  <a:cubicBezTo>
                    <a:pt x="437" y="15"/>
                    <a:pt x="15" y="437"/>
                    <a:pt x="0" y="961"/>
                  </a:cubicBezTo>
                  <a:cubicBezTo>
                    <a:pt x="331" y="961"/>
                    <a:pt x="331" y="961"/>
                    <a:pt x="331" y="961"/>
                  </a:cubicBezTo>
                  <a:cubicBezTo>
                    <a:pt x="346" y="620"/>
                    <a:pt x="620" y="346"/>
                    <a:pt x="961" y="331"/>
                  </a:cubicBezTo>
                  <a:close/>
                </a:path>
              </a:pathLst>
            </a:custGeom>
            <a:solidFill>
              <a:srgbClr val="BCC878"/>
            </a:solidFill>
            <a:ln>
              <a:noFill/>
            </a:ln>
          </p:spPr>
          <p:txBody>
            <a:bodyPr vert="horz" wrap="square" lIns="68580" tIns="34290" rIns="68580" bIns="34290" numCol="1" anchor="t" anchorCtr="0" compatLnSpc="1"/>
            <a:lstStyle/>
            <a:p>
              <a:endParaRPr lang="en-US" sz="1013"/>
            </a:p>
          </p:txBody>
        </p:sp>
        <p:sp>
          <p:nvSpPr>
            <p:cNvPr id="6" name="Freeform 8"/>
            <p:cNvSpPr/>
            <p:nvPr/>
          </p:nvSpPr>
          <p:spPr bwMode="auto">
            <a:xfrm>
              <a:off x="4389635" y="3753135"/>
              <a:ext cx="1655385" cy="1655385"/>
            </a:xfrm>
            <a:custGeom>
              <a:avLst/>
              <a:gdLst>
                <a:gd name="T0" fmla="*/ 331 w 961"/>
                <a:gd name="T1" fmla="*/ 0 h 961"/>
                <a:gd name="T2" fmla="*/ 0 w 961"/>
                <a:gd name="T3" fmla="*/ 0 h 961"/>
                <a:gd name="T4" fmla="*/ 961 w 961"/>
                <a:gd name="T5" fmla="*/ 961 h 961"/>
                <a:gd name="T6" fmla="*/ 961 w 961"/>
                <a:gd name="T7" fmla="*/ 630 h 961"/>
                <a:gd name="T8" fmla="*/ 331 w 961"/>
                <a:gd name="T9" fmla="*/ 0 h 961"/>
              </a:gdLst>
              <a:ahLst/>
              <a:cxnLst>
                <a:cxn ang="0">
                  <a:pos x="T0" y="T1"/>
                </a:cxn>
                <a:cxn ang="0">
                  <a:pos x="T2" y="T3"/>
                </a:cxn>
                <a:cxn ang="0">
                  <a:pos x="T4" y="T5"/>
                </a:cxn>
                <a:cxn ang="0">
                  <a:pos x="T6" y="T7"/>
                </a:cxn>
                <a:cxn ang="0">
                  <a:pos x="T8" y="T9"/>
                </a:cxn>
              </a:cxnLst>
              <a:rect l="0" t="0" r="r" b="b"/>
              <a:pathLst>
                <a:path w="961" h="961">
                  <a:moveTo>
                    <a:pt x="331" y="0"/>
                  </a:moveTo>
                  <a:cubicBezTo>
                    <a:pt x="0" y="0"/>
                    <a:pt x="0" y="0"/>
                    <a:pt x="0" y="0"/>
                  </a:cubicBezTo>
                  <a:cubicBezTo>
                    <a:pt x="15" y="524"/>
                    <a:pt x="437" y="946"/>
                    <a:pt x="961" y="961"/>
                  </a:cubicBezTo>
                  <a:cubicBezTo>
                    <a:pt x="961" y="630"/>
                    <a:pt x="961" y="630"/>
                    <a:pt x="961" y="630"/>
                  </a:cubicBezTo>
                  <a:cubicBezTo>
                    <a:pt x="620" y="615"/>
                    <a:pt x="346" y="341"/>
                    <a:pt x="331" y="0"/>
                  </a:cubicBezTo>
                  <a:close/>
                </a:path>
              </a:pathLst>
            </a:custGeom>
            <a:solidFill>
              <a:srgbClr val="7D9449"/>
            </a:solidFill>
            <a:ln>
              <a:noFill/>
            </a:ln>
          </p:spPr>
          <p:txBody>
            <a:bodyPr vert="horz" wrap="square" lIns="68580" tIns="34290" rIns="68580" bIns="34290" numCol="1" anchor="t" anchorCtr="0" compatLnSpc="1"/>
            <a:lstStyle/>
            <a:p>
              <a:endParaRPr lang="en-US" sz="1013"/>
            </a:p>
          </p:txBody>
        </p:sp>
        <p:grpSp>
          <p:nvGrpSpPr>
            <p:cNvPr id="7" name="Group 103"/>
            <p:cNvGrpSpPr/>
            <p:nvPr/>
          </p:nvGrpSpPr>
          <p:grpSpPr>
            <a:xfrm>
              <a:off x="5371726" y="3141861"/>
              <a:ext cx="1485287" cy="1147335"/>
              <a:chOff x="5059339" y="4704186"/>
              <a:chExt cx="1660525" cy="1282700"/>
            </a:xfrm>
          </p:grpSpPr>
          <p:sp>
            <p:nvSpPr>
              <p:cNvPr id="8" name="Freeform 29"/>
              <p:cNvSpPr>
                <a:spLocks noEditPoints="1"/>
              </p:cNvSpPr>
              <p:nvPr/>
            </p:nvSpPr>
            <p:spPr bwMode="auto">
              <a:xfrm>
                <a:off x="5059339" y="4704186"/>
                <a:ext cx="1660525" cy="895350"/>
              </a:xfrm>
              <a:custGeom>
                <a:avLst/>
                <a:gdLst>
                  <a:gd name="T0" fmla="*/ 862 w 1061"/>
                  <a:gd name="T1" fmla="*/ 572 h 572"/>
                  <a:gd name="T2" fmla="*/ 320 w 1061"/>
                  <a:gd name="T3" fmla="*/ 572 h 572"/>
                  <a:gd name="T4" fmla="*/ 290 w 1061"/>
                  <a:gd name="T5" fmla="*/ 548 h 572"/>
                  <a:gd name="T6" fmla="*/ 176 w 1061"/>
                  <a:gd name="T7" fmla="*/ 186 h 572"/>
                  <a:gd name="T8" fmla="*/ 16 w 1061"/>
                  <a:gd name="T9" fmla="*/ 58 h 572"/>
                  <a:gd name="T10" fmla="*/ 11 w 1061"/>
                  <a:gd name="T11" fmla="*/ 14 h 572"/>
                  <a:gd name="T12" fmla="*/ 55 w 1061"/>
                  <a:gd name="T13" fmla="*/ 17 h 572"/>
                  <a:gd name="T14" fmla="*/ 205 w 1061"/>
                  <a:gd name="T15" fmla="*/ 144 h 572"/>
                  <a:gd name="T16" fmla="*/ 1028 w 1061"/>
                  <a:gd name="T17" fmla="*/ 144 h 572"/>
                  <a:gd name="T18" fmla="*/ 1054 w 1061"/>
                  <a:gd name="T19" fmla="*/ 150 h 572"/>
                  <a:gd name="T20" fmla="*/ 1057 w 1061"/>
                  <a:gd name="T21" fmla="*/ 176 h 572"/>
                  <a:gd name="T22" fmla="*/ 891 w 1061"/>
                  <a:gd name="T23" fmla="*/ 553 h 572"/>
                  <a:gd name="T24" fmla="*/ 862 w 1061"/>
                  <a:gd name="T25" fmla="*/ 572 h 572"/>
                  <a:gd name="T26" fmla="*/ 343 w 1061"/>
                  <a:gd name="T27" fmla="*/ 501 h 572"/>
                  <a:gd name="T28" fmla="*/ 842 w 1061"/>
                  <a:gd name="T29" fmla="*/ 501 h 572"/>
                  <a:gd name="T30" fmla="*/ 980 w 1061"/>
                  <a:gd name="T31" fmla="*/ 180 h 572"/>
                  <a:gd name="T32" fmla="*/ 244 w 1061"/>
                  <a:gd name="T33" fmla="*/ 180 h 572"/>
                  <a:gd name="T34" fmla="*/ 343 w 1061"/>
                  <a:gd name="T35" fmla="*/ 5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1" h="572">
                    <a:moveTo>
                      <a:pt x="862" y="572"/>
                    </a:moveTo>
                    <a:cubicBezTo>
                      <a:pt x="320" y="572"/>
                      <a:pt x="320" y="572"/>
                      <a:pt x="320" y="572"/>
                    </a:cubicBezTo>
                    <a:cubicBezTo>
                      <a:pt x="307" y="572"/>
                      <a:pt x="295" y="561"/>
                      <a:pt x="290" y="548"/>
                    </a:cubicBezTo>
                    <a:cubicBezTo>
                      <a:pt x="176" y="186"/>
                      <a:pt x="176" y="186"/>
                      <a:pt x="176" y="186"/>
                    </a:cubicBezTo>
                    <a:cubicBezTo>
                      <a:pt x="16" y="58"/>
                      <a:pt x="16" y="58"/>
                      <a:pt x="16" y="58"/>
                    </a:cubicBezTo>
                    <a:cubicBezTo>
                      <a:pt x="2" y="48"/>
                      <a:pt x="0" y="28"/>
                      <a:pt x="11" y="14"/>
                    </a:cubicBezTo>
                    <a:cubicBezTo>
                      <a:pt x="21" y="0"/>
                      <a:pt x="41" y="6"/>
                      <a:pt x="55" y="17"/>
                    </a:cubicBezTo>
                    <a:cubicBezTo>
                      <a:pt x="205" y="144"/>
                      <a:pt x="205" y="144"/>
                      <a:pt x="205" y="144"/>
                    </a:cubicBezTo>
                    <a:cubicBezTo>
                      <a:pt x="1028" y="144"/>
                      <a:pt x="1028" y="144"/>
                      <a:pt x="1028" y="144"/>
                    </a:cubicBezTo>
                    <a:cubicBezTo>
                      <a:pt x="1039" y="144"/>
                      <a:pt x="1049" y="141"/>
                      <a:pt x="1054" y="150"/>
                    </a:cubicBezTo>
                    <a:cubicBezTo>
                      <a:pt x="1060" y="159"/>
                      <a:pt x="1061" y="166"/>
                      <a:pt x="1057" y="176"/>
                    </a:cubicBezTo>
                    <a:cubicBezTo>
                      <a:pt x="891" y="553"/>
                      <a:pt x="891" y="553"/>
                      <a:pt x="891" y="553"/>
                    </a:cubicBezTo>
                    <a:cubicBezTo>
                      <a:pt x="886" y="565"/>
                      <a:pt x="874" y="572"/>
                      <a:pt x="862" y="572"/>
                    </a:cubicBezTo>
                    <a:close/>
                    <a:moveTo>
                      <a:pt x="343" y="501"/>
                    </a:moveTo>
                    <a:cubicBezTo>
                      <a:pt x="842" y="501"/>
                      <a:pt x="842" y="501"/>
                      <a:pt x="842" y="501"/>
                    </a:cubicBezTo>
                    <a:cubicBezTo>
                      <a:pt x="980" y="180"/>
                      <a:pt x="980" y="180"/>
                      <a:pt x="980" y="180"/>
                    </a:cubicBezTo>
                    <a:cubicBezTo>
                      <a:pt x="244" y="180"/>
                      <a:pt x="244" y="180"/>
                      <a:pt x="244" y="180"/>
                    </a:cubicBezTo>
                    <a:lnTo>
                      <a:pt x="343" y="501"/>
                    </a:lnTo>
                    <a:close/>
                  </a:path>
                </a:pathLst>
              </a:custGeom>
              <a:solidFill>
                <a:schemeClr val="tx2"/>
              </a:solidFill>
              <a:ln>
                <a:noFill/>
              </a:ln>
            </p:spPr>
            <p:txBody>
              <a:bodyPr vert="horz" wrap="square" lIns="68580" tIns="34290" rIns="68580" bIns="34290" numCol="1" anchor="t" anchorCtr="0" compatLnSpc="1"/>
              <a:lstStyle/>
              <a:p>
                <a:endParaRPr lang="en-US" sz="1013"/>
              </a:p>
            </p:txBody>
          </p:sp>
          <p:sp>
            <p:nvSpPr>
              <p:cNvPr id="9" name="Freeform 30"/>
              <p:cNvSpPr/>
              <p:nvPr/>
            </p:nvSpPr>
            <p:spPr bwMode="auto">
              <a:xfrm>
                <a:off x="5599089" y="4926436"/>
                <a:ext cx="153987" cy="641350"/>
              </a:xfrm>
              <a:custGeom>
                <a:avLst/>
                <a:gdLst>
                  <a:gd name="T0" fmla="*/ 81 w 98"/>
                  <a:gd name="T1" fmla="*/ 410 h 410"/>
                  <a:gd name="T2" fmla="*/ 65 w 98"/>
                  <a:gd name="T3" fmla="*/ 397 h 410"/>
                  <a:gd name="T4" fmla="*/ 1 w 98"/>
                  <a:gd name="T5" fmla="*/ 20 h 410"/>
                  <a:gd name="T6" fmla="*/ 14 w 98"/>
                  <a:gd name="T7" fmla="*/ 1 h 410"/>
                  <a:gd name="T8" fmla="*/ 32 w 98"/>
                  <a:gd name="T9" fmla="*/ 14 h 410"/>
                  <a:gd name="T10" fmla="*/ 96 w 98"/>
                  <a:gd name="T11" fmla="*/ 392 h 410"/>
                  <a:gd name="T12" fmla="*/ 84 w 98"/>
                  <a:gd name="T13" fmla="*/ 410 h 410"/>
                  <a:gd name="T14" fmla="*/ 81 w 98"/>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0">
                    <a:moveTo>
                      <a:pt x="81" y="410"/>
                    </a:moveTo>
                    <a:cubicBezTo>
                      <a:pt x="73" y="410"/>
                      <a:pt x="67" y="405"/>
                      <a:pt x="65" y="397"/>
                    </a:cubicBezTo>
                    <a:cubicBezTo>
                      <a:pt x="1" y="20"/>
                      <a:pt x="1" y="20"/>
                      <a:pt x="1" y="20"/>
                    </a:cubicBezTo>
                    <a:cubicBezTo>
                      <a:pt x="0" y="11"/>
                      <a:pt x="5" y="3"/>
                      <a:pt x="14" y="1"/>
                    </a:cubicBezTo>
                    <a:cubicBezTo>
                      <a:pt x="22" y="0"/>
                      <a:pt x="30" y="6"/>
                      <a:pt x="32" y="14"/>
                    </a:cubicBezTo>
                    <a:cubicBezTo>
                      <a:pt x="96" y="392"/>
                      <a:pt x="96" y="392"/>
                      <a:pt x="96" y="392"/>
                    </a:cubicBezTo>
                    <a:cubicBezTo>
                      <a:pt x="98" y="400"/>
                      <a:pt x="92" y="408"/>
                      <a:pt x="84" y="410"/>
                    </a:cubicBezTo>
                    <a:cubicBezTo>
                      <a:pt x="83" y="410"/>
                      <a:pt x="82" y="410"/>
                      <a:pt x="81" y="410"/>
                    </a:cubicBezTo>
                    <a:close/>
                  </a:path>
                </a:pathLst>
              </a:custGeom>
              <a:solidFill>
                <a:schemeClr val="tx2"/>
              </a:solidFill>
              <a:ln>
                <a:noFill/>
              </a:ln>
            </p:spPr>
            <p:txBody>
              <a:bodyPr vert="horz" wrap="square" lIns="68580" tIns="34290" rIns="68580" bIns="34290" numCol="1" anchor="t" anchorCtr="0" compatLnSpc="1"/>
              <a:lstStyle/>
              <a:p>
                <a:endParaRPr lang="en-US" sz="1013"/>
              </a:p>
            </p:txBody>
          </p:sp>
          <p:sp>
            <p:nvSpPr>
              <p:cNvPr id="10" name="Freeform 31"/>
              <p:cNvSpPr/>
              <p:nvPr/>
            </p:nvSpPr>
            <p:spPr bwMode="auto">
              <a:xfrm>
                <a:off x="5843564" y="4926436"/>
                <a:ext cx="122237" cy="641350"/>
              </a:xfrm>
              <a:custGeom>
                <a:avLst/>
                <a:gdLst>
                  <a:gd name="T0" fmla="*/ 62 w 78"/>
                  <a:gd name="T1" fmla="*/ 410 h 410"/>
                  <a:gd name="T2" fmla="*/ 46 w 78"/>
                  <a:gd name="T3" fmla="*/ 396 h 410"/>
                  <a:gd name="T4" fmla="*/ 1 w 78"/>
                  <a:gd name="T5" fmla="*/ 19 h 410"/>
                  <a:gd name="T6" fmla="*/ 15 w 78"/>
                  <a:gd name="T7" fmla="*/ 1 h 410"/>
                  <a:gd name="T8" fmla="*/ 32 w 78"/>
                  <a:gd name="T9" fmla="*/ 15 h 410"/>
                  <a:gd name="T10" fmla="*/ 77 w 78"/>
                  <a:gd name="T11" fmla="*/ 392 h 410"/>
                  <a:gd name="T12" fmla="*/ 64 w 78"/>
                  <a:gd name="T13" fmla="*/ 410 h 410"/>
                  <a:gd name="T14" fmla="*/ 62 w 78"/>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410">
                    <a:moveTo>
                      <a:pt x="62" y="410"/>
                    </a:moveTo>
                    <a:cubicBezTo>
                      <a:pt x="54" y="410"/>
                      <a:pt x="47" y="404"/>
                      <a:pt x="46" y="396"/>
                    </a:cubicBezTo>
                    <a:cubicBezTo>
                      <a:pt x="1" y="19"/>
                      <a:pt x="1" y="19"/>
                      <a:pt x="1" y="19"/>
                    </a:cubicBezTo>
                    <a:cubicBezTo>
                      <a:pt x="0" y="10"/>
                      <a:pt x="6" y="2"/>
                      <a:pt x="15" y="1"/>
                    </a:cubicBezTo>
                    <a:cubicBezTo>
                      <a:pt x="23" y="0"/>
                      <a:pt x="31" y="6"/>
                      <a:pt x="32" y="15"/>
                    </a:cubicBezTo>
                    <a:cubicBezTo>
                      <a:pt x="77" y="392"/>
                      <a:pt x="77" y="392"/>
                      <a:pt x="77" y="392"/>
                    </a:cubicBezTo>
                    <a:cubicBezTo>
                      <a:pt x="78" y="401"/>
                      <a:pt x="72" y="409"/>
                      <a:pt x="64" y="410"/>
                    </a:cubicBezTo>
                    <a:cubicBezTo>
                      <a:pt x="63" y="410"/>
                      <a:pt x="62" y="410"/>
                      <a:pt x="62" y="410"/>
                    </a:cubicBezTo>
                    <a:close/>
                  </a:path>
                </a:pathLst>
              </a:custGeom>
              <a:solidFill>
                <a:schemeClr val="tx2"/>
              </a:solidFill>
              <a:ln>
                <a:noFill/>
              </a:ln>
            </p:spPr>
            <p:txBody>
              <a:bodyPr vert="horz" wrap="square" lIns="68580" tIns="34290" rIns="68580" bIns="34290" numCol="1" anchor="t" anchorCtr="0" compatLnSpc="1"/>
              <a:lstStyle/>
              <a:p>
                <a:endParaRPr lang="en-US" sz="1013"/>
              </a:p>
            </p:txBody>
          </p:sp>
          <p:sp>
            <p:nvSpPr>
              <p:cNvPr id="11" name="Freeform 32"/>
              <p:cNvSpPr/>
              <p:nvPr/>
            </p:nvSpPr>
            <p:spPr bwMode="auto">
              <a:xfrm>
                <a:off x="6089627" y="4932786"/>
                <a:ext cx="109537" cy="628650"/>
              </a:xfrm>
              <a:custGeom>
                <a:avLst/>
                <a:gdLst>
                  <a:gd name="T0" fmla="*/ 16 w 70"/>
                  <a:gd name="T1" fmla="*/ 402 h 402"/>
                  <a:gd name="T2" fmla="*/ 15 w 70"/>
                  <a:gd name="T3" fmla="*/ 402 h 402"/>
                  <a:gd name="T4" fmla="*/ 1 w 70"/>
                  <a:gd name="T5" fmla="*/ 385 h 402"/>
                  <a:gd name="T6" fmla="*/ 38 w 70"/>
                  <a:gd name="T7" fmla="*/ 15 h 402"/>
                  <a:gd name="T8" fmla="*/ 55 w 70"/>
                  <a:gd name="T9" fmla="*/ 1 h 402"/>
                  <a:gd name="T10" fmla="*/ 69 w 70"/>
                  <a:gd name="T11" fmla="*/ 18 h 402"/>
                  <a:gd name="T12" fmla="*/ 32 w 70"/>
                  <a:gd name="T13" fmla="*/ 388 h 402"/>
                  <a:gd name="T14" fmla="*/ 16 w 70"/>
                  <a:gd name="T15" fmla="*/ 402 h 4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2">
                    <a:moveTo>
                      <a:pt x="16" y="402"/>
                    </a:moveTo>
                    <a:cubicBezTo>
                      <a:pt x="16" y="402"/>
                      <a:pt x="15" y="402"/>
                      <a:pt x="15" y="402"/>
                    </a:cubicBezTo>
                    <a:cubicBezTo>
                      <a:pt x="6" y="401"/>
                      <a:pt x="0" y="393"/>
                      <a:pt x="1" y="385"/>
                    </a:cubicBezTo>
                    <a:cubicBezTo>
                      <a:pt x="38" y="15"/>
                      <a:pt x="38" y="15"/>
                      <a:pt x="38" y="15"/>
                    </a:cubicBezTo>
                    <a:cubicBezTo>
                      <a:pt x="39" y="7"/>
                      <a:pt x="47" y="0"/>
                      <a:pt x="55" y="1"/>
                    </a:cubicBezTo>
                    <a:cubicBezTo>
                      <a:pt x="64" y="2"/>
                      <a:pt x="70" y="10"/>
                      <a:pt x="69" y="18"/>
                    </a:cubicBezTo>
                    <a:cubicBezTo>
                      <a:pt x="32" y="388"/>
                      <a:pt x="32" y="388"/>
                      <a:pt x="32" y="388"/>
                    </a:cubicBezTo>
                    <a:cubicBezTo>
                      <a:pt x="31" y="396"/>
                      <a:pt x="24" y="402"/>
                      <a:pt x="16" y="402"/>
                    </a:cubicBezTo>
                    <a:close/>
                  </a:path>
                </a:pathLst>
              </a:custGeom>
              <a:solidFill>
                <a:schemeClr val="tx2"/>
              </a:solidFill>
              <a:ln>
                <a:noFill/>
              </a:ln>
            </p:spPr>
            <p:txBody>
              <a:bodyPr vert="horz" wrap="square" lIns="68580" tIns="34290" rIns="68580" bIns="34290" numCol="1" anchor="t" anchorCtr="0" compatLnSpc="1"/>
              <a:lstStyle/>
              <a:p>
                <a:endParaRPr lang="en-US" sz="1013"/>
              </a:p>
            </p:txBody>
          </p:sp>
          <p:sp>
            <p:nvSpPr>
              <p:cNvPr id="12" name="Freeform 33"/>
              <p:cNvSpPr/>
              <p:nvPr/>
            </p:nvSpPr>
            <p:spPr bwMode="auto">
              <a:xfrm>
                <a:off x="6238852" y="4943898"/>
                <a:ext cx="271462" cy="614362"/>
              </a:xfrm>
              <a:custGeom>
                <a:avLst/>
                <a:gdLst>
                  <a:gd name="T0" fmla="*/ 18 w 173"/>
                  <a:gd name="T1" fmla="*/ 393 h 393"/>
                  <a:gd name="T2" fmla="*/ 12 w 173"/>
                  <a:gd name="T3" fmla="*/ 392 h 393"/>
                  <a:gd name="T4" fmla="*/ 3 w 173"/>
                  <a:gd name="T5" fmla="*/ 372 h 393"/>
                  <a:gd name="T6" fmla="*/ 140 w 173"/>
                  <a:gd name="T7" fmla="*/ 12 h 393"/>
                  <a:gd name="T8" fmla="*/ 160 w 173"/>
                  <a:gd name="T9" fmla="*/ 3 h 393"/>
                  <a:gd name="T10" fmla="*/ 169 w 173"/>
                  <a:gd name="T11" fmla="*/ 23 h 393"/>
                  <a:gd name="T12" fmla="*/ 33 w 173"/>
                  <a:gd name="T13" fmla="*/ 383 h 393"/>
                  <a:gd name="T14" fmla="*/ 18 w 173"/>
                  <a:gd name="T15" fmla="*/ 393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393">
                    <a:moveTo>
                      <a:pt x="18" y="393"/>
                    </a:moveTo>
                    <a:cubicBezTo>
                      <a:pt x="16" y="393"/>
                      <a:pt x="14" y="393"/>
                      <a:pt x="12" y="392"/>
                    </a:cubicBezTo>
                    <a:cubicBezTo>
                      <a:pt x="4" y="389"/>
                      <a:pt x="0" y="380"/>
                      <a:pt x="3" y="372"/>
                    </a:cubicBezTo>
                    <a:cubicBezTo>
                      <a:pt x="140" y="12"/>
                      <a:pt x="140" y="12"/>
                      <a:pt x="140" y="12"/>
                    </a:cubicBezTo>
                    <a:cubicBezTo>
                      <a:pt x="143" y="4"/>
                      <a:pt x="152" y="0"/>
                      <a:pt x="160" y="3"/>
                    </a:cubicBezTo>
                    <a:cubicBezTo>
                      <a:pt x="169" y="6"/>
                      <a:pt x="173" y="15"/>
                      <a:pt x="169" y="23"/>
                    </a:cubicBezTo>
                    <a:cubicBezTo>
                      <a:pt x="33" y="383"/>
                      <a:pt x="33" y="383"/>
                      <a:pt x="33" y="383"/>
                    </a:cubicBezTo>
                    <a:cubicBezTo>
                      <a:pt x="30" y="389"/>
                      <a:pt x="24" y="393"/>
                      <a:pt x="18" y="393"/>
                    </a:cubicBezTo>
                    <a:close/>
                  </a:path>
                </a:pathLst>
              </a:custGeom>
              <a:solidFill>
                <a:schemeClr val="tx2"/>
              </a:solidFill>
              <a:ln>
                <a:noFill/>
              </a:ln>
            </p:spPr>
            <p:txBody>
              <a:bodyPr vert="horz" wrap="square" lIns="68580" tIns="34290" rIns="68580" bIns="34290" numCol="1" anchor="t" anchorCtr="0" compatLnSpc="1"/>
              <a:lstStyle/>
              <a:p>
                <a:endParaRPr lang="en-US" sz="1013"/>
              </a:p>
            </p:txBody>
          </p:sp>
          <p:sp>
            <p:nvSpPr>
              <p:cNvPr id="13" name="Freeform 34"/>
              <p:cNvSpPr/>
              <p:nvPr/>
            </p:nvSpPr>
            <p:spPr bwMode="auto">
              <a:xfrm>
                <a:off x="5405414" y="5097886"/>
                <a:ext cx="1223962" cy="55562"/>
              </a:xfrm>
              <a:custGeom>
                <a:avLst/>
                <a:gdLst>
                  <a:gd name="T0" fmla="*/ 766 w 782"/>
                  <a:gd name="T1" fmla="*/ 36 h 36"/>
                  <a:gd name="T2" fmla="*/ 15 w 782"/>
                  <a:gd name="T3" fmla="*/ 36 h 36"/>
                  <a:gd name="T4" fmla="*/ 0 w 782"/>
                  <a:gd name="T5" fmla="*/ 18 h 36"/>
                  <a:gd name="T6" fmla="*/ 15 w 782"/>
                  <a:gd name="T7" fmla="*/ 0 h 36"/>
                  <a:gd name="T8" fmla="*/ 766 w 782"/>
                  <a:gd name="T9" fmla="*/ 0 h 36"/>
                  <a:gd name="T10" fmla="*/ 782 w 782"/>
                  <a:gd name="T11" fmla="*/ 18 h 36"/>
                  <a:gd name="T12" fmla="*/ 766 w 7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82" h="36">
                    <a:moveTo>
                      <a:pt x="766" y="36"/>
                    </a:moveTo>
                    <a:cubicBezTo>
                      <a:pt x="15" y="36"/>
                      <a:pt x="15" y="36"/>
                      <a:pt x="15" y="36"/>
                    </a:cubicBezTo>
                    <a:cubicBezTo>
                      <a:pt x="7" y="36"/>
                      <a:pt x="0" y="27"/>
                      <a:pt x="0" y="18"/>
                    </a:cubicBezTo>
                    <a:cubicBezTo>
                      <a:pt x="0" y="9"/>
                      <a:pt x="7" y="0"/>
                      <a:pt x="15" y="0"/>
                    </a:cubicBezTo>
                    <a:cubicBezTo>
                      <a:pt x="766" y="0"/>
                      <a:pt x="766" y="0"/>
                      <a:pt x="766" y="0"/>
                    </a:cubicBezTo>
                    <a:cubicBezTo>
                      <a:pt x="775" y="0"/>
                      <a:pt x="782" y="9"/>
                      <a:pt x="782" y="18"/>
                    </a:cubicBezTo>
                    <a:cubicBezTo>
                      <a:pt x="782" y="27"/>
                      <a:pt x="775" y="36"/>
                      <a:pt x="766" y="36"/>
                    </a:cubicBezTo>
                    <a:close/>
                  </a:path>
                </a:pathLst>
              </a:custGeom>
              <a:solidFill>
                <a:schemeClr val="tx2"/>
              </a:solidFill>
              <a:ln>
                <a:noFill/>
              </a:ln>
            </p:spPr>
            <p:txBody>
              <a:bodyPr vert="horz" wrap="square" lIns="68580" tIns="34290" rIns="68580" bIns="34290" numCol="1" anchor="t" anchorCtr="0" compatLnSpc="1"/>
              <a:lstStyle/>
              <a:p>
                <a:endParaRPr lang="en-US" sz="1013"/>
              </a:p>
            </p:txBody>
          </p:sp>
          <p:sp>
            <p:nvSpPr>
              <p:cNvPr id="14" name="Freeform 35"/>
              <p:cNvSpPr/>
              <p:nvPr/>
            </p:nvSpPr>
            <p:spPr bwMode="auto">
              <a:xfrm>
                <a:off x="5453039" y="5264573"/>
                <a:ext cx="1077912" cy="55562"/>
              </a:xfrm>
              <a:custGeom>
                <a:avLst/>
                <a:gdLst>
                  <a:gd name="T0" fmla="*/ 673 w 688"/>
                  <a:gd name="T1" fmla="*/ 36 h 36"/>
                  <a:gd name="T2" fmla="*/ 16 w 688"/>
                  <a:gd name="T3" fmla="*/ 36 h 36"/>
                  <a:gd name="T4" fmla="*/ 0 w 688"/>
                  <a:gd name="T5" fmla="*/ 18 h 36"/>
                  <a:gd name="T6" fmla="*/ 16 w 688"/>
                  <a:gd name="T7" fmla="*/ 0 h 36"/>
                  <a:gd name="T8" fmla="*/ 673 w 688"/>
                  <a:gd name="T9" fmla="*/ 0 h 36"/>
                  <a:gd name="T10" fmla="*/ 688 w 688"/>
                  <a:gd name="T11" fmla="*/ 18 h 36"/>
                  <a:gd name="T12" fmla="*/ 673 w 68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88" h="36">
                    <a:moveTo>
                      <a:pt x="673" y="36"/>
                    </a:moveTo>
                    <a:cubicBezTo>
                      <a:pt x="16" y="36"/>
                      <a:pt x="16" y="36"/>
                      <a:pt x="16" y="36"/>
                    </a:cubicBezTo>
                    <a:cubicBezTo>
                      <a:pt x="7" y="36"/>
                      <a:pt x="0" y="27"/>
                      <a:pt x="0" y="18"/>
                    </a:cubicBezTo>
                    <a:cubicBezTo>
                      <a:pt x="0" y="9"/>
                      <a:pt x="7" y="0"/>
                      <a:pt x="16" y="0"/>
                    </a:cubicBezTo>
                    <a:cubicBezTo>
                      <a:pt x="673" y="0"/>
                      <a:pt x="673" y="0"/>
                      <a:pt x="673" y="0"/>
                    </a:cubicBezTo>
                    <a:cubicBezTo>
                      <a:pt x="681" y="0"/>
                      <a:pt x="688" y="9"/>
                      <a:pt x="688" y="18"/>
                    </a:cubicBezTo>
                    <a:cubicBezTo>
                      <a:pt x="688" y="27"/>
                      <a:pt x="681" y="36"/>
                      <a:pt x="673" y="36"/>
                    </a:cubicBezTo>
                    <a:close/>
                  </a:path>
                </a:pathLst>
              </a:custGeom>
              <a:solidFill>
                <a:schemeClr val="tx2"/>
              </a:solidFill>
              <a:ln>
                <a:noFill/>
              </a:ln>
            </p:spPr>
            <p:txBody>
              <a:bodyPr vert="horz" wrap="square" lIns="68580" tIns="34290" rIns="68580" bIns="34290" numCol="1" anchor="t" anchorCtr="0" compatLnSpc="1"/>
              <a:lstStyle/>
              <a:p>
                <a:endParaRPr lang="en-US" sz="1013"/>
              </a:p>
            </p:txBody>
          </p:sp>
          <p:sp>
            <p:nvSpPr>
              <p:cNvPr id="15" name="Freeform 36"/>
              <p:cNvSpPr/>
              <p:nvPr/>
            </p:nvSpPr>
            <p:spPr bwMode="auto">
              <a:xfrm>
                <a:off x="5502252" y="5377286"/>
                <a:ext cx="979487" cy="53975"/>
              </a:xfrm>
              <a:custGeom>
                <a:avLst/>
                <a:gdLst>
                  <a:gd name="T0" fmla="*/ 610 w 626"/>
                  <a:gd name="T1" fmla="*/ 35 h 35"/>
                  <a:gd name="T2" fmla="*/ 16 w 626"/>
                  <a:gd name="T3" fmla="*/ 35 h 35"/>
                  <a:gd name="T4" fmla="*/ 0 w 626"/>
                  <a:gd name="T5" fmla="*/ 17 h 35"/>
                  <a:gd name="T6" fmla="*/ 16 w 626"/>
                  <a:gd name="T7" fmla="*/ 0 h 35"/>
                  <a:gd name="T8" fmla="*/ 610 w 626"/>
                  <a:gd name="T9" fmla="*/ 0 h 35"/>
                  <a:gd name="T10" fmla="*/ 626 w 626"/>
                  <a:gd name="T11" fmla="*/ 17 h 35"/>
                  <a:gd name="T12" fmla="*/ 610 w 62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626" h="35">
                    <a:moveTo>
                      <a:pt x="610" y="35"/>
                    </a:moveTo>
                    <a:cubicBezTo>
                      <a:pt x="16" y="35"/>
                      <a:pt x="16" y="35"/>
                      <a:pt x="16" y="35"/>
                    </a:cubicBezTo>
                    <a:cubicBezTo>
                      <a:pt x="7" y="35"/>
                      <a:pt x="0" y="26"/>
                      <a:pt x="0" y="17"/>
                    </a:cubicBezTo>
                    <a:cubicBezTo>
                      <a:pt x="0" y="9"/>
                      <a:pt x="7" y="0"/>
                      <a:pt x="16" y="0"/>
                    </a:cubicBezTo>
                    <a:cubicBezTo>
                      <a:pt x="610" y="0"/>
                      <a:pt x="610" y="0"/>
                      <a:pt x="610" y="0"/>
                    </a:cubicBezTo>
                    <a:cubicBezTo>
                      <a:pt x="619" y="0"/>
                      <a:pt x="626" y="9"/>
                      <a:pt x="626" y="17"/>
                    </a:cubicBezTo>
                    <a:cubicBezTo>
                      <a:pt x="626" y="26"/>
                      <a:pt x="619" y="35"/>
                      <a:pt x="610" y="35"/>
                    </a:cubicBezTo>
                    <a:close/>
                  </a:path>
                </a:pathLst>
              </a:custGeom>
              <a:solidFill>
                <a:schemeClr val="tx2"/>
              </a:solidFill>
              <a:ln>
                <a:noFill/>
              </a:ln>
            </p:spPr>
            <p:txBody>
              <a:bodyPr vert="horz" wrap="square" lIns="68580" tIns="34290" rIns="68580" bIns="34290" numCol="1" anchor="t" anchorCtr="0" compatLnSpc="1"/>
              <a:lstStyle/>
              <a:p>
                <a:endParaRPr lang="en-US" sz="1013"/>
              </a:p>
            </p:txBody>
          </p:sp>
          <p:sp>
            <p:nvSpPr>
              <p:cNvPr id="16" name="Freeform 37"/>
              <p:cNvSpPr/>
              <p:nvPr/>
            </p:nvSpPr>
            <p:spPr bwMode="auto">
              <a:xfrm>
                <a:off x="5516539" y="5526511"/>
                <a:ext cx="931862" cy="407987"/>
              </a:xfrm>
              <a:custGeom>
                <a:avLst/>
                <a:gdLst>
                  <a:gd name="T0" fmla="*/ 579 w 596"/>
                  <a:gd name="T1" fmla="*/ 261 h 261"/>
                  <a:gd name="T2" fmla="*/ 18 w 596"/>
                  <a:gd name="T3" fmla="*/ 261 h 261"/>
                  <a:gd name="T4" fmla="*/ 5 w 596"/>
                  <a:gd name="T5" fmla="*/ 256 h 261"/>
                  <a:gd name="T6" fmla="*/ 0 w 596"/>
                  <a:gd name="T7" fmla="*/ 243 h 261"/>
                  <a:gd name="T8" fmla="*/ 9 w 596"/>
                  <a:gd name="T9" fmla="*/ 18 h 261"/>
                  <a:gd name="T10" fmla="*/ 27 w 596"/>
                  <a:gd name="T11" fmla="*/ 0 h 261"/>
                  <a:gd name="T12" fmla="*/ 44 w 596"/>
                  <a:gd name="T13" fmla="*/ 19 h 261"/>
                  <a:gd name="T14" fmla="*/ 36 w 596"/>
                  <a:gd name="T15" fmla="*/ 226 h 261"/>
                  <a:gd name="T16" fmla="*/ 579 w 596"/>
                  <a:gd name="T17" fmla="*/ 226 h 261"/>
                  <a:gd name="T18" fmla="*/ 596 w 596"/>
                  <a:gd name="T19" fmla="*/ 243 h 261"/>
                  <a:gd name="T20" fmla="*/ 579 w 596"/>
                  <a:gd name="T21"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261">
                    <a:moveTo>
                      <a:pt x="579" y="261"/>
                    </a:moveTo>
                    <a:cubicBezTo>
                      <a:pt x="18" y="261"/>
                      <a:pt x="18" y="261"/>
                      <a:pt x="18" y="261"/>
                    </a:cubicBezTo>
                    <a:cubicBezTo>
                      <a:pt x="13" y="261"/>
                      <a:pt x="8" y="259"/>
                      <a:pt x="5" y="256"/>
                    </a:cubicBezTo>
                    <a:cubicBezTo>
                      <a:pt x="2" y="252"/>
                      <a:pt x="0" y="248"/>
                      <a:pt x="0" y="243"/>
                    </a:cubicBezTo>
                    <a:cubicBezTo>
                      <a:pt x="9" y="18"/>
                      <a:pt x="9" y="18"/>
                      <a:pt x="9" y="18"/>
                    </a:cubicBezTo>
                    <a:cubicBezTo>
                      <a:pt x="9" y="8"/>
                      <a:pt x="18" y="1"/>
                      <a:pt x="27" y="0"/>
                    </a:cubicBezTo>
                    <a:cubicBezTo>
                      <a:pt x="37" y="1"/>
                      <a:pt x="45" y="9"/>
                      <a:pt x="44" y="19"/>
                    </a:cubicBezTo>
                    <a:cubicBezTo>
                      <a:pt x="36" y="226"/>
                      <a:pt x="36" y="226"/>
                      <a:pt x="36" y="226"/>
                    </a:cubicBezTo>
                    <a:cubicBezTo>
                      <a:pt x="579" y="226"/>
                      <a:pt x="579" y="226"/>
                      <a:pt x="579" y="226"/>
                    </a:cubicBezTo>
                    <a:cubicBezTo>
                      <a:pt x="589" y="226"/>
                      <a:pt x="596" y="234"/>
                      <a:pt x="596" y="243"/>
                    </a:cubicBezTo>
                    <a:cubicBezTo>
                      <a:pt x="596" y="253"/>
                      <a:pt x="589" y="261"/>
                      <a:pt x="579" y="261"/>
                    </a:cubicBezTo>
                    <a:close/>
                  </a:path>
                </a:pathLst>
              </a:custGeom>
              <a:solidFill>
                <a:schemeClr val="tx2"/>
              </a:solidFill>
              <a:ln>
                <a:noFill/>
              </a:ln>
            </p:spPr>
            <p:txBody>
              <a:bodyPr vert="horz" wrap="square" lIns="68580" tIns="34290" rIns="68580" bIns="34290" numCol="1" anchor="t" anchorCtr="0" compatLnSpc="1"/>
              <a:lstStyle/>
              <a:p>
                <a:endParaRPr lang="en-US" sz="1013"/>
              </a:p>
            </p:txBody>
          </p:sp>
          <p:sp>
            <p:nvSpPr>
              <p:cNvPr id="17" name="Oval 38"/>
              <p:cNvSpPr>
                <a:spLocks noChangeArrowheads="1"/>
              </p:cNvSpPr>
              <p:nvPr/>
            </p:nvSpPr>
            <p:spPr bwMode="auto">
              <a:xfrm>
                <a:off x="5437164" y="5783686"/>
                <a:ext cx="206375" cy="203200"/>
              </a:xfrm>
              <a:prstGeom prst="ellipse">
                <a:avLst/>
              </a:prstGeom>
              <a:solidFill>
                <a:schemeClr val="tx2"/>
              </a:solidFill>
              <a:ln>
                <a:noFill/>
              </a:ln>
            </p:spPr>
            <p:txBody>
              <a:bodyPr vert="horz" wrap="square" lIns="68580" tIns="34290" rIns="68580" bIns="34290" numCol="1" anchor="t" anchorCtr="0" compatLnSpc="1"/>
              <a:lstStyle/>
              <a:p>
                <a:endParaRPr lang="en-US" sz="1013"/>
              </a:p>
            </p:txBody>
          </p:sp>
          <p:sp>
            <p:nvSpPr>
              <p:cNvPr id="18" name="Oval 39"/>
              <p:cNvSpPr>
                <a:spLocks noChangeArrowheads="1"/>
              </p:cNvSpPr>
              <p:nvPr/>
            </p:nvSpPr>
            <p:spPr bwMode="auto">
              <a:xfrm>
                <a:off x="6272189" y="5783686"/>
                <a:ext cx="203200" cy="203200"/>
              </a:xfrm>
              <a:prstGeom prst="ellipse">
                <a:avLst/>
              </a:prstGeom>
              <a:solidFill>
                <a:schemeClr val="tx2"/>
              </a:solidFill>
              <a:ln>
                <a:noFill/>
              </a:ln>
            </p:spPr>
            <p:txBody>
              <a:bodyPr vert="horz" wrap="square" lIns="68580" tIns="34290" rIns="68580" bIns="34290" numCol="1" anchor="t" anchorCtr="0" compatLnSpc="1"/>
              <a:lstStyle/>
              <a:p>
                <a:endParaRPr lang="en-US" sz="1013"/>
              </a:p>
            </p:txBody>
          </p:sp>
        </p:grpSp>
      </p:grpSp>
      <p:grpSp>
        <p:nvGrpSpPr>
          <p:cNvPr id="19" name="Group 87"/>
          <p:cNvGrpSpPr/>
          <p:nvPr/>
        </p:nvGrpSpPr>
        <p:grpSpPr>
          <a:xfrm>
            <a:off x="2372789" y="2189120"/>
            <a:ext cx="1883509" cy="689911"/>
            <a:chOff x="1159130" y="2021611"/>
            <a:chExt cx="2511345" cy="919881"/>
          </a:xfrm>
        </p:grpSpPr>
        <p:sp>
          <p:nvSpPr>
            <p:cNvPr id="20" name="TextBox 88"/>
            <p:cNvSpPr txBox="1"/>
            <p:nvPr/>
          </p:nvSpPr>
          <p:spPr>
            <a:xfrm>
              <a:off x="1159130" y="2387495"/>
              <a:ext cx="2511345" cy="553997"/>
            </a:xfrm>
            <a:prstGeom prst="rect">
              <a:avLst/>
            </a:prstGeom>
            <a:noFill/>
          </p:spPr>
          <p:txBody>
            <a:bodyPr wrap="square" lIns="0" tIns="0" rIns="0" bIns="0" rtlCol="0">
              <a:spAutoFit/>
            </a:bodyPr>
            <a:lstStyle/>
            <a:p>
              <a:pPr algn="r"/>
              <a:r>
                <a:rPr lang="zh-CN" alt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endParaRPr>
            </a:p>
          </p:txBody>
        </p:sp>
        <p:sp>
          <p:nvSpPr>
            <p:cNvPr id="21" name="TextBox 89"/>
            <p:cNvSpPr txBox="1"/>
            <p:nvPr/>
          </p:nvSpPr>
          <p:spPr>
            <a:xfrm>
              <a:off x="1557481" y="2021611"/>
              <a:ext cx="2112993" cy="246221"/>
            </a:xfrm>
            <a:prstGeom prst="rect">
              <a:avLst/>
            </a:prstGeom>
            <a:noFill/>
          </p:spPr>
          <p:txBody>
            <a:bodyPr wrap="square" lIns="0" tIns="0" rIns="0" bIns="0" rtlCol="0">
              <a:spAutoFit/>
            </a:bodyPr>
            <a:lstStyle/>
            <a:p>
              <a:pPr algn="r"/>
              <a:r>
                <a:rPr lang="en-GB" sz="1200"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rPr>
                <a:t>List Offer</a:t>
              </a:r>
            </a:p>
          </p:txBody>
        </p:sp>
      </p:grpSp>
      <p:grpSp>
        <p:nvGrpSpPr>
          <p:cNvPr id="22" name="Group 90"/>
          <p:cNvGrpSpPr/>
          <p:nvPr/>
        </p:nvGrpSpPr>
        <p:grpSpPr>
          <a:xfrm>
            <a:off x="2372789" y="3446017"/>
            <a:ext cx="1883509" cy="689911"/>
            <a:chOff x="1159130" y="2021611"/>
            <a:chExt cx="2511345" cy="919881"/>
          </a:xfrm>
        </p:grpSpPr>
        <p:sp>
          <p:nvSpPr>
            <p:cNvPr id="23" name="TextBox 91"/>
            <p:cNvSpPr txBox="1"/>
            <p:nvPr/>
          </p:nvSpPr>
          <p:spPr>
            <a:xfrm>
              <a:off x="1159130" y="2387495"/>
              <a:ext cx="2511345" cy="553997"/>
            </a:xfrm>
            <a:prstGeom prst="rect">
              <a:avLst/>
            </a:prstGeom>
            <a:noFill/>
          </p:spPr>
          <p:txBody>
            <a:bodyPr wrap="square" lIns="0" tIns="0" rIns="0" bIns="0" rtlCol="0">
              <a:spAutoFit/>
            </a:bodyPr>
            <a:lstStyle/>
            <a:p>
              <a:pPr algn="r"/>
              <a:r>
                <a:rPr lang="zh-CN" alt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endParaRPr>
            </a:p>
          </p:txBody>
        </p:sp>
        <p:sp>
          <p:nvSpPr>
            <p:cNvPr id="24" name="TextBox 92"/>
            <p:cNvSpPr txBox="1"/>
            <p:nvPr/>
          </p:nvSpPr>
          <p:spPr>
            <a:xfrm>
              <a:off x="1557481" y="2021611"/>
              <a:ext cx="2112993" cy="246221"/>
            </a:xfrm>
            <a:prstGeom prst="rect">
              <a:avLst/>
            </a:prstGeom>
            <a:noFill/>
          </p:spPr>
          <p:txBody>
            <a:bodyPr wrap="square" lIns="0" tIns="0" rIns="0" bIns="0" rtlCol="0">
              <a:spAutoFit/>
            </a:bodyPr>
            <a:lstStyle/>
            <a:p>
              <a:pPr algn="r"/>
              <a:r>
                <a:rPr lang="en-GB" sz="1200"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rPr>
                <a:t>Compare result</a:t>
              </a:r>
            </a:p>
          </p:txBody>
        </p:sp>
      </p:grpSp>
      <p:grpSp>
        <p:nvGrpSpPr>
          <p:cNvPr id="25" name="Group 93"/>
          <p:cNvGrpSpPr/>
          <p:nvPr/>
        </p:nvGrpSpPr>
        <p:grpSpPr>
          <a:xfrm>
            <a:off x="7485501" y="2189119"/>
            <a:ext cx="1932587" cy="689911"/>
            <a:chOff x="8611449" y="3180140"/>
            <a:chExt cx="2576783" cy="919881"/>
          </a:xfrm>
        </p:grpSpPr>
        <p:sp>
          <p:nvSpPr>
            <p:cNvPr id="26" name="TextBox 94"/>
            <p:cNvSpPr txBox="1"/>
            <p:nvPr/>
          </p:nvSpPr>
          <p:spPr>
            <a:xfrm>
              <a:off x="8611449" y="3546024"/>
              <a:ext cx="2576783" cy="553997"/>
            </a:xfrm>
            <a:prstGeom prst="rect">
              <a:avLst/>
            </a:prstGeom>
            <a:noFill/>
          </p:spPr>
          <p:txBody>
            <a:bodyPr wrap="square" lIns="0" tIns="0" rIns="0" bIns="0" rtlCol="0">
              <a:spAutoFit/>
            </a:bodyPr>
            <a:lstStyle/>
            <a:p>
              <a:r>
                <a:rPr lang="zh-CN" alt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endParaRPr>
            </a:p>
          </p:txBody>
        </p:sp>
        <p:sp>
          <p:nvSpPr>
            <p:cNvPr id="27" name="TextBox 95"/>
            <p:cNvSpPr txBox="1"/>
            <p:nvPr/>
          </p:nvSpPr>
          <p:spPr>
            <a:xfrm>
              <a:off x="8611450" y="3180140"/>
              <a:ext cx="2112994" cy="246221"/>
            </a:xfrm>
            <a:prstGeom prst="rect">
              <a:avLst/>
            </a:prstGeom>
            <a:noFill/>
          </p:spPr>
          <p:txBody>
            <a:bodyPr wrap="square" lIns="0" tIns="0" rIns="0" bIns="0" rtlCol="0">
              <a:spAutoFit/>
            </a:bodyPr>
            <a:lstStyle/>
            <a:p>
              <a:r>
                <a:rPr lang="en-GB" sz="1200"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rPr>
                <a:t>Collect result</a:t>
              </a:r>
            </a:p>
          </p:txBody>
        </p:sp>
      </p:grpSp>
      <p:grpSp>
        <p:nvGrpSpPr>
          <p:cNvPr id="28" name="Group 96"/>
          <p:cNvGrpSpPr/>
          <p:nvPr/>
        </p:nvGrpSpPr>
        <p:grpSpPr>
          <a:xfrm>
            <a:off x="7485501" y="3446016"/>
            <a:ext cx="1932587" cy="689911"/>
            <a:chOff x="8611449" y="3180140"/>
            <a:chExt cx="2576783" cy="919881"/>
          </a:xfrm>
        </p:grpSpPr>
        <p:sp>
          <p:nvSpPr>
            <p:cNvPr id="29" name="TextBox 97"/>
            <p:cNvSpPr txBox="1"/>
            <p:nvPr/>
          </p:nvSpPr>
          <p:spPr>
            <a:xfrm>
              <a:off x="8611449" y="3546024"/>
              <a:ext cx="2576783" cy="553997"/>
            </a:xfrm>
            <a:prstGeom prst="rect">
              <a:avLst/>
            </a:prstGeom>
            <a:noFill/>
          </p:spPr>
          <p:txBody>
            <a:bodyPr wrap="square" lIns="0" tIns="0" rIns="0" bIns="0" rtlCol="0">
              <a:spAutoFit/>
            </a:bodyPr>
            <a:lstStyle/>
            <a:p>
              <a:r>
                <a:rPr lang="zh-CN" alt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endParaRPr>
            </a:p>
          </p:txBody>
        </p:sp>
        <p:sp>
          <p:nvSpPr>
            <p:cNvPr id="30" name="TextBox 98"/>
            <p:cNvSpPr txBox="1"/>
            <p:nvPr/>
          </p:nvSpPr>
          <p:spPr>
            <a:xfrm>
              <a:off x="8611450" y="3180140"/>
              <a:ext cx="2112994" cy="246221"/>
            </a:xfrm>
            <a:prstGeom prst="rect">
              <a:avLst/>
            </a:prstGeom>
            <a:noFill/>
          </p:spPr>
          <p:txBody>
            <a:bodyPr wrap="square" lIns="0" tIns="0" rIns="0" bIns="0" rtlCol="0">
              <a:spAutoFit/>
            </a:bodyPr>
            <a:lstStyle/>
            <a:p>
              <a:r>
                <a:rPr lang="en-GB" sz="1200"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rPr>
                <a:t>Overview</a:t>
              </a:r>
            </a:p>
          </p:txBody>
        </p:sp>
      </p:grpSp>
      <p:sp>
        <p:nvSpPr>
          <p:cNvPr id="31" name="Content Placeholder 2"/>
          <p:cNvSpPr txBox="1"/>
          <p:nvPr/>
        </p:nvSpPr>
        <p:spPr>
          <a:xfrm>
            <a:off x="4544790" y="2244390"/>
            <a:ext cx="963324" cy="32667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b="1" dirty="0">
                <a:solidFill>
                  <a:schemeClr val="bg1"/>
                </a:solidFill>
                <a:latin typeface="Lato Black" panose="020F0A02020204030203" pitchFamily="34" charset="0"/>
                <a:ea typeface="Open Sans Extrabold" panose="020B0906030804020204" pitchFamily="34" charset="0"/>
                <a:cs typeface="Clear Sans" panose="020B0503030202020304" pitchFamily="34" charset="0"/>
              </a:rPr>
              <a:t>01</a:t>
            </a:r>
            <a:endParaRPr lang="en-US" sz="2400" b="1" dirty="0">
              <a:solidFill>
                <a:schemeClr val="bg1"/>
              </a:solidFill>
              <a:latin typeface="Lato Black" panose="020F0A02020204030203" pitchFamily="34" charset="0"/>
              <a:ea typeface="Open Sans" panose="020B0606030504020204" pitchFamily="34" charset="0"/>
              <a:cs typeface="Clear Sans" panose="020B0503030202020304" pitchFamily="34" charset="0"/>
            </a:endParaRPr>
          </a:p>
        </p:txBody>
      </p:sp>
      <p:sp>
        <p:nvSpPr>
          <p:cNvPr id="32" name="Content Placeholder 2"/>
          <p:cNvSpPr txBox="1"/>
          <p:nvPr/>
        </p:nvSpPr>
        <p:spPr>
          <a:xfrm>
            <a:off x="6172535" y="2244390"/>
            <a:ext cx="963324" cy="32667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b="1" dirty="0">
                <a:solidFill>
                  <a:schemeClr val="bg1"/>
                </a:solidFill>
                <a:latin typeface="Lato Black" panose="020F0A02020204030203" pitchFamily="34" charset="0"/>
                <a:ea typeface="Open Sans Extrabold" panose="020B0906030804020204" pitchFamily="34" charset="0"/>
                <a:cs typeface="Clear Sans" panose="020B0503030202020304" pitchFamily="34" charset="0"/>
              </a:rPr>
              <a:t>02</a:t>
            </a:r>
            <a:endParaRPr lang="en-US" sz="2400" b="1" dirty="0">
              <a:solidFill>
                <a:schemeClr val="bg1"/>
              </a:solidFill>
              <a:latin typeface="Lato Black" panose="020F0A02020204030203" pitchFamily="34" charset="0"/>
              <a:ea typeface="Open Sans" panose="020B0606030504020204" pitchFamily="34" charset="0"/>
              <a:cs typeface="Clear Sans" panose="020B0503030202020304" pitchFamily="34" charset="0"/>
            </a:endParaRPr>
          </a:p>
        </p:txBody>
      </p:sp>
      <p:sp>
        <p:nvSpPr>
          <p:cNvPr id="33" name="Content Placeholder 2"/>
          <p:cNvSpPr txBox="1"/>
          <p:nvPr/>
        </p:nvSpPr>
        <p:spPr>
          <a:xfrm>
            <a:off x="6152364" y="3654838"/>
            <a:ext cx="963324" cy="32667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b="1" dirty="0">
                <a:solidFill>
                  <a:schemeClr val="bg1"/>
                </a:solidFill>
                <a:latin typeface="Lato Black" panose="020F0A02020204030203" pitchFamily="34" charset="0"/>
                <a:ea typeface="Open Sans Extrabold" panose="020B0906030804020204" pitchFamily="34" charset="0"/>
                <a:cs typeface="Clear Sans" panose="020B0503030202020304" pitchFamily="34" charset="0"/>
              </a:rPr>
              <a:t>03</a:t>
            </a:r>
            <a:endParaRPr lang="en-US" sz="2400" b="1" dirty="0">
              <a:solidFill>
                <a:schemeClr val="bg1"/>
              </a:solidFill>
              <a:latin typeface="Lato Black" panose="020F0A02020204030203" pitchFamily="34" charset="0"/>
              <a:ea typeface="Open Sans" panose="020B0606030504020204" pitchFamily="34" charset="0"/>
              <a:cs typeface="Clear Sans" panose="020B0503030202020304" pitchFamily="34" charset="0"/>
            </a:endParaRPr>
          </a:p>
        </p:txBody>
      </p:sp>
      <p:sp>
        <p:nvSpPr>
          <p:cNvPr id="34" name="Content Placeholder 2"/>
          <p:cNvSpPr txBox="1"/>
          <p:nvPr/>
        </p:nvSpPr>
        <p:spPr>
          <a:xfrm>
            <a:off x="4569770" y="3654838"/>
            <a:ext cx="963324" cy="32667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b="1" dirty="0">
                <a:solidFill>
                  <a:schemeClr val="bg1"/>
                </a:solidFill>
                <a:latin typeface="Lato Black" panose="020F0A02020204030203" pitchFamily="34" charset="0"/>
                <a:ea typeface="Open Sans Extrabold" panose="020B0906030804020204" pitchFamily="34" charset="0"/>
                <a:cs typeface="Clear Sans" panose="020B0503030202020304" pitchFamily="34" charset="0"/>
              </a:rPr>
              <a:t>04</a:t>
            </a:r>
            <a:endParaRPr lang="en-US" sz="2400" b="1" dirty="0">
              <a:solidFill>
                <a:schemeClr val="bg1"/>
              </a:solidFill>
              <a:latin typeface="Lato Black" panose="020F0A02020204030203" pitchFamily="34" charset="0"/>
              <a:ea typeface="Open Sans" panose="020B0606030504020204" pitchFamily="34" charset="0"/>
              <a:cs typeface="Clear Sans" panose="020B0503030202020304" pitchFamily="34" charset="0"/>
            </a:endParaRPr>
          </a:p>
        </p:txBody>
      </p:sp>
    </p:spTree>
    <p:extLst>
      <p:ext uri="{BB962C8B-B14F-4D97-AF65-F5344CB8AC3E}">
        <p14:creationId xmlns:p14="http://schemas.microsoft.com/office/powerpoint/2010/main" val="27617343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500"/>
                                        <p:tgtEl>
                                          <p:spTgt spid="1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Effect transition="in" filter="fade">
                                      <p:cBhvr>
                                        <p:cTn id="45" dur="500"/>
                                        <p:tgtEl>
                                          <p:spTgt spid="34"/>
                                        </p:tgtEl>
                                      </p:cBhvr>
                                    </p:animEffect>
                                  </p:childTnLst>
                                </p:cTn>
                              </p:par>
                            </p:childTnLst>
                          </p:cTn>
                        </p:par>
                        <p:par>
                          <p:cTn id="46" fill="hold">
                            <p:stCondLst>
                              <p:cond delay="4000"/>
                            </p:stCondLst>
                            <p:childTnLst>
                              <p:par>
                                <p:cTn id="47" presetID="22" presetClass="entr" presetSubtype="2"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right)">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5"/>
          <p:cNvGrpSpPr/>
          <p:nvPr/>
        </p:nvGrpSpPr>
        <p:grpSpPr>
          <a:xfrm>
            <a:off x="4359411" y="2144816"/>
            <a:ext cx="1419932" cy="1419931"/>
            <a:chOff x="3958868" y="2075983"/>
            <a:chExt cx="1893242" cy="1893241"/>
          </a:xfrm>
        </p:grpSpPr>
        <p:sp>
          <p:nvSpPr>
            <p:cNvPr id="3" name="Chord 76"/>
            <p:cNvSpPr/>
            <p:nvPr/>
          </p:nvSpPr>
          <p:spPr>
            <a:xfrm rot="17559509">
              <a:off x="4156081" y="2273194"/>
              <a:ext cx="1498815" cy="1498816"/>
            </a:xfrm>
            <a:prstGeom prst="chord">
              <a:avLst>
                <a:gd name="adj1" fmla="val 18346902"/>
                <a:gd name="adj2" fmla="val 1813972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Oval 77"/>
            <p:cNvSpPr/>
            <p:nvPr/>
          </p:nvSpPr>
          <p:spPr>
            <a:xfrm>
              <a:off x="3958868" y="2075983"/>
              <a:ext cx="1893242" cy="1893241"/>
            </a:xfrm>
            <a:prstGeom prst="ellipse">
              <a:avLst/>
            </a:prstGeom>
            <a:noFill/>
            <a:ln w="57150">
              <a:solidFill>
                <a:srgbClr val="BCC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grpSp>
        <p:nvGrpSpPr>
          <p:cNvPr id="5" name="Group 78"/>
          <p:cNvGrpSpPr/>
          <p:nvPr/>
        </p:nvGrpSpPr>
        <p:grpSpPr>
          <a:xfrm>
            <a:off x="2541653" y="2144816"/>
            <a:ext cx="1419932" cy="1419931"/>
            <a:chOff x="1535191" y="2075984"/>
            <a:chExt cx="1893242" cy="1893241"/>
          </a:xfrm>
        </p:grpSpPr>
        <p:sp>
          <p:nvSpPr>
            <p:cNvPr id="6" name="Chord 79"/>
            <p:cNvSpPr/>
            <p:nvPr/>
          </p:nvSpPr>
          <p:spPr>
            <a:xfrm rot="17559509">
              <a:off x="1726082" y="2273194"/>
              <a:ext cx="1498815" cy="1498816"/>
            </a:xfrm>
            <a:prstGeom prst="chord">
              <a:avLst>
                <a:gd name="adj1" fmla="val 18346902"/>
                <a:gd name="adj2" fmla="val 1813972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Oval 80"/>
            <p:cNvSpPr/>
            <p:nvPr/>
          </p:nvSpPr>
          <p:spPr>
            <a:xfrm>
              <a:off x="1535191" y="2075984"/>
              <a:ext cx="1893242" cy="1893241"/>
            </a:xfrm>
            <a:prstGeom prst="ellipse">
              <a:avLst/>
            </a:prstGeom>
            <a:noFill/>
            <a:ln w="57150">
              <a:solidFill>
                <a:srgbClr val="E5E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grpSp>
        <p:nvGrpSpPr>
          <p:cNvPr id="8" name="Group 81"/>
          <p:cNvGrpSpPr/>
          <p:nvPr/>
        </p:nvGrpSpPr>
        <p:grpSpPr>
          <a:xfrm>
            <a:off x="7977983" y="2144816"/>
            <a:ext cx="1419932" cy="1419931"/>
            <a:chOff x="8783631" y="2075984"/>
            <a:chExt cx="1893242" cy="1893241"/>
          </a:xfrm>
        </p:grpSpPr>
        <p:sp>
          <p:nvSpPr>
            <p:cNvPr id="9" name="Chord 82"/>
            <p:cNvSpPr/>
            <p:nvPr/>
          </p:nvSpPr>
          <p:spPr>
            <a:xfrm rot="17559509">
              <a:off x="8980839" y="2273192"/>
              <a:ext cx="1498815" cy="1498816"/>
            </a:xfrm>
            <a:prstGeom prst="chord">
              <a:avLst>
                <a:gd name="adj1" fmla="val 18346902"/>
                <a:gd name="adj2" fmla="val 1813972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Oval 83"/>
            <p:cNvSpPr/>
            <p:nvPr/>
          </p:nvSpPr>
          <p:spPr>
            <a:xfrm>
              <a:off x="8783631" y="2075984"/>
              <a:ext cx="1893242" cy="1893241"/>
            </a:xfrm>
            <a:prstGeom prst="ellipse">
              <a:avLst/>
            </a:prstGeom>
            <a:noFill/>
            <a:ln w="57150">
              <a:solidFill>
                <a:srgbClr val="94BB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grpSp>
        <p:nvGrpSpPr>
          <p:cNvPr id="11" name="Group 84"/>
          <p:cNvGrpSpPr/>
          <p:nvPr/>
        </p:nvGrpSpPr>
        <p:grpSpPr>
          <a:xfrm>
            <a:off x="6164881" y="2144816"/>
            <a:ext cx="1419932" cy="1419931"/>
            <a:chOff x="6366162" y="2075984"/>
            <a:chExt cx="1893242" cy="1893241"/>
          </a:xfrm>
        </p:grpSpPr>
        <p:sp>
          <p:nvSpPr>
            <p:cNvPr id="12" name="Chord 85"/>
            <p:cNvSpPr/>
            <p:nvPr/>
          </p:nvSpPr>
          <p:spPr>
            <a:xfrm rot="17559509">
              <a:off x="6563376" y="2273193"/>
              <a:ext cx="1498815" cy="1498816"/>
            </a:xfrm>
            <a:prstGeom prst="chord">
              <a:avLst>
                <a:gd name="adj1" fmla="val 18346902"/>
                <a:gd name="adj2" fmla="val 1813972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Oval 86"/>
            <p:cNvSpPr/>
            <p:nvPr/>
          </p:nvSpPr>
          <p:spPr>
            <a:xfrm>
              <a:off x="6366162" y="2075984"/>
              <a:ext cx="1893242" cy="1893241"/>
            </a:xfrm>
            <a:prstGeom prst="ellipse">
              <a:avLst/>
            </a:prstGeom>
            <a:noFill/>
            <a:ln w="57150">
              <a:solidFill>
                <a:srgbClr val="7D94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14" name="Chord 87"/>
          <p:cNvSpPr/>
          <p:nvPr/>
        </p:nvSpPr>
        <p:spPr>
          <a:xfrm rot="17559509">
            <a:off x="4507321" y="2292724"/>
            <a:ext cx="1124111" cy="1124112"/>
          </a:xfrm>
          <a:prstGeom prst="chord">
            <a:avLst>
              <a:gd name="adj1" fmla="val 3532333"/>
              <a:gd name="adj2" fmla="val 15302662"/>
            </a:avLst>
          </a:prstGeom>
          <a:solidFill>
            <a:srgbClr val="BCC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5" name="Chord 90"/>
          <p:cNvSpPr/>
          <p:nvPr/>
        </p:nvSpPr>
        <p:spPr>
          <a:xfrm rot="17559509">
            <a:off x="2689563" y="2292725"/>
            <a:ext cx="1124111" cy="1124112"/>
          </a:xfrm>
          <a:prstGeom prst="chord">
            <a:avLst>
              <a:gd name="adj1" fmla="val 4911705"/>
              <a:gd name="adj2" fmla="val 13986455"/>
            </a:avLst>
          </a:prstGeom>
          <a:solidFill>
            <a:srgbClr val="E5E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6" name="Chord 91"/>
          <p:cNvSpPr/>
          <p:nvPr/>
        </p:nvSpPr>
        <p:spPr>
          <a:xfrm rot="17559509">
            <a:off x="6312792" y="2292725"/>
            <a:ext cx="1124111" cy="1124112"/>
          </a:xfrm>
          <a:prstGeom prst="chord">
            <a:avLst>
              <a:gd name="adj1" fmla="val 2121391"/>
              <a:gd name="adj2" fmla="val 16832303"/>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7" name="Chord 92"/>
          <p:cNvSpPr/>
          <p:nvPr/>
        </p:nvSpPr>
        <p:spPr>
          <a:xfrm rot="17559509">
            <a:off x="8125892" y="2292724"/>
            <a:ext cx="1124111" cy="1124112"/>
          </a:xfrm>
          <a:prstGeom prst="chord">
            <a:avLst>
              <a:gd name="adj1" fmla="val 18346902"/>
              <a:gd name="adj2" fmla="val 18139729"/>
            </a:avLst>
          </a:prstGeom>
          <a:solidFill>
            <a:srgbClr val="94B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18" name="Group 93"/>
          <p:cNvGrpSpPr/>
          <p:nvPr/>
        </p:nvGrpSpPr>
        <p:grpSpPr>
          <a:xfrm>
            <a:off x="2410529" y="4033599"/>
            <a:ext cx="1621219" cy="837073"/>
            <a:chOff x="1360358" y="4668798"/>
            <a:chExt cx="2161625" cy="1116097"/>
          </a:xfrm>
        </p:grpSpPr>
        <p:sp>
          <p:nvSpPr>
            <p:cNvPr id="19" name="Rectangle 94"/>
            <p:cNvSpPr/>
            <p:nvPr/>
          </p:nvSpPr>
          <p:spPr>
            <a:xfrm>
              <a:off x="1360358" y="4923121"/>
              <a:ext cx="2161625" cy="861774"/>
            </a:xfrm>
            <a:prstGeom prst="rect">
              <a:avLst/>
            </a:prstGeom>
          </p:spPr>
          <p:txBody>
            <a:bodyPr wrap="square">
              <a:spAutoFit/>
            </a:bodyPr>
            <a:lstStyle/>
            <a:p>
              <a:pPr algn="ctr">
                <a:defRPr/>
              </a:pPr>
              <a:r>
                <a:rPr lang="zh-CN" altLang="en-US" sz="900" dirty="0">
                  <a:solidFill>
                    <a:schemeClr val="tx1">
                      <a:lumMod val="50000"/>
                      <a:lumOff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tx1">
                    <a:lumMod val="50000"/>
                    <a:lumOff val="50000"/>
                  </a:schemeClr>
                </a:solidFill>
                <a:latin typeface="Lato Light" panose="020F0302020204030203" pitchFamily="34" charset="0"/>
                <a:cs typeface="Clear Sans Light" panose="020B0303030202020304" pitchFamily="34" charset="0"/>
              </a:endParaRPr>
            </a:p>
          </p:txBody>
        </p:sp>
        <p:sp>
          <p:nvSpPr>
            <p:cNvPr id="20" name="Text Placeholder 2"/>
            <p:cNvSpPr txBox="1"/>
            <p:nvPr/>
          </p:nvSpPr>
          <p:spPr>
            <a:xfrm>
              <a:off x="1859241" y="4668798"/>
              <a:ext cx="1173519" cy="261780"/>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b="1" dirty="0">
                  <a:solidFill>
                    <a:schemeClr val="tx1">
                      <a:lumMod val="65000"/>
                      <a:lumOff val="35000"/>
                    </a:schemeClr>
                  </a:solidFill>
                  <a:latin typeface="Clear Sans" panose="020B0503030202020304" pitchFamily="34" charset="0"/>
                  <a:cs typeface="Clear Sans" panose="020B0503030202020304" pitchFamily="34" charset="0"/>
                </a:rPr>
                <a:t>Circle 1</a:t>
              </a:r>
            </a:p>
          </p:txBody>
        </p:sp>
      </p:grpSp>
      <p:grpSp>
        <p:nvGrpSpPr>
          <p:cNvPr id="21" name="Group 96"/>
          <p:cNvGrpSpPr/>
          <p:nvPr/>
        </p:nvGrpSpPr>
        <p:grpSpPr>
          <a:xfrm>
            <a:off x="4287217" y="4033599"/>
            <a:ext cx="1621219" cy="837073"/>
            <a:chOff x="1360358" y="4668798"/>
            <a:chExt cx="2161625" cy="1116097"/>
          </a:xfrm>
        </p:grpSpPr>
        <p:sp>
          <p:nvSpPr>
            <p:cNvPr id="22" name="Rectangle 97"/>
            <p:cNvSpPr/>
            <p:nvPr/>
          </p:nvSpPr>
          <p:spPr>
            <a:xfrm>
              <a:off x="1360358" y="4923121"/>
              <a:ext cx="2161625" cy="861774"/>
            </a:xfrm>
            <a:prstGeom prst="rect">
              <a:avLst/>
            </a:prstGeom>
          </p:spPr>
          <p:txBody>
            <a:bodyPr wrap="square">
              <a:spAutoFit/>
            </a:bodyPr>
            <a:lstStyle/>
            <a:p>
              <a:pPr algn="ctr">
                <a:defRPr/>
              </a:pPr>
              <a:r>
                <a:rPr lang="zh-CN" altLang="en-US" sz="900" dirty="0">
                  <a:solidFill>
                    <a:schemeClr val="tx1">
                      <a:lumMod val="50000"/>
                      <a:lumOff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tx1">
                    <a:lumMod val="50000"/>
                    <a:lumOff val="50000"/>
                  </a:schemeClr>
                </a:solidFill>
                <a:latin typeface="Lato Light" panose="020F0302020204030203" pitchFamily="34" charset="0"/>
                <a:cs typeface="Clear Sans Light" panose="020B0303030202020304" pitchFamily="34" charset="0"/>
              </a:endParaRPr>
            </a:p>
          </p:txBody>
        </p:sp>
        <p:sp>
          <p:nvSpPr>
            <p:cNvPr id="23" name="Text Placeholder 2"/>
            <p:cNvSpPr txBox="1"/>
            <p:nvPr/>
          </p:nvSpPr>
          <p:spPr>
            <a:xfrm>
              <a:off x="1859241" y="4668798"/>
              <a:ext cx="1173519" cy="261780"/>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b="1" dirty="0">
                  <a:solidFill>
                    <a:schemeClr val="tx1">
                      <a:lumMod val="65000"/>
                      <a:lumOff val="35000"/>
                    </a:schemeClr>
                  </a:solidFill>
                  <a:latin typeface="Clear Sans" panose="020B0503030202020304" pitchFamily="34" charset="0"/>
                  <a:cs typeface="Clear Sans" panose="020B0503030202020304" pitchFamily="34" charset="0"/>
                </a:rPr>
                <a:t>Circle 2</a:t>
              </a:r>
            </a:p>
          </p:txBody>
        </p:sp>
      </p:grpSp>
      <p:grpSp>
        <p:nvGrpSpPr>
          <p:cNvPr id="24" name="Group 99"/>
          <p:cNvGrpSpPr/>
          <p:nvPr/>
        </p:nvGrpSpPr>
        <p:grpSpPr>
          <a:xfrm>
            <a:off x="6134436" y="4033599"/>
            <a:ext cx="1621219" cy="837073"/>
            <a:chOff x="1360358" y="4668798"/>
            <a:chExt cx="2161625" cy="1116097"/>
          </a:xfrm>
        </p:grpSpPr>
        <p:sp>
          <p:nvSpPr>
            <p:cNvPr id="25" name="Rectangle 100"/>
            <p:cNvSpPr/>
            <p:nvPr/>
          </p:nvSpPr>
          <p:spPr>
            <a:xfrm>
              <a:off x="1360358" y="4923121"/>
              <a:ext cx="2161625" cy="861774"/>
            </a:xfrm>
            <a:prstGeom prst="rect">
              <a:avLst/>
            </a:prstGeom>
          </p:spPr>
          <p:txBody>
            <a:bodyPr wrap="square">
              <a:spAutoFit/>
            </a:bodyPr>
            <a:lstStyle/>
            <a:p>
              <a:pPr algn="ctr">
                <a:defRPr/>
              </a:pPr>
              <a:r>
                <a:rPr lang="zh-CN" altLang="en-US" sz="900" dirty="0">
                  <a:solidFill>
                    <a:schemeClr val="tx1">
                      <a:lumMod val="50000"/>
                      <a:lumOff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tx1">
                    <a:lumMod val="50000"/>
                    <a:lumOff val="50000"/>
                  </a:schemeClr>
                </a:solidFill>
                <a:latin typeface="Lato Light" panose="020F0302020204030203" pitchFamily="34" charset="0"/>
                <a:cs typeface="Clear Sans Light" panose="020B0303030202020304" pitchFamily="34" charset="0"/>
              </a:endParaRPr>
            </a:p>
          </p:txBody>
        </p:sp>
        <p:sp>
          <p:nvSpPr>
            <p:cNvPr id="26" name="Text Placeholder 2"/>
            <p:cNvSpPr txBox="1"/>
            <p:nvPr/>
          </p:nvSpPr>
          <p:spPr>
            <a:xfrm>
              <a:off x="1859241" y="4668798"/>
              <a:ext cx="1173519" cy="261780"/>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b="1" dirty="0">
                  <a:solidFill>
                    <a:schemeClr val="tx1">
                      <a:lumMod val="65000"/>
                      <a:lumOff val="35000"/>
                    </a:schemeClr>
                  </a:solidFill>
                  <a:latin typeface="Clear Sans" panose="020B0503030202020304" pitchFamily="34" charset="0"/>
                  <a:cs typeface="Clear Sans" panose="020B0503030202020304" pitchFamily="34" charset="0"/>
                </a:rPr>
                <a:t>Circle 3</a:t>
              </a:r>
            </a:p>
          </p:txBody>
        </p:sp>
      </p:grpSp>
      <p:grpSp>
        <p:nvGrpSpPr>
          <p:cNvPr id="27" name="Group 102"/>
          <p:cNvGrpSpPr/>
          <p:nvPr/>
        </p:nvGrpSpPr>
        <p:grpSpPr>
          <a:xfrm>
            <a:off x="7980469" y="4033599"/>
            <a:ext cx="1621219" cy="837073"/>
            <a:chOff x="1360358" y="4668798"/>
            <a:chExt cx="2161625" cy="1116097"/>
          </a:xfrm>
        </p:grpSpPr>
        <p:sp>
          <p:nvSpPr>
            <p:cNvPr id="28" name="Rectangle 103"/>
            <p:cNvSpPr/>
            <p:nvPr/>
          </p:nvSpPr>
          <p:spPr>
            <a:xfrm>
              <a:off x="1360358" y="4923121"/>
              <a:ext cx="2161625" cy="861774"/>
            </a:xfrm>
            <a:prstGeom prst="rect">
              <a:avLst/>
            </a:prstGeom>
          </p:spPr>
          <p:txBody>
            <a:bodyPr wrap="square">
              <a:spAutoFit/>
            </a:bodyPr>
            <a:lstStyle/>
            <a:p>
              <a:pPr algn="ctr">
                <a:defRPr/>
              </a:pPr>
              <a:r>
                <a:rPr lang="zh-CN" altLang="en-US" sz="900" dirty="0">
                  <a:solidFill>
                    <a:schemeClr val="tx1">
                      <a:lumMod val="50000"/>
                      <a:lumOff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tx1">
                    <a:lumMod val="50000"/>
                    <a:lumOff val="50000"/>
                  </a:schemeClr>
                </a:solidFill>
                <a:latin typeface="Lato Light" panose="020F0302020204030203" pitchFamily="34" charset="0"/>
                <a:cs typeface="Clear Sans Light" panose="020B0303030202020304" pitchFamily="34" charset="0"/>
              </a:endParaRPr>
            </a:p>
          </p:txBody>
        </p:sp>
        <p:sp>
          <p:nvSpPr>
            <p:cNvPr id="29" name="Text Placeholder 2"/>
            <p:cNvSpPr txBox="1"/>
            <p:nvPr/>
          </p:nvSpPr>
          <p:spPr>
            <a:xfrm>
              <a:off x="1859241" y="4668798"/>
              <a:ext cx="1173519" cy="261780"/>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b="1" dirty="0">
                  <a:solidFill>
                    <a:schemeClr val="tx1">
                      <a:lumMod val="65000"/>
                      <a:lumOff val="35000"/>
                    </a:schemeClr>
                  </a:solidFill>
                  <a:latin typeface="Clear Sans" panose="020B0503030202020304" pitchFamily="34" charset="0"/>
                  <a:cs typeface="Clear Sans" panose="020B0503030202020304" pitchFamily="34" charset="0"/>
                </a:rPr>
                <a:t>Circle 4</a:t>
              </a:r>
            </a:p>
          </p:txBody>
        </p:sp>
      </p:grpSp>
      <p:sp>
        <p:nvSpPr>
          <p:cNvPr id="30" name="TextBox 105"/>
          <p:cNvSpPr txBox="1"/>
          <p:nvPr/>
        </p:nvSpPr>
        <p:spPr>
          <a:xfrm>
            <a:off x="2632353" y="3656179"/>
            <a:ext cx="1154909" cy="248209"/>
          </a:xfrm>
          <a:prstGeom prst="rect">
            <a:avLst/>
          </a:prstGeom>
          <a:noFill/>
        </p:spPr>
        <p:txBody>
          <a:bodyPr wrap="square" rtlCol="0">
            <a:spAutoFit/>
          </a:bodyPr>
          <a:lstStyle/>
          <a:p>
            <a:pPr algn="ctr"/>
            <a:r>
              <a:rPr lang="en-US" sz="1013" b="1" dirty="0">
                <a:solidFill>
                  <a:schemeClr val="tx1">
                    <a:lumMod val="65000"/>
                    <a:lumOff val="35000"/>
                  </a:schemeClr>
                </a:solidFill>
                <a:latin typeface="Clear Sans" panose="020B0503030202020304" pitchFamily="34" charset="0"/>
                <a:cs typeface="Clear Sans" panose="020B0503030202020304" pitchFamily="34" charset="0"/>
              </a:rPr>
              <a:t>30%</a:t>
            </a:r>
            <a:endParaRPr lang="id-ID" sz="1013" b="1" dirty="0">
              <a:solidFill>
                <a:schemeClr val="tx1">
                  <a:lumMod val="65000"/>
                  <a:lumOff val="35000"/>
                </a:schemeClr>
              </a:solidFill>
              <a:latin typeface="Clear Sans" panose="020B0503030202020304" pitchFamily="34" charset="0"/>
              <a:cs typeface="Clear Sans" panose="020B0503030202020304" pitchFamily="34" charset="0"/>
            </a:endParaRPr>
          </a:p>
        </p:txBody>
      </p:sp>
      <p:sp>
        <p:nvSpPr>
          <p:cNvPr id="31" name="TextBox 106"/>
          <p:cNvSpPr txBox="1"/>
          <p:nvPr/>
        </p:nvSpPr>
        <p:spPr>
          <a:xfrm>
            <a:off x="4513928" y="3656179"/>
            <a:ext cx="1154909" cy="248209"/>
          </a:xfrm>
          <a:prstGeom prst="rect">
            <a:avLst/>
          </a:prstGeom>
          <a:noFill/>
        </p:spPr>
        <p:txBody>
          <a:bodyPr wrap="square" rtlCol="0">
            <a:spAutoFit/>
          </a:bodyPr>
          <a:lstStyle/>
          <a:p>
            <a:pPr algn="ctr"/>
            <a:r>
              <a:rPr lang="en-US" sz="1013" b="1" dirty="0">
                <a:solidFill>
                  <a:schemeClr val="tx1">
                    <a:lumMod val="65000"/>
                    <a:lumOff val="35000"/>
                  </a:schemeClr>
                </a:solidFill>
                <a:latin typeface="Clear Sans" panose="020B0503030202020304" pitchFamily="34" charset="0"/>
                <a:cs typeface="Clear Sans" panose="020B0503030202020304" pitchFamily="34" charset="0"/>
              </a:rPr>
              <a:t>60%</a:t>
            </a:r>
            <a:endParaRPr lang="id-ID" sz="1013" b="1" dirty="0">
              <a:solidFill>
                <a:schemeClr val="tx1">
                  <a:lumMod val="65000"/>
                  <a:lumOff val="35000"/>
                </a:schemeClr>
              </a:solidFill>
              <a:latin typeface="Clear Sans" panose="020B0503030202020304" pitchFamily="34" charset="0"/>
              <a:cs typeface="Clear Sans" panose="020B0503030202020304" pitchFamily="34" charset="0"/>
            </a:endParaRPr>
          </a:p>
        </p:txBody>
      </p:sp>
      <p:sp>
        <p:nvSpPr>
          <p:cNvPr id="32" name="TextBox 107"/>
          <p:cNvSpPr txBox="1"/>
          <p:nvPr/>
        </p:nvSpPr>
        <p:spPr>
          <a:xfrm>
            <a:off x="6319390" y="3656179"/>
            <a:ext cx="1154909" cy="248209"/>
          </a:xfrm>
          <a:prstGeom prst="rect">
            <a:avLst/>
          </a:prstGeom>
          <a:noFill/>
        </p:spPr>
        <p:txBody>
          <a:bodyPr wrap="square" rtlCol="0">
            <a:spAutoFit/>
          </a:bodyPr>
          <a:lstStyle/>
          <a:p>
            <a:pPr algn="ctr"/>
            <a:r>
              <a:rPr lang="en-US" sz="1013" b="1" dirty="0">
                <a:solidFill>
                  <a:schemeClr val="tx1">
                    <a:lumMod val="65000"/>
                    <a:lumOff val="35000"/>
                  </a:schemeClr>
                </a:solidFill>
                <a:latin typeface="Clear Sans" panose="020B0503030202020304" pitchFamily="34" charset="0"/>
                <a:cs typeface="Clear Sans" panose="020B0503030202020304" pitchFamily="34" charset="0"/>
              </a:rPr>
              <a:t>80%</a:t>
            </a:r>
            <a:endParaRPr lang="id-ID" sz="1013" b="1" dirty="0">
              <a:solidFill>
                <a:schemeClr val="tx1">
                  <a:lumMod val="65000"/>
                  <a:lumOff val="35000"/>
                </a:schemeClr>
              </a:solidFill>
              <a:latin typeface="Clear Sans" panose="020B0503030202020304" pitchFamily="34" charset="0"/>
              <a:cs typeface="Clear Sans" panose="020B0503030202020304" pitchFamily="34" charset="0"/>
            </a:endParaRPr>
          </a:p>
        </p:txBody>
      </p:sp>
      <p:sp>
        <p:nvSpPr>
          <p:cNvPr id="33" name="TextBox 108"/>
          <p:cNvSpPr txBox="1"/>
          <p:nvPr/>
        </p:nvSpPr>
        <p:spPr>
          <a:xfrm>
            <a:off x="8134828" y="3656179"/>
            <a:ext cx="1154909" cy="248209"/>
          </a:xfrm>
          <a:prstGeom prst="rect">
            <a:avLst/>
          </a:prstGeom>
          <a:noFill/>
        </p:spPr>
        <p:txBody>
          <a:bodyPr wrap="square" rtlCol="0">
            <a:spAutoFit/>
          </a:bodyPr>
          <a:lstStyle/>
          <a:p>
            <a:pPr algn="ctr"/>
            <a:r>
              <a:rPr lang="en-US" sz="1013" b="1" dirty="0">
                <a:solidFill>
                  <a:schemeClr val="tx1">
                    <a:lumMod val="65000"/>
                    <a:lumOff val="35000"/>
                  </a:schemeClr>
                </a:solidFill>
                <a:latin typeface="Clear Sans" panose="020B0503030202020304" pitchFamily="34" charset="0"/>
                <a:cs typeface="Clear Sans" panose="020B0503030202020304" pitchFamily="34" charset="0"/>
              </a:rPr>
              <a:t>100%</a:t>
            </a:r>
            <a:endParaRPr lang="id-ID" sz="1013" b="1" dirty="0">
              <a:solidFill>
                <a:schemeClr val="tx1">
                  <a:lumMod val="65000"/>
                  <a:lumOff val="35000"/>
                </a:schemeClr>
              </a:solidFill>
              <a:latin typeface="Clear Sans" panose="020B0503030202020304" pitchFamily="34" charset="0"/>
              <a:cs typeface="Clear Sans" panose="020B0503030202020304" pitchFamily="34" charset="0"/>
            </a:endParaRPr>
          </a:p>
        </p:txBody>
      </p:sp>
    </p:spTree>
    <p:extLst>
      <p:ext uri="{BB962C8B-B14F-4D97-AF65-F5344CB8AC3E}">
        <p14:creationId xmlns:p14="http://schemas.microsoft.com/office/powerpoint/2010/main" val="22055034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30" grpId="0"/>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5"/>
          <p:cNvSpPr/>
          <p:nvPr/>
        </p:nvSpPr>
        <p:spPr>
          <a:xfrm>
            <a:off x="7108898" y="1795780"/>
            <a:ext cx="1525106" cy="3235940"/>
          </a:xfrm>
          <a:prstGeom prst="rect">
            <a:avLst/>
          </a:prstGeom>
          <a:solidFill>
            <a:srgbClr val="94B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053">
              <a:latin typeface="Arial" panose="020B0604020202020204" pitchFamily="34" charset="0"/>
              <a:ea typeface="微软雅黑" panose="020B0503020204020204" pitchFamily="34" charset="-122"/>
              <a:sym typeface="Arial" panose="020B0604020202020204" pitchFamily="34" charset="0"/>
            </a:endParaRPr>
          </a:p>
        </p:txBody>
      </p:sp>
      <p:sp>
        <p:nvSpPr>
          <p:cNvPr id="3" name="Rectangle 33"/>
          <p:cNvSpPr/>
          <p:nvPr/>
        </p:nvSpPr>
        <p:spPr>
          <a:xfrm>
            <a:off x="2389041" y="1795780"/>
            <a:ext cx="1525106" cy="1595753"/>
          </a:xfrm>
          <a:prstGeom prst="rect">
            <a:avLst/>
          </a:prstGeom>
          <a:solidFill>
            <a:srgbClr val="94B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29" dirty="0">
                <a:latin typeface="Arial" panose="020B0604020202020204" pitchFamily="34" charset="0"/>
                <a:ea typeface="微软雅黑" panose="020B0503020204020204" pitchFamily="34" charset="-122"/>
                <a:sym typeface="Arial" panose="020B0604020202020204" pitchFamily="34" charset="0"/>
              </a:rPr>
              <a:t>2016</a:t>
            </a:r>
            <a:endParaRPr lang="id-ID" sz="3129" dirty="0">
              <a:latin typeface="Arial" panose="020B0604020202020204" pitchFamily="34" charset="0"/>
              <a:ea typeface="微软雅黑" panose="020B0503020204020204" pitchFamily="34" charset="-122"/>
              <a:sym typeface="Arial" panose="020B0604020202020204" pitchFamily="34" charset="0"/>
            </a:endParaRPr>
          </a:p>
        </p:txBody>
      </p:sp>
      <p:sp>
        <p:nvSpPr>
          <p:cNvPr id="4" name="Rectangle 34"/>
          <p:cNvSpPr/>
          <p:nvPr/>
        </p:nvSpPr>
        <p:spPr>
          <a:xfrm>
            <a:off x="3962327" y="1795780"/>
            <a:ext cx="1525106" cy="1595753"/>
          </a:xfrm>
          <a:prstGeom prst="rect">
            <a:avLst/>
          </a:prstGeom>
          <a:blipFill dpi="0" rotWithShape="1">
            <a:blip r:embed="rId3"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35"/>
          <p:cNvSpPr/>
          <p:nvPr/>
        </p:nvSpPr>
        <p:spPr>
          <a:xfrm>
            <a:off x="5535614" y="1795780"/>
            <a:ext cx="1525106" cy="1595753"/>
          </a:xfrm>
          <a:prstGeom prst="rect">
            <a:avLst/>
          </a:prstGeom>
          <a:solidFill>
            <a:srgbClr val="E5E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053">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38"/>
          <p:cNvSpPr/>
          <p:nvPr/>
        </p:nvSpPr>
        <p:spPr>
          <a:xfrm>
            <a:off x="8682185" y="1795780"/>
            <a:ext cx="1525106" cy="1595753"/>
          </a:xfrm>
          <a:prstGeom prst="rect">
            <a:avLst/>
          </a:prstGeom>
          <a:blipFill dpi="0" rotWithShape="1">
            <a:blip r:embed="rId4"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053">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41"/>
          <p:cNvSpPr/>
          <p:nvPr/>
        </p:nvSpPr>
        <p:spPr>
          <a:xfrm>
            <a:off x="2389042" y="3435968"/>
            <a:ext cx="3098391" cy="1595753"/>
          </a:xfrm>
          <a:prstGeom prst="rect">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43"/>
          <p:cNvSpPr/>
          <p:nvPr/>
        </p:nvSpPr>
        <p:spPr>
          <a:xfrm>
            <a:off x="5535614" y="3435967"/>
            <a:ext cx="1525106" cy="1595753"/>
          </a:xfrm>
          <a:prstGeom prst="rect">
            <a:avLst/>
          </a:prstGeom>
          <a:blipFill dpi="0" rotWithShape="1">
            <a:blip r:embed="rId5"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47"/>
          <p:cNvSpPr/>
          <p:nvPr/>
        </p:nvSpPr>
        <p:spPr>
          <a:xfrm>
            <a:off x="8682185" y="3435967"/>
            <a:ext cx="1525106" cy="1595753"/>
          </a:xfrm>
          <a:prstGeom prst="rect">
            <a:avLst/>
          </a:prstGeom>
          <a:solidFill>
            <a:srgbClr val="BCC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29" dirty="0">
                <a:solidFill>
                  <a:schemeClr val="bg1"/>
                </a:solidFill>
                <a:latin typeface="Arial" panose="020B0604020202020204" pitchFamily="34" charset="0"/>
                <a:ea typeface="微软雅黑" panose="020B0503020204020204" pitchFamily="34" charset="-122"/>
                <a:sym typeface="Arial" panose="020B0604020202020204" pitchFamily="34" charset="0"/>
              </a:rPr>
              <a:t>2017</a:t>
            </a:r>
          </a:p>
        </p:txBody>
      </p:sp>
      <p:sp>
        <p:nvSpPr>
          <p:cNvPr id="10" name="TextBox 50"/>
          <p:cNvSpPr txBox="1"/>
          <p:nvPr/>
        </p:nvSpPr>
        <p:spPr>
          <a:xfrm>
            <a:off x="5732532" y="2222978"/>
            <a:ext cx="1131268" cy="161583"/>
          </a:xfrm>
          <a:prstGeom prst="rect">
            <a:avLst/>
          </a:prstGeom>
          <a:noFill/>
        </p:spPr>
        <p:txBody>
          <a:bodyPr wrap="square" lIns="0" tIns="0" rIns="0" bIns="0" rtlCol="0" anchor="ctr">
            <a:spAutoFit/>
          </a:bodyPr>
          <a:lstStyle/>
          <a:p>
            <a:pPr algn="ctr"/>
            <a:r>
              <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a:t>
            </a:r>
            <a:endParaRPr lang="en-AU" sz="1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 Placeholder 32"/>
          <p:cNvSpPr txBox="1">
            <a:spLocks/>
          </p:cNvSpPr>
          <p:nvPr/>
        </p:nvSpPr>
        <p:spPr>
          <a:xfrm>
            <a:off x="5732532" y="2456943"/>
            <a:ext cx="1131268" cy="52552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spcBef>
                <a:spcPts val="0"/>
              </a:spcBef>
              <a:buNone/>
            </a:pPr>
            <a:r>
              <a:rPr lang="zh-CN" altLang="en-US" sz="569"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here. Please replace the text content, modify the text content, or copy your content directly here.</a:t>
            </a:r>
            <a:endParaRPr lang="en-US" sz="569"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32"/>
          <p:cNvSpPr txBox="1">
            <a:spLocks/>
          </p:cNvSpPr>
          <p:nvPr/>
        </p:nvSpPr>
        <p:spPr>
          <a:xfrm>
            <a:off x="2756660" y="3766934"/>
            <a:ext cx="2329096" cy="99347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Font typeface="Wingdings" panose="05000000000000000000" pitchFamily="2" charset="2"/>
              <a:buChar char="ü"/>
            </a:pPr>
            <a:r>
              <a:rPr lang="zh-CN" altLang="en-US" sz="569"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here. Please replace the text content, modify the text content, or copy your content directly here.</a:t>
            </a:r>
            <a:endParaRPr lang="en-US" altLang="zh-CN" sz="569"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ü"/>
            </a:pPr>
            <a:r>
              <a:rPr lang="zh-CN" altLang="en-US" sz="569"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here. Please replace the text content, modify the text content, or copy your content directly here.</a:t>
            </a:r>
            <a:endParaRPr lang="en-US" altLang="zh-CN" sz="569"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ü"/>
            </a:pPr>
            <a:r>
              <a:rPr lang="zh-CN" altLang="en-US" sz="569"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here. Please replace the text content, modify the text content, or copy your content directly here.</a:t>
            </a:r>
          </a:p>
        </p:txBody>
      </p:sp>
      <p:sp>
        <p:nvSpPr>
          <p:cNvPr id="13" name="Text Placeholder 32"/>
          <p:cNvSpPr txBox="1">
            <a:spLocks/>
          </p:cNvSpPr>
          <p:nvPr/>
        </p:nvSpPr>
        <p:spPr>
          <a:xfrm>
            <a:off x="7277817" y="2593656"/>
            <a:ext cx="1207450" cy="1970732"/>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569"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here. Please replace the text content, modify the text content, or copy your content directly here. Please replace the text content, modify the text content, or copy your content directly here. Please replace the text content, modify the text content, or copy your content directly here. Please replace the text content, modify the text content, or copy your content directly here. Please replace the text content, modify the text content, or copy your content directly here. Please replace the text content, modify the text content, or copy your content directly here. Please replace the text content, modify the text content, or copy your content directly here.</a:t>
            </a:r>
            <a:endParaRPr lang="en-US" altLang="zh-CN" sz="569"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9327514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6967968" y="170565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3" name="Shape 2013"/>
          <p:cNvSpPr/>
          <p:nvPr/>
        </p:nvSpPr>
        <p:spPr>
          <a:xfrm>
            <a:off x="6967968" y="3153512"/>
            <a:ext cx="2671029" cy="1263620"/>
          </a:xfrm>
          <a:prstGeom prst="roundRect">
            <a:avLst>
              <a:gd name="adj" fmla="val 6925"/>
            </a:avLst>
          </a:prstGeom>
          <a:noFill/>
          <a:ln w="12700">
            <a:solidFill>
              <a:srgbClr val="A6AAA9"/>
            </a:solidFill>
            <a:miter lim="400000"/>
          </a:ln>
        </p:spPr>
        <p:txBody>
          <a:bodyPr lIns="14288" tIns="14288" rIns="14288" bIns="14288" anchor="ctr"/>
          <a:lstStyle/>
          <a:p>
            <a:pPr lvl="0"/>
            <a:endParaRPr sz="1300"/>
          </a:p>
        </p:txBody>
      </p:sp>
      <p:sp>
        <p:nvSpPr>
          <p:cNvPr id="4" name="Shape 2014"/>
          <p:cNvSpPr/>
          <p:nvPr/>
        </p:nvSpPr>
        <p:spPr>
          <a:xfrm>
            <a:off x="2862863" y="3152842"/>
            <a:ext cx="2671029" cy="1264959"/>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5" name="Shape 2015"/>
          <p:cNvSpPr/>
          <p:nvPr/>
        </p:nvSpPr>
        <p:spPr>
          <a:xfrm>
            <a:off x="2862863" y="170565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6" name="Shape 2016"/>
          <p:cNvSpPr/>
          <p:nvPr/>
        </p:nvSpPr>
        <p:spPr>
          <a:xfrm>
            <a:off x="5165345" y="1981386"/>
            <a:ext cx="2165927" cy="21659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CC878"/>
          </a:solidFill>
          <a:ln w="12700">
            <a:miter lim="400000"/>
          </a:ln>
        </p:spPr>
        <p:txBody>
          <a:bodyPr lIns="19050" tIns="19050" rIns="19050" bIns="19050" anchor="ctr"/>
          <a:lstStyle/>
          <a:p>
            <a:pPr lvl="0"/>
            <a:endParaRPr sz="1300"/>
          </a:p>
        </p:txBody>
      </p:sp>
      <p:sp>
        <p:nvSpPr>
          <p:cNvPr id="7" name="Shape 2021"/>
          <p:cNvSpPr/>
          <p:nvPr/>
        </p:nvSpPr>
        <p:spPr>
          <a:xfrm>
            <a:off x="3423895" y="2125990"/>
            <a:ext cx="1741450" cy="38243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800" dirty="0">
                <a:solidFill>
                  <a:schemeClr val="bg1">
                    <a:lumMod val="65000"/>
                  </a:schemeClr>
                </a:solidFill>
                <a:latin typeface="微软雅黑" panose="020B0503020204020204" pitchFamily="34" charset="-122"/>
                <a:ea typeface="微软雅黑" panose="020B0503020204020204" pitchFamily="34" charset="-122"/>
              </a:rPr>
              <a:t>Write the content in detail</a:t>
            </a:r>
            <a:r>
              <a:rPr lang="en-US" altLang="zh-CN" sz="800" dirty="0">
                <a:solidFill>
                  <a:schemeClr val="bg1">
                    <a:lumMod val="65000"/>
                  </a:schemeClr>
                </a:solidFill>
                <a:latin typeface="微软雅黑" panose="020B0503020204020204" pitchFamily="34" charset="-122"/>
                <a:ea typeface="微软雅黑" panose="020B0503020204020204" pitchFamily="34" charset="-122"/>
              </a:rPr>
              <a:t>......</a:t>
            </a:r>
            <a:r>
              <a:rPr lang="zh-CN" altLang="en-US" sz="800" dirty="0">
                <a:solidFill>
                  <a:schemeClr val="bg1">
                    <a:lumMod val="65000"/>
                  </a:schemeClr>
                </a:solidFill>
                <a:latin typeface="微软雅黑" panose="020B0503020204020204" pitchFamily="34" charset="-122"/>
                <a:ea typeface="微软雅黑" panose="020B0503020204020204" pitchFamily="34" charset="-122"/>
              </a:rPr>
              <a:t>Click to enter the specific text of this column, concise description of the sub-item, this is the concept diagram.</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Shape 2022"/>
          <p:cNvSpPr/>
          <p:nvPr/>
        </p:nvSpPr>
        <p:spPr>
          <a:xfrm>
            <a:off x="3418049" y="1812180"/>
            <a:ext cx="1641080"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bg1">
                    <a:lumMod val="65000"/>
                  </a:schemeClr>
                </a:solidFill>
                <a:latin typeface="微软雅黑" panose="020B0503020204020204" pitchFamily="34" charset="-122"/>
                <a:ea typeface="微软雅黑" panose="020B0503020204020204" pitchFamily="34" charset="-122"/>
              </a:rPr>
              <a:t>Click Enter title text</a:t>
            </a:r>
          </a:p>
        </p:txBody>
      </p:sp>
      <p:sp>
        <p:nvSpPr>
          <p:cNvPr id="9" name="Shape 2023"/>
          <p:cNvSpPr/>
          <p:nvPr/>
        </p:nvSpPr>
        <p:spPr>
          <a:xfrm>
            <a:off x="3423895" y="3578419"/>
            <a:ext cx="1741450" cy="364164"/>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800" dirty="0">
                <a:solidFill>
                  <a:schemeClr val="bg1">
                    <a:lumMod val="65000"/>
                  </a:schemeClr>
                </a:solidFill>
                <a:latin typeface="微软雅黑" panose="020B0503020204020204" pitchFamily="34" charset="-122"/>
                <a:ea typeface="微软雅黑" panose="020B0503020204020204" pitchFamily="34" charset="-122"/>
              </a:rPr>
              <a:t>Write the content in detail</a:t>
            </a:r>
            <a:r>
              <a:rPr lang="en-US" altLang="zh-CN" sz="800" dirty="0">
                <a:solidFill>
                  <a:schemeClr val="bg1">
                    <a:lumMod val="65000"/>
                  </a:schemeClr>
                </a:solidFill>
                <a:latin typeface="微软雅黑" panose="020B0503020204020204" pitchFamily="34" charset="-122"/>
                <a:ea typeface="微软雅黑" panose="020B0503020204020204" pitchFamily="34" charset="-122"/>
              </a:rPr>
              <a:t>......</a:t>
            </a:r>
            <a:r>
              <a:rPr lang="zh-CN" altLang="en-US" sz="800" dirty="0">
                <a:solidFill>
                  <a:schemeClr val="bg1">
                    <a:lumMod val="65000"/>
                  </a:schemeClr>
                </a:solidFill>
                <a:latin typeface="微软雅黑" panose="020B0503020204020204" pitchFamily="34" charset="-122"/>
                <a:ea typeface="微软雅黑" panose="020B0503020204020204" pitchFamily="34" charset="-122"/>
              </a:rPr>
              <a:t>Click to enter the specific text of this column, concise description of the sub-item, this is the concept diagram</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0" name="Shape 2024"/>
          <p:cNvSpPr/>
          <p:nvPr/>
        </p:nvSpPr>
        <p:spPr>
          <a:xfrm>
            <a:off x="3418049" y="3285580"/>
            <a:ext cx="1901564"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bg1">
                    <a:lumMod val="65000"/>
                  </a:schemeClr>
                </a:solidFill>
                <a:latin typeface="微软雅黑" panose="020B0503020204020204" pitchFamily="34" charset="-122"/>
                <a:ea typeface="微软雅黑" panose="020B0503020204020204" pitchFamily="34" charset="-122"/>
              </a:rPr>
              <a:t>Click Enter title text</a:t>
            </a:r>
          </a:p>
        </p:txBody>
      </p:sp>
      <p:sp>
        <p:nvSpPr>
          <p:cNvPr id="11" name="Shape 2025"/>
          <p:cNvSpPr/>
          <p:nvPr/>
        </p:nvSpPr>
        <p:spPr>
          <a:xfrm>
            <a:off x="7331272" y="2125990"/>
            <a:ext cx="1734500" cy="38243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800" dirty="0">
                <a:solidFill>
                  <a:schemeClr val="bg1">
                    <a:lumMod val="65000"/>
                  </a:schemeClr>
                </a:solidFill>
                <a:latin typeface="微软雅黑" panose="020B0503020204020204" pitchFamily="34" charset="-122"/>
                <a:ea typeface="微软雅黑" panose="020B0503020204020204" pitchFamily="34" charset="-122"/>
              </a:rPr>
              <a:t>Write the content in detail</a:t>
            </a:r>
            <a:r>
              <a:rPr lang="en-US" altLang="zh-CN" sz="800" dirty="0">
                <a:solidFill>
                  <a:schemeClr val="bg1">
                    <a:lumMod val="65000"/>
                  </a:schemeClr>
                </a:solidFill>
                <a:latin typeface="微软雅黑" panose="020B0503020204020204" pitchFamily="34" charset="-122"/>
                <a:ea typeface="微软雅黑" panose="020B0503020204020204" pitchFamily="34" charset="-122"/>
              </a:rPr>
              <a:t>......</a:t>
            </a:r>
            <a:r>
              <a:rPr lang="zh-CN" altLang="en-US" sz="800" dirty="0">
                <a:solidFill>
                  <a:schemeClr val="bg1">
                    <a:lumMod val="65000"/>
                  </a:schemeClr>
                </a:solidFill>
                <a:latin typeface="微软雅黑" panose="020B0503020204020204" pitchFamily="34" charset="-122"/>
                <a:ea typeface="微软雅黑" panose="020B0503020204020204" pitchFamily="34" charset="-122"/>
              </a:rPr>
              <a:t>Click to enter the specific text of this column, concise description of the sub-item, this is the concept diagram。</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2" name="Shape 2026"/>
          <p:cNvSpPr/>
          <p:nvPr/>
        </p:nvSpPr>
        <p:spPr>
          <a:xfrm>
            <a:off x="7361611" y="1812180"/>
            <a:ext cx="1704553"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bg1">
                    <a:lumMod val="65000"/>
                  </a:schemeClr>
                </a:solidFill>
                <a:latin typeface="微软雅黑" panose="020B0503020204020204" pitchFamily="34" charset="-122"/>
                <a:ea typeface="微软雅黑" panose="020B0503020204020204" pitchFamily="34" charset="-122"/>
              </a:rPr>
              <a:t>Click Enter title text</a:t>
            </a:r>
          </a:p>
        </p:txBody>
      </p:sp>
      <p:sp>
        <p:nvSpPr>
          <p:cNvPr id="13" name="Shape 2027"/>
          <p:cNvSpPr/>
          <p:nvPr/>
        </p:nvSpPr>
        <p:spPr>
          <a:xfrm>
            <a:off x="7331273" y="3578421"/>
            <a:ext cx="1734500" cy="364163"/>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800" dirty="0">
                <a:solidFill>
                  <a:schemeClr val="bg1">
                    <a:lumMod val="65000"/>
                  </a:schemeClr>
                </a:solidFill>
                <a:latin typeface="微软雅黑" panose="020B0503020204020204" pitchFamily="34" charset="-122"/>
                <a:ea typeface="微软雅黑" panose="020B0503020204020204" pitchFamily="34" charset="-122"/>
              </a:rPr>
              <a:t>Write the content in detail</a:t>
            </a:r>
            <a:r>
              <a:rPr lang="en-US" altLang="zh-CN" sz="800" dirty="0">
                <a:solidFill>
                  <a:schemeClr val="bg1">
                    <a:lumMod val="65000"/>
                  </a:schemeClr>
                </a:solidFill>
                <a:latin typeface="微软雅黑" panose="020B0503020204020204" pitchFamily="34" charset="-122"/>
                <a:ea typeface="微软雅黑" panose="020B0503020204020204" pitchFamily="34" charset="-122"/>
              </a:rPr>
              <a:t>......</a:t>
            </a:r>
            <a:r>
              <a:rPr lang="zh-CN" altLang="en-US" sz="800" dirty="0">
                <a:solidFill>
                  <a:schemeClr val="bg1">
                    <a:lumMod val="65000"/>
                  </a:schemeClr>
                </a:solidFill>
                <a:latin typeface="微软雅黑" panose="020B0503020204020204" pitchFamily="34" charset="-122"/>
                <a:ea typeface="微软雅黑" panose="020B0503020204020204" pitchFamily="34" charset="-122"/>
              </a:rPr>
              <a:t>Click to enter the specific text of this column, concise description of the sub-item, this is the concept diagram。</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4" name="Shape 2028"/>
          <p:cNvSpPr/>
          <p:nvPr/>
        </p:nvSpPr>
        <p:spPr>
          <a:xfrm>
            <a:off x="7544605" y="3285580"/>
            <a:ext cx="152155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bg1">
                    <a:lumMod val="65000"/>
                  </a:schemeClr>
                </a:solidFill>
                <a:latin typeface="微软雅黑" panose="020B0503020204020204" pitchFamily="34" charset="-122"/>
                <a:ea typeface="微软雅黑" panose="020B0503020204020204" pitchFamily="34" charset="-122"/>
              </a:rPr>
              <a:t>Click Enter title text</a:t>
            </a:r>
          </a:p>
        </p:txBody>
      </p:sp>
      <p:grpSp>
        <p:nvGrpSpPr>
          <p:cNvPr id="15" name="Group 2031"/>
          <p:cNvGrpSpPr/>
          <p:nvPr/>
        </p:nvGrpSpPr>
        <p:grpSpPr>
          <a:xfrm>
            <a:off x="2506880" y="1979828"/>
            <a:ext cx="716614" cy="716614"/>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4BB80"/>
            </a:solidFill>
            <a:ln w="12700" cap="flat">
              <a:noFill/>
              <a:miter lim="400000"/>
            </a:ln>
            <a:effectLst/>
          </p:spPr>
          <p:txBody>
            <a:bodyPr wrap="square" lIns="25400" tIns="25400" rIns="25400" bIns="25400" numCol="1" anchor="ctr">
              <a:noAutofit/>
            </a:bodyPr>
            <a:lstStyle/>
            <a:p>
              <a:pPr lvl="0"/>
              <a:endParaRPr sz="1300"/>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grpSp>
        <p:nvGrpSpPr>
          <p:cNvPr id="18" name="Group 2034"/>
          <p:cNvGrpSpPr/>
          <p:nvPr/>
        </p:nvGrpSpPr>
        <p:grpSpPr>
          <a:xfrm>
            <a:off x="2508880" y="3429016"/>
            <a:ext cx="712613" cy="712613"/>
            <a:chOff x="0" y="0"/>
            <a:chExt cx="1900299" cy="1900299"/>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5E894"/>
            </a:solidFill>
            <a:ln w="12700" cap="flat">
              <a:noFill/>
              <a:miter lim="400000"/>
            </a:ln>
            <a:effectLst/>
          </p:spPr>
          <p:txBody>
            <a:bodyPr wrap="square" lIns="25400" tIns="25400" rIns="25400" bIns="25400" numCol="1" anchor="ctr">
              <a:noAutofit/>
            </a:bodyPr>
            <a:lstStyle/>
            <a:p>
              <a:pPr lvl="0"/>
              <a:endParaRPr sz="1300"/>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sp>
        <p:nvSpPr>
          <p:cNvPr id="21" name="Shape 2035"/>
          <p:cNvSpPr/>
          <p:nvPr/>
        </p:nvSpPr>
        <p:spPr>
          <a:xfrm>
            <a:off x="9279106" y="3429015"/>
            <a:ext cx="712614" cy="712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D9449"/>
          </a:solidFill>
          <a:ln w="12700" cap="flat">
            <a:noFill/>
            <a:miter lim="400000"/>
          </a:ln>
          <a:effectLst/>
        </p:spPr>
        <p:txBody>
          <a:bodyPr wrap="square" lIns="19050" tIns="19050" rIns="19050" bIns="19050" numCol="1" anchor="ctr">
            <a:noAutofit/>
          </a:bodyPr>
          <a:lstStyle/>
          <a:p>
            <a:pPr lvl="0"/>
            <a:endParaRPr sz="1300"/>
          </a:p>
        </p:txBody>
      </p:sp>
      <p:grpSp>
        <p:nvGrpSpPr>
          <p:cNvPr id="22" name="Group 2040"/>
          <p:cNvGrpSpPr/>
          <p:nvPr/>
        </p:nvGrpSpPr>
        <p:grpSpPr>
          <a:xfrm>
            <a:off x="9275125" y="1979828"/>
            <a:ext cx="716614" cy="716614"/>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5DDAB"/>
            </a:solidFill>
            <a:ln w="12700" cap="flat">
              <a:noFill/>
              <a:miter lim="400000"/>
            </a:ln>
            <a:effectLst/>
          </p:spPr>
          <p:txBody>
            <a:bodyPr wrap="square" lIns="25400" tIns="25400" rIns="25400" bIns="25400" numCol="1" anchor="ctr">
              <a:noAutofit/>
            </a:bodyPr>
            <a:lstStyle/>
            <a:p>
              <a:pPr lvl="0"/>
              <a:endParaRPr sz="1300"/>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grpSp>
      <p:sp>
        <p:nvSpPr>
          <p:cNvPr id="25" name="Text Placeholder 5"/>
          <p:cNvSpPr txBox="1"/>
          <p:nvPr/>
        </p:nvSpPr>
        <p:spPr>
          <a:xfrm>
            <a:off x="5672336" y="2810291"/>
            <a:ext cx="1151616"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000" b="1" dirty="0">
                <a:solidFill>
                  <a:schemeClr val="bg1"/>
                </a:solidFill>
                <a:latin typeface="微软雅黑" panose="020B0503020204020204" pitchFamily="34" charset="-122"/>
                <a:ea typeface="微软雅黑" panose="020B0503020204020204" pitchFamily="34" charset="-122"/>
              </a:rPr>
              <a:t>Click Enter Title content</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26" name="Shape 2036"/>
          <p:cNvSpPr/>
          <p:nvPr/>
        </p:nvSpPr>
        <p:spPr>
          <a:xfrm>
            <a:off x="9484617" y="3624470"/>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spTree>
    <p:extLst>
      <p:ext uri="{BB962C8B-B14F-4D97-AF65-F5344CB8AC3E}">
        <p14:creationId xmlns:p14="http://schemas.microsoft.com/office/powerpoint/2010/main" val="5696842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p:stCondLst>
                              <p:cond delay="5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6000"/>
                            </p:stCondLst>
                            <p:childTnLst>
                              <p:par>
                                <p:cTn id="78" presetID="53" presetClass="entr" presetSubtype="1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childTnLst>
                          </p:cTn>
                        </p:par>
                        <p:par>
                          <p:cTn id="83" fill="hold">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childTnLst>
                          </p:cTn>
                        </p:par>
                        <p:par>
                          <p:cTn id="87" fill="hold">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5" grpId="0"/>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42"/>
          <p:cNvSpPr/>
          <p:nvPr/>
        </p:nvSpPr>
        <p:spPr>
          <a:xfrm rot="16200000" flipH="1">
            <a:off x="3660938" y="2426660"/>
            <a:ext cx="175746" cy="1540619"/>
          </a:xfrm>
          <a:prstGeom prst="round2SameRect">
            <a:avLst>
              <a:gd name="adj1" fmla="val 50000"/>
              <a:gd name="adj2" fmla="val 0"/>
            </a:avLst>
          </a:prstGeom>
          <a:solidFill>
            <a:srgbClr val="D5DDAB"/>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3" dirty="0">
              <a:latin typeface="Calibri Light" panose="020F0302020204030204"/>
            </a:endParaRPr>
          </a:p>
        </p:txBody>
      </p:sp>
      <p:sp>
        <p:nvSpPr>
          <p:cNvPr id="3" name="Freeform 734"/>
          <p:cNvSpPr>
            <a:spLocks noChangeArrowheads="1"/>
          </p:cNvSpPr>
          <p:nvPr/>
        </p:nvSpPr>
        <p:spPr bwMode="auto">
          <a:xfrm rot="5400000">
            <a:off x="3692533" y="3199585"/>
            <a:ext cx="186780" cy="285458"/>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D5DDAB"/>
          </a:solidFill>
          <a:ln>
            <a:noFill/>
          </a:ln>
          <a:effectLst/>
        </p:spPr>
        <p:txBody>
          <a:bodyPr wrap="none" anchor="ctr"/>
          <a:lstStyle/>
          <a:p>
            <a:endParaRPr lang="en-US" sz="1013" dirty="0">
              <a:latin typeface="Calibri Light" panose="020F0302020204030204"/>
            </a:endParaRPr>
          </a:p>
        </p:txBody>
      </p:sp>
      <p:sp>
        <p:nvSpPr>
          <p:cNvPr id="4" name="Rectangle 40"/>
          <p:cNvSpPr/>
          <p:nvPr/>
        </p:nvSpPr>
        <p:spPr>
          <a:xfrm>
            <a:off x="6114433" y="3109099"/>
            <a:ext cx="1540619" cy="175747"/>
          </a:xfrm>
          <a:prstGeom prst="rect">
            <a:avLst/>
          </a:prstGeom>
          <a:solidFill>
            <a:srgbClr val="88A856"/>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3" dirty="0">
              <a:latin typeface="Calibri Light" panose="020F0302020204030204"/>
            </a:endParaRPr>
          </a:p>
        </p:txBody>
      </p:sp>
      <p:sp>
        <p:nvSpPr>
          <p:cNvPr id="5" name="Freeform 734"/>
          <p:cNvSpPr>
            <a:spLocks noChangeArrowheads="1"/>
          </p:cNvSpPr>
          <p:nvPr/>
        </p:nvSpPr>
        <p:spPr bwMode="auto">
          <a:xfrm rot="5400000">
            <a:off x="6814434" y="3211178"/>
            <a:ext cx="186779" cy="285458"/>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88A856"/>
          </a:solidFill>
          <a:ln>
            <a:noFill/>
          </a:ln>
          <a:effectLst/>
        </p:spPr>
        <p:txBody>
          <a:bodyPr wrap="none" anchor="ctr"/>
          <a:lstStyle/>
          <a:p>
            <a:endParaRPr lang="en-US" sz="1013" dirty="0">
              <a:latin typeface="Calibri Light" panose="020F0302020204030204"/>
            </a:endParaRPr>
          </a:p>
        </p:txBody>
      </p:sp>
      <p:sp>
        <p:nvSpPr>
          <p:cNvPr id="6" name="Round Same Side Corner Rectangle 36"/>
          <p:cNvSpPr/>
          <p:nvPr/>
        </p:nvSpPr>
        <p:spPr>
          <a:xfrm rot="5400000">
            <a:off x="8360899" y="2426639"/>
            <a:ext cx="175745" cy="1540618"/>
          </a:xfrm>
          <a:prstGeom prst="round2SameRect">
            <a:avLst>
              <a:gd name="adj1" fmla="val 50000"/>
              <a:gd name="adj2" fmla="val 0"/>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3" dirty="0">
              <a:latin typeface="Calibri Light" panose="020F0302020204030204"/>
            </a:endParaRPr>
          </a:p>
        </p:txBody>
      </p:sp>
      <p:sp>
        <p:nvSpPr>
          <p:cNvPr id="7" name="Freeform 734"/>
          <p:cNvSpPr>
            <a:spLocks noChangeArrowheads="1"/>
          </p:cNvSpPr>
          <p:nvPr/>
        </p:nvSpPr>
        <p:spPr bwMode="auto">
          <a:xfrm rot="16200000">
            <a:off x="8358938" y="2909448"/>
            <a:ext cx="186779" cy="285459"/>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7D9449"/>
          </a:solidFill>
          <a:ln>
            <a:noFill/>
          </a:ln>
          <a:effectLst/>
        </p:spPr>
        <p:txBody>
          <a:bodyPr wrap="none" anchor="ctr"/>
          <a:lstStyle/>
          <a:p>
            <a:endParaRPr lang="en-US" sz="1013" dirty="0">
              <a:latin typeface="Calibri Light" panose="020F0302020204030204"/>
            </a:endParaRPr>
          </a:p>
        </p:txBody>
      </p:sp>
      <p:sp>
        <p:nvSpPr>
          <p:cNvPr id="8" name="Rectangle 32"/>
          <p:cNvSpPr/>
          <p:nvPr/>
        </p:nvSpPr>
        <p:spPr>
          <a:xfrm>
            <a:off x="4546468" y="3109100"/>
            <a:ext cx="1540619" cy="175748"/>
          </a:xfrm>
          <a:prstGeom prst="rect">
            <a:avLst/>
          </a:prstGeom>
          <a:solidFill>
            <a:srgbClr val="BCC878"/>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3" dirty="0">
              <a:latin typeface="Calibri Light" panose="020F0302020204030204"/>
            </a:endParaRPr>
          </a:p>
        </p:txBody>
      </p:sp>
      <p:sp>
        <p:nvSpPr>
          <p:cNvPr id="9" name="Freeform 734"/>
          <p:cNvSpPr>
            <a:spLocks noChangeArrowheads="1"/>
          </p:cNvSpPr>
          <p:nvPr/>
        </p:nvSpPr>
        <p:spPr bwMode="auto">
          <a:xfrm rot="16200000">
            <a:off x="5210844" y="2906187"/>
            <a:ext cx="186780" cy="285458"/>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BCC878"/>
          </a:solidFill>
          <a:ln>
            <a:noFill/>
          </a:ln>
          <a:effectLst/>
        </p:spPr>
        <p:txBody>
          <a:bodyPr wrap="none" anchor="ctr"/>
          <a:lstStyle/>
          <a:p>
            <a:endParaRPr lang="en-US" sz="1013" dirty="0">
              <a:latin typeface="Calibri Light" panose="020F0302020204030204"/>
            </a:endParaRPr>
          </a:p>
        </p:txBody>
      </p:sp>
      <p:grpSp>
        <p:nvGrpSpPr>
          <p:cNvPr id="10" name="Group 47"/>
          <p:cNvGrpSpPr/>
          <p:nvPr/>
        </p:nvGrpSpPr>
        <p:grpSpPr>
          <a:xfrm>
            <a:off x="2998672" y="3575532"/>
            <a:ext cx="1565911" cy="789108"/>
            <a:chOff x="1198245" y="3457719"/>
            <a:chExt cx="2087881" cy="1052144"/>
          </a:xfrm>
        </p:grpSpPr>
        <p:sp>
          <p:nvSpPr>
            <p:cNvPr id="11" name="Text Placeholder 1"/>
            <p:cNvSpPr txBox="1"/>
            <p:nvPr/>
          </p:nvSpPr>
          <p:spPr>
            <a:xfrm>
              <a:off x="1230118" y="3763005"/>
              <a:ext cx="2056008" cy="746858"/>
            </a:xfrm>
            <a:prstGeom prst="rect">
              <a:avLst/>
            </a:prstGeom>
          </p:spPr>
          <p:txBody>
            <a:bodyPr vert="horz" lIns="0" tIns="34290" rIns="68580" bIns="34290" rtlCol="0" anchor="ctr">
              <a:normAutofit fontScale="92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tx1">
                      <a:lumMod val="50000"/>
                      <a:lumOff val="50000"/>
                    </a:schemeClr>
                  </a:solidFill>
                  <a:latin typeface="Clear Sans Light" panose="020B0303030202020304"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sp>
          <p:nvSpPr>
            <p:cNvPr id="12" name="Text Placeholder 8"/>
            <p:cNvSpPr txBox="1"/>
            <p:nvPr/>
          </p:nvSpPr>
          <p:spPr>
            <a:xfrm>
              <a:off x="1198245" y="3457719"/>
              <a:ext cx="2057233" cy="332925"/>
            </a:xfrm>
            <a:prstGeom prst="rect">
              <a:avLst/>
            </a:prstGeom>
          </p:spPr>
          <p:txBody>
            <a:bodyPr vert="horz" lIns="68580" tIns="34290" rIns="68580" bIns="34290" rtlCol="0" anchor="b">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tx1">
                      <a:lumMod val="65000"/>
                      <a:lumOff val="35000"/>
                    </a:schemeClr>
                  </a:solidFill>
                  <a:latin typeface="Clear Sans" panose="020B0503030202020304" pitchFamily="34" charset="0"/>
                  <a:cs typeface="Clear Sans" panose="020B0503030202020304" pitchFamily="34" charset="0"/>
                </a:rPr>
                <a:t>Innovation</a:t>
              </a:r>
            </a:p>
          </p:txBody>
        </p:sp>
      </p:grpSp>
      <p:grpSp>
        <p:nvGrpSpPr>
          <p:cNvPr id="13" name="Group 50"/>
          <p:cNvGrpSpPr/>
          <p:nvPr/>
        </p:nvGrpSpPr>
        <p:grpSpPr>
          <a:xfrm>
            <a:off x="6124867" y="3575532"/>
            <a:ext cx="1565911" cy="789108"/>
            <a:chOff x="1198245" y="3457719"/>
            <a:chExt cx="2087881" cy="1052144"/>
          </a:xfrm>
        </p:grpSpPr>
        <p:sp>
          <p:nvSpPr>
            <p:cNvPr id="14" name="Text Placeholder 1"/>
            <p:cNvSpPr txBox="1"/>
            <p:nvPr/>
          </p:nvSpPr>
          <p:spPr>
            <a:xfrm>
              <a:off x="1230118" y="3763005"/>
              <a:ext cx="2056008" cy="746858"/>
            </a:xfrm>
            <a:prstGeom prst="rect">
              <a:avLst/>
            </a:prstGeom>
          </p:spPr>
          <p:txBody>
            <a:bodyPr vert="horz" lIns="0" tIns="34290" rIns="68580" bIns="34290" rtlCol="0" anchor="ctr">
              <a:normAutofit fontScale="92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tx1">
                      <a:lumMod val="50000"/>
                      <a:lumOff val="50000"/>
                    </a:schemeClr>
                  </a:solidFill>
                  <a:latin typeface="Clear Sans Light" panose="020B0303030202020304"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sp>
          <p:nvSpPr>
            <p:cNvPr id="15" name="Text Placeholder 8"/>
            <p:cNvSpPr txBox="1"/>
            <p:nvPr/>
          </p:nvSpPr>
          <p:spPr>
            <a:xfrm>
              <a:off x="1198245" y="3457719"/>
              <a:ext cx="2057233" cy="332925"/>
            </a:xfrm>
            <a:prstGeom prst="rect">
              <a:avLst/>
            </a:prstGeom>
          </p:spPr>
          <p:txBody>
            <a:bodyPr vert="horz" lIns="68580" tIns="34290" rIns="68580" bIns="34290" rtlCol="0" anchor="b">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tx1">
                      <a:lumMod val="65000"/>
                      <a:lumOff val="35000"/>
                    </a:schemeClr>
                  </a:solidFill>
                  <a:latin typeface="Clear Sans" panose="020B0503030202020304" pitchFamily="34" charset="0"/>
                  <a:cs typeface="Clear Sans" panose="020B0503030202020304" pitchFamily="34" charset="0"/>
                </a:rPr>
                <a:t>Invention</a:t>
              </a:r>
            </a:p>
          </p:txBody>
        </p:sp>
      </p:grpSp>
      <p:grpSp>
        <p:nvGrpSpPr>
          <p:cNvPr id="16" name="Group 53"/>
          <p:cNvGrpSpPr/>
          <p:nvPr/>
        </p:nvGrpSpPr>
        <p:grpSpPr>
          <a:xfrm>
            <a:off x="4532435" y="2047208"/>
            <a:ext cx="1565911" cy="789108"/>
            <a:chOff x="1198245" y="3457719"/>
            <a:chExt cx="2087881" cy="1052144"/>
          </a:xfrm>
        </p:grpSpPr>
        <p:sp>
          <p:nvSpPr>
            <p:cNvPr id="17" name="Text Placeholder 1"/>
            <p:cNvSpPr txBox="1"/>
            <p:nvPr/>
          </p:nvSpPr>
          <p:spPr>
            <a:xfrm>
              <a:off x="1230118" y="3763005"/>
              <a:ext cx="2056008" cy="746858"/>
            </a:xfrm>
            <a:prstGeom prst="rect">
              <a:avLst/>
            </a:prstGeom>
          </p:spPr>
          <p:txBody>
            <a:bodyPr vert="horz" lIns="0" tIns="34290" rIns="68580" bIns="34290" rtlCol="0" anchor="ctr">
              <a:normAutofit fontScale="92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tx1">
                      <a:lumMod val="50000"/>
                      <a:lumOff val="50000"/>
                    </a:schemeClr>
                  </a:solidFill>
                  <a:latin typeface="Clear Sans Light" panose="020B0303030202020304"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sp>
          <p:nvSpPr>
            <p:cNvPr id="18" name="Text Placeholder 8"/>
            <p:cNvSpPr txBox="1"/>
            <p:nvPr/>
          </p:nvSpPr>
          <p:spPr>
            <a:xfrm>
              <a:off x="1198245" y="3457719"/>
              <a:ext cx="2057233" cy="332925"/>
            </a:xfrm>
            <a:prstGeom prst="rect">
              <a:avLst/>
            </a:prstGeom>
          </p:spPr>
          <p:txBody>
            <a:bodyPr vert="horz" lIns="68580" tIns="34290" rIns="68580" bIns="34290" rtlCol="0" anchor="b">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tx1">
                      <a:lumMod val="65000"/>
                      <a:lumOff val="35000"/>
                    </a:schemeClr>
                  </a:solidFill>
                  <a:latin typeface="Clear Sans" panose="020B0503030202020304" pitchFamily="34" charset="0"/>
                  <a:cs typeface="Clear Sans" panose="020B0503030202020304" pitchFamily="34" charset="0"/>
                </a:rPr>
                <a:t>Creativity</a:t>
              </a:r>
            </a:p>
          </p:txBody>
        </p:sp>
      </p:grpSp>
      <p:grpSp>
        <p:nvGrpSpPr>
          <p:cNvPr id="19" name="Group 56"/>
          <p:cNvGrpSpPr/>
          <p:nvPr/>
        </p:nvGrpSpPr>
        <p:grpSpPr>
          <a:xfrm>
            <a:off x="7667835" y="2047208"/>
            <a:ext cx="1565911" cy="789108"/>
            <a:chOff x="1198245" y="3457719"/>
            <a:chExt cx="2087881" cy="1052144"/>
          </a:xfrm>
        </p:grpSpPr>
        <p:sp>
          <p:nvSpPr>
            <p:cNvPr id="20" name="Text Placeholder 1"/>
            <p:cNvSpPr txBox="1"/>
            <p:nvPr/>
          </p:nvSpPr>
          <p:spPr>
            <a:xfrm>
              <a:off x="1230118" y="3763005"/>
              <a:ext cx="2056008" cy="746858"/>
            </a:xfrm>
            <a:prstGeom prst="rect">
              <a:avLst/>
            </a:prstGeom>
          </p:spPr>
          <p:txBody>
            <a:bodyPr vert="horz" lIns="0" tIns="34290" rIns="68580" bIns="34290" rtlCol="0" anchor="ctr">
              <a:normAutofit fontScale="92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tx1">
                      <a:lumMod val="50000"/>
                      <a:lumOff val="50000"/>
                    </a:schemeClr>
                  </a:solidFill>
                  <a:latin typeface="Clear Sans Light" panose="020B0303030202020304"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b="1"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sp>
          <p:nvSpPr>
            <p:cNvPr id="21" name="Text Placeholder 8"/>
            <p:cNvSpPr txBox="1"/>
            <p:nvPr/>
          </p:nvSpPr>
          <p:spPr>
            <a:xfrm>
              <a:off x="1198245" y="3457719"/>
              <a:ext cx="2057233" cy="332925"/>
            </a:xfrm>
            <a:prstGeom prst="rect">
              <a:avLst/>
            </a:prstGeom>
          </p:spPr>
          <p:txBody>
            <a:bodyPr vert="horz" lIns="68580" tIns="34290" rIns="68580" bIns="34290" rtlCol="0" anchor="b">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tx1">
                      <a:lumMod val="65000"/>
                      <a:lumOff val="35000"/>
                    </a:schemeClr>
                  </a:solidFill>
                  <a:latin typeface="Clear Sans" panose="020B0503030202020304" pitchFamily="34" charset="0"/>
                  <a:cs typeface="Clear Sans" panose="020B0503030202020304" pitchFamily="34" charset="0"/>
                </a:rPr>
                <a:t>Measure</a:t>
              </a:r>
            </a:p>
          </p:txBody>
        </p:sp>
      </p:grpSp>
      <p:grpSp>
        <p:nvGrpSpPr>
          <p:cNvPr id="22" name="Group 4"/>
          <p:cNvGrpSpPr/>
          <p:nvPr/>
        </p:nvGrpSpPr>
        <p:grpSpPr>
          <a:xfrm>
            <a:off x="4949870" y="3573564"/>
            <a:ext cx="708054" cy="757332"/>
            <a:chOff x="4567826" y="4145475"/>
            <a:chExt cx="944072" cy="1009776"/>
          </a:xfrm>
        </p:grpSpPr>
        <p:grpSp>
          <p:nvGrpSpPr>
            <p:cNvPr id="23" name="Group 95"/>
            <p:cNvGrpSpPr/>
            <p:nvPr/>
          </p:nvGrpSpPr>
          <p:grpSpPr>
            <a:xfrm>
              <a:off x="4567826" y="4145475"/>
              <a:ext cx="944072" cy="1009776"/>
              <a:chOff x="1633379" y="2569107"/>
              <a:chExt cx="1487165" cy="1590666"/>
            </a:xfrm>
          </p:grpSpPr>
          <p:sp>
            <p:nvSpPr>
              <p:cNvPr id="25" name="Sev01"/>
              <p:cNvSpPr/>
              <p:nvPr/>
            </p:nvSpPr>
            <p:spPr>
              <a:xfrm rot="18900000">
                <a:off x="1633379" y="2672608"/>
                <a:ext cx="1487165" cy="1487165"/>
              </a:xfrm>
              <a:prstGeom prst="rect">
                <a:avLst/>
              </a:prstGeom>
              <a:solidFill>
                <a:srgbClr val="88A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accent1">
                      <a:lumMod val="50000"/>
                    </a:schemeClr>
                  </a:solidFill>
                  <a:latin typeface="FontAwesome" pitchFamily="2" charset="0"/>
                </a:endParaRPr>
              </a:p>
            </p:txBody>
          </p:sp>
          <p:sp>
            <p:nvSpPr>
              <p:cNvPr id="26" name="Sev01"/>
              <p:cNvSpPr/>
              <p:nvPr/>
            </p:nvSpPr>
            <p:spPr>
              <a:xfrm rot="18900000">
                <a:off x="1633379" y="2569107"/>
                <a:ext cx="1487165" cy="1487165"/>
              </a:xfrm>
              <a:prstGeom prst="rect">
                <a:avLst/>
              </a:prstGeom>
              <a:solidFill>
                <a:schemeClr val="bg1"/>
              </a:solidFill>
              <a:ln w="28575">
                <a:solidFill>
                  <a:srgbClr val="BCC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accent1">
                      <a:lumMod val="50000"/>
                    </a:schemeClr>
                  </a:solidFill>
                  <a:latin typeface="FontAwesome" pitchFamily="2" charset="0"/>
                </a:endParaRPr>
              </a:p>
            </p:txBody>
          </p:sp>
        </p:grpSp>
        <p:sp>
          <p:nvSpPr>
            <p:cNvPr id="24" name="Freeform 61"/>
            <p:cNvSpPr/>
            <p:nvPr/>
          </p:nvSpPr>
          <p:spPr bwMode="auto">
            <a:xfrm>
              <a:off x="4803552" y="4435012"/>
              <a:ext cx="535141" cy="436766"/>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rgbClr val="BCC878"/>
            </a:solidFill>
            <a:ln>
              <a:noFill/>
            </a:ln>
          </p:spPr>
          <p:txBody>
            <a:bodyPr vert="horz" wrap="square" lIns="68580" tIns="34290" rIns="68580" bIns="34290" numCol="1" anchor="t" anchorCtr="0" compatLnSpc="1"/>
            <a:lstStyle/>
            <a:p>
              <a:endParaRPr lang="en-US" sz="1013" dirty="0"/>
            </a:p>
          </p:txBody>
        </p:sp>
      </p:grpSp>
      <p:grpSp>
        <p:nvGrpSpPr>
          <p:cNvPr id="27" name="Group 6"/>
          <p:cNvGrpSpPr/>
          <p:nvPr/>
        </p:nvGrpSpPr>
        <p:grpSpPr>
          <a:xfrm>
            <a:off x="6565748" y="2103456"/>
            <a:ext cx="708054" cy="757332"/>
            <a:chOff x="6722330" y="2185331"/>
            <a:chExt cx="944072" cy="1009776"/>
          </a:xfrm>
        </p:grpSpPr>
        <p:grpSp>
          <p:nvGrpSpPr>
            <p:cNvPr id="28" name="Group 85"/>
            <p:cNvGrpSpPr/>
            <p:nvPr/>
          </p:nvGrpSpPr>
          <p:grpSpPr>
            <a:xfrm>
              <a:off x="6722330" y="2185331"/>
              <a:ext cx="944072" cy="1009776"/>
              <a:chOff x="1633379" y="2569107"/>
              <a:chExt cx="1487165" cy="1590666"/>
            </a:xfrm>
          </p:grpSpPr>
          <p:sp>
            <p:nvSpPr>
              <p:cNvPr id="30" name="Sev01"/>
              <p:cNvSpPr/>
              <p:nvPr/>
            </p:nvSpPr>
            <p:spPr>
              <a:xfrm rot="18900000">
                <a:off x="1633379" y="2672608"/>
                <a:ext cx="1487165" cy="1487165"/>
              </a:xfrm>
              <a:prstGeom prst="rect">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accent1">
                      <a:lumMod val="50000"/>
                    </a:schemeClr>
                  </a:solidFill>
                  <a:latin typeface="FontAwesome" pitchFamily="2" charset="0"/>
                </a:endParaRPr>
              </a:p>
            </p:txBody>
          </p:sp>
          <p:sp>
            <p:nvSpPr>
              <p:cNvPr id="31" name="Sev01"/>
              <p:cNvSpPr/>
              <p:nvPr/>
            </p:nvSpPr>
            <p:spPr>
              <a:xfrm rot="18900000">
                <a:off x="1633379" y="2569107"/>
                <a:ext cx="1487165" cy="1487165"/>
              </a:xfrm>
              <a:prstGeom prst="rect">
                <a:avLst/>
              </a:prstGeom>
              <a:solidFill>
                <a:schemeClr val="bg1"/>
              </a:solidFill>
              <a:ln w="28575">
                <a:solidFill>
                  <a:srgbClr val="88A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accent1">
                      <a:lumMod val="50000"/>
                    </a:schemeClr>
                  </a:solidFill>
                  <a:latin typeface="FontAwesome" pitchFamily="2" charset="0"/>
                </a:endParaRPr>
              </a:p>
            </p:txBody>
          </p:sp>
        </p:grpSp>
        <p:sp>
          <p:nvSpPr>
            <p:cNvPr id="29" name="Freeform 28"/>
            <p:cNvSpPr/>
            <p:nvPr/>
          </p:nvSpPr>
          <p:spPr bwMode="auto">
            <a:xfrm>
              <a:off x="7030433" y="2433830"/>
              <a:ext cx="360876" cy="508705"/>
            </a:xfrm>
            <a:custGeom>
              <a:avLst/>
              <a:gdLst>
                <a:gd name="T0" fmla="*/ 274 w 281"/>
                <a:gd name="T1" fmla="*/ 106 h 396"/>
                <a:gd name="T2" fmla="*/ 94 w 281"/>
                <a:gd name="T3" fmla="*/ 13 h 396"/>
                <a:gd name="T4" fmla="*/ 7 w 281"/>
                <a:gd name="T5" fmla="*/ 47 h 396"/>
                <a:gd name="T6" fmla="*/ 1 w 281"/>
                <a:gd name="T7" fmla="*/ 68 h 396"/>
                <a:gd name="T8" fmla="*/ 3 w 281"/>
                <a:gd name="T9" fmla="*/ 278 h 396"/>
                <a:gd name="T10" fmla="*/ 14 w 281"/>
                <a:gd name="T11" fmla="*/ 291 h 396"/>
                <a:gd name="T12" fmla="*/ 179 w 281"/>
                <a:gd name="T13" fmla="*/ 394 h 396"/>
                <a:gd name="T14" fmla="*/ 187 w 281"/>
                <a:gd name="T15" fmla="*/ 396 h 396"/>
                <a:gd name="T16" fmla="*/ 193 w 281"/>
                <a:gd name="T17" fmla="*/ 395 h 396"/>
                <a:gd name="T18" fmla="*/ 201 w 281"/>
                <a:gd name="T19" fmla="*/ 384 h 396"/>
                <a:gd name="T20" fmla="*/ 201 w 281"/>
                <a:gd name="T21" fmla="*/ 164 h 396"/>
                <a:gd name="T22" fmla="*/ 194 w 281"/>
                <a:gd name="T23" fmla="*/ 152 h 396"/>
                <a:gd name="T24" fmla="*/ 30 w 281"/>
                <a:gd name="T25" fmla="*/ 61 h 396"/>
                <a:gd name="T26" fmla="*/ 53 w 281"/>
                <a:gd name="T27" fmla="*/ 43 h 396"/>
                <a:gd name="T28" fmla="*/ 80 w 281"/>
                <a:gd name="T29" fmla="*/ 39 h 396"/>
                <a:gd name="T30" fmla="*/ 242 w 281"/>
                <a:gd name="T31" fmla="*/ 126 h 396"/>
                <a:gd name="T32" fmla="*/ 246 w 281"/>
                <a:gd name="T33" fmla="*/ 133 h 396"/>
                <a:gd name="T34" fmla="*/ 246 w 281"/>
                <a:gd name="T35" fmla="*/ 342 h 396"/>
                <a:gd name="T36" fmla="*/ 265 w 281"/>
                <a:gd name="T37" fmla="*/ 356 h 396"/>
                <a:gd name="T38" fmla="*/ 281 w 281"/>
                <a:gd name="T39" fmla="*/ 342 h 396"/>
                <a:gd name="T40" fmla="*/ 281 w 281"/>
                <a:gd name="T41" fmla="*/ 117 h 396"/>
                <a:gd name="T42" fmla="*/ 274 w 281"/>
                <a:gd name="T43" fmla="*/ 10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396">
                  <a:moveTo>
                    <a:pt x="274" y="106"/>
                  </a:moveTo>
                  <a:cubicBezTo>
                    <a:pt x="94" y="13"/>
                    <a:pt x="94" y="13"/>
                    <a:pt x="94" y="13"/>
                  </a:cubicBezTo>
                  <a:cubicBezTo>
                    <a:pt x="69" y="0"/>
                    <a:pt x="21" y="25"/>
                    <a:pt x="7" y="47"/>
                  </a:cubicBezTo>
                  <a:cubicBezTo>
                    <a:pt x="0" y="57"/>
                    <a:pt x="1" y="64"/>
                    <a:pt x="1" y="68"/>
                  </a:cubicBezTo>
                  <a:cubicBezTo>
                    <a:pt x="3" y="278"/>
                    <a:pt x="3" y="278"/>
                    <a:pt x="3" y="278"/>
                  </a:cubicBezTo>
                  <a:cubicBezTo>
                    <a:pt x="3" y="282"/>
                    <a:pt x="9" y="288"/>
                    <a:pt x="14" y="291"/>
                  </a:cubicBezTo>
                  <a:cubicBezTo>
                    <a:pt x="24" y="297"/>
                    <a:pt x="175" y="392"/>
                    <a:pt x="179" y="394"/>
                  </a:cubicBezTo>
                  <a:cubicBezTo>
                    <a:pt x="181" y="396"/>
                    <a:pt x="184" y="396"/>
                    <a:pt x="187" y="396"/>
                  </a:cubicBezTo>
                  <a:cubicBezTo>
                    <a:pt x="189" y="396"/>
                    <a:pt x="191" y="396"/>
                    <a:pt x="193" y="395"/>
                  </a:cubicBezTo>
                  <a:cubicBezTo>
                    <a:pt x="198" y="393"/>
                    <a:pt x="201" y="388"/>
                    <a:pt x="201" y="384"/>
                  </a:cubicBezTo>
                  <a:cubicBezTo>
                    <a:pt x="201" y="164"/>
                    <a:pt x="201" y="164"/>
                    <a:pt x="201" y="164"/>
                  </a:cubicBezTo>
                  <a:cubicBezTo>
                    <a:pt x="201" y="159"/>
                    <a:pt x="198" y="155"/>
                    <a:pt x="194" y="152"/>
                  </a:cubicBezTo>
                  <a:cubicBezTo>
                    <a:pt x="30" y="61"/>
                    <a:pt x="30" y="61"/>
                    <a:pt x="30" y="61"/>
                  </a:cubicBezTo>
                  <a:cubicBezTo>
                    <a:pt x="32" y="57"/>
                    <a:pt x="39" y="50"/>
                    <a:pt x="53" y="43"/>
                  </a:cubicBezTo>
                  <a:cubicBezTo>
                    <a:pt x="67" y="36"/>
                    <a:pt x="77" y="38"/>
                    <a:pt x="80" y="39"/>
                  </a:cubicBezTo>
                  <a:cubicBezTo>
                    <a:pt x="80" y="39"/>
                    <a:pt x="237" y="123"/>
                    <a:pt x="242" y="126"/>
                  </a:cubicBezTo>
                  <a:cubicBezTo>
                    <a:pt x="246" y="128"/>
                    <a:pt x="246" y="129"/>
                    <a:pt x="246" y="133"/>
                  </a:cubicBezTo>
                  <a:cubicBezTo>
                    <a:pt x="246" y="137"/>
                    <a:pt x="246" y="342"/>
                    <a:pt x="246" y="342"/>
                  </a:cubicBezTo>
                  <a:cubicBezTo>
                    <a:pt x="246" y="352"/>
                    <a:pt x="257" y="356"/>
                    <a:pt x="265" y="356"/>
                  </a:cubicBezTo>
                  <a:cubicBezTo>
                    <a:pt x="272" y="356"/>
                    <a:pt x="281" y="349"/>
                    <a:pt x="281" y="342"/>
                  </a:cubicBezTo>
                  <a:cubicBezTo>
                    <a:pt x="281" y="117"/>
                    <a:pt x="281" y="117"/>
                    <a:pt x="281" y="117"/>
                  </a:cubicBezTo>
                  <a:cubicBezTo>
                    <a:pt x="281" y="112"/>
                    <a:pt x="278" y="108"/>
                    <a:pt x="274" y="106"/>
                  </a:cubicBezTo>
                  <a:close/>
                </a:path>
              </a:pathLst>
            </a:custGeom>
            <a:solidFill>
              <a:srgbClr val="88A856"/>
            </a:solidFill>
            <a:ln>
              <a:noFill/>
            </a:ln>
          </p:spPr>
          <p:txBody>
            <a:bodyPr vert="horz" wrap="square" lIns="68580" tIns="34290" rIns="68580" bIns="34290" numCol="1" anchor="t" anchorCtr="0" compatLnSpc="1"/>
            <a:lstStyle/>
            <a:p>
              <a:endParaRPr lang="en-US" sz="1013" dirty="0"/>
            </a:p>
          </p:txBody>
        </p:sp>
      </p:grpSp>
      <p:grpSp>
        <p:nvGrpSpPr>
          <p:cNvPr id="32" name="Group 8"/>
          <p:cNvGrpSpPr/>
          <p:nvPr/>
        </p:nvGrpSpPr>
        <p:grpSpPr>
          <a:xfrm>
            <a:off x="8094743" y="3573564"/>
            <a:ext cx="708054" cy="757332"/>
            <a:chOff x="8760991" y="4145475"/>
            <a:chExt cx="944072" cy="1009776"/>
          </a:xfrm>
        </p:grpSpPr>
        <p:grpSp>
          <p:nvGrpSpPr>
            <p:cNvPr id="33" name="Group 100"/>
            <p:cNvGrpSpPr/>
            <p:nvPr/>
          </p:nvGrpSpPr>
          <p:grpSpPr>
            <a:xfrm>
              <a:off x="8760991" y="4145475"/>
              <a:ext cx="944072" cy="1009776"/>
              <a:chOff x="1633379" y="2569107"/>
              <a:chExt cx="1487165" cy="1590666"/>
            </a:xfrm>
          </p:grpSpPr>
          <p:sp>
            <p:nvSpPr>
              <p:cNvPr id="35" name="Sev01"/>
              <p:cNvSpPr/>
              <p:nvPr/>
            </p:nvSpPr>
            <p:spPr>
              <a:xfrm rot="18900000">
                <a:off x="1633379" y="2672608"/>
                <a:ext cx="1487165" cy="1487165"/>
              </a:xfrm>
              <a:prstGeom prst="rect">
                <a:avLst/>
              </a:prstGeom>
              <a:solidFill>
                <a:srgbClr val="BCC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accent1">
                      <a:lumMod val="50000"/>
                    </a:schemeClr>
                  </a:solidFill>
                  <a:latin typeface="FontAwesome" pitchFamily="2" charset="0"/>
                </a:endParaRPr>
              </a:p>
            </p:txBody>
          </p:sp>
          <p:sp>
            <p:nvSpPr>
              <p:cNvPr id="36" name="Sev01"/>
              <p:cNvSpPr/>
              <p:nvPr/>
            </p:nvSpPr>
            <p:spPr>
              <a:xfrm rot="18900000">
                <a:off x="1633379" y="2569107"/>
                <a:ext cx="1487165" cy="1487165"/>
              </a:xfrm>
              <a:prstGeom prst="rect">
                <a:avLst/>
              </a:prstGeom>
              <a:solidFill>
                <a:schemeClr val="bg1"/>
              </a:solidFill>
              <a:ln w="28575">
                <a:solidFill>
                  <a:srgbClr val="7D94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accent1">
                      <a:lumMod val="50000"/>
                    </a:schemeClr>
                  </a:solidFill>
                  <a:latin typeface="FontAwesome" pitchFamily="2" charset="0"/>
                </a:endParaRPr>
              </a:p>
            </p:txBody>
          </p:sp>
        </p:grpSp>
        <p:sp>
          <p:nvSpPr>
            <p:cNvPr id="34" name="Shape 731"/>
            <p:cNvSpPr/>
            <p:nvPr/>
          </p:nvSpPr>
          <p:spPr>
            <a:xfrm>
              <a:off x="9047226" y="4424287"/>
              <a:ext cx="371601" cy="467130"/>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7D9449"/>
            </a:solidFill>
            <a:ln w="12700" cap="flat">
              <a:noFill/>
              <a:miter lim="400000"/>
            </a:ln>
            <a:effectLst/>
          </p:spPr>
          <p:txBody>
            <a:bodyPr wrap="square" lIns="28575" tIns="28575" rIns="28575" bIns="28575" numCol="1" anchor="ctr">
              <a:noAutofit/>
            </a:bodyPr>
            <a:lstStyle/>
            <a:p>
              <a:pPr lvl="0" algn="l">
                <a:defRPr sz="3100" b="1">
                  <a:latin typeface="Kontrapunkt Bob Bold"/>
                  <a:ea typeface="Kontrapunkt Bob Bold"/>
                  <a:cs typeface="Kontrapunkt Bob Bold"/>
                  <a:sym typeface="Kontrapunkt Bob Bold"/>
                </a:defRPr>
              </a:pPr>
              <a:endParaRPr sz="2325"/>
            </a:p>
          </p:txBody>
        </p:sp>
      </p:grpSp>
      <p:grpSp>
        <p:nvGrpSpPr>
          <p:cNvPr id="37" name="Group 1"/>
          <p:cNvGrpSpPr/>
          <p:nvPr/>
        </p:nvGrpSpPr>
        <p:grpSpPr>
          <a:xfrm>
            <a:off x="3431246" y="2103456"/>
            <a:ext cx="708054" cy="757332"/>
            <a:chOff x="2542994" y="2185331"/>
            <a:chExt cx="944072" cy="1009776"/>
          </a:xfrm>
        </p:grpSpPr>
        <p:grpSp>
          <p:nvGrpSpPr>
            <p:cNvPr id="38" name="Group 60"/>
            <p:cNvGrpSpPr/>
            <p:nvPr/>
          </p:nvGrpSpPr>
          <p:grpSpPr>
            <a:xfrm>
              <a:off x="2542994" y="2185331"/>
              <a:ext cx="944072" cy="1009776"/>
              <a:chOff x="1633379" y="2569107"/>
              <a:chExt cx="1487165" cy="1590666"/>
            </a:xfrm>
          </p:grpSpPr>
          <p:sp>
            <p:nvSpPr>
              <p:cNvPr id="40" name="Sev01"/>
              <p:cNvSpPr/>
              <p:nvPr/>
            </p:nvSpPr>
            <p:spPr>
              <a:xfrm rot="18900000">
                <a:off x="1633379" y="2672608"/>
                <a:ext cx="1487165" cy="1487165"/>
              </a:xfrm>
              <a:prstGeom prst="rect">
                <a:avLst/>
              </a:prstGeom>
              <a:solidFill>
                <a:srgbClr val="BCC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accent1">
                      <a:lumMod val="50000"/>
                    </a:schemeClr>
                  </a:solidFill>
                  <a:latin typeface="FontAwesome" pitchFamily="2" charset="0"/>
                </a:endParaRPr>
              </a:p>
            </p:txBody>
          </p:sp>
          <p:sp>
            <p:nvSpPr>
              <p:cNvPr id="41" name="Sev01"/>
              <p:cNvSpPr/>
              <p:nvPr/>
            </p:nvSpPr>
            <p:spPr>
              <a:xfrm rot="18900000">
                <a:off x="1633379" y="2569107"/>
                <a:ext cx="1487165" cy="1487165"/>
              </a:xfrm>
              <a:prstGeom prst="rect">
                <a:avLst/>
              </a:prstGeom>
              <a:solidFill>
                <a:schemeClr val="bg1"/>
              </a:solidFill>
              <a:ln w="28575">
                <a:solidFill>
                  <a:srgbClr val="D5D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accent1">
                      <a:lumMod val="50000"/>
                    </a:schemeClr>
                  </a:solidFill>
                  <a:latin typeface="FontAwesome" pitchFamily="2" charset="0"/>
                </a:endParaRPr>
              </a:p>
            </p:txBody>
          </p:sp>
        </p:grpSp>
        <p:sp>
          <p:nvSpPr>
            <p:cNvPr id="39" name="AutoShape 49"/>
            <p:cNvSpPr/>
            <p:nvPr/>
          </p:nvSpPr>
          <p:spPr bwMode="auto">
            <a:xfrm>
              <a:off x="2773297" y="2414164"/>
              <a:ext cx="386778" cy="388331"/>
            </a:xfrm>
            <a:custGeom>
              <a:avLst/>
              <a:gdLst>
                <a:gd name="T0" fmla="*/ 197644 w 21600"/>
                <a:gd name="T1" fmla="*/ 198438 h 21600"/>
                <a:gd name="T2" fmla="*/ 197644 w 21600"/>
                <a:gd name="T3" fmla="*/ 198438 h 21600"/>
                <a:gd name="T4" fmla="*/ 197644 w 21600"/>
                <a:gd name="T5" fmla="*/ 198438 h 21600"/>
                <a:gd name="T6" fmla="*/ 197644 w 21600"/>
                <a:gd name="T7" fmla="*/ 198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rgbClr val="D5DDAB"/>
            </a:solidFill>
            <a:ln>
              <a:noFill/>
            </a:ln>
            <a:effectLst/>
          </p:spPr>
          <p:txBody>
            <a:bodyPr lIns="28575" tIns="28575" rIns="28575" bIns="28575" anchor="ctr"/>
            <a:lstStyle/>
            <a:p>
              <a:endParaRPr lang="en-US" sz="1013"/>
            </a:p>
          </p:txBody>
        </p:sp>
      </p:grpSp>
    </p:spTree>
    <p:extLst>
      <p:ext uri="{BB962C8B-B14F-4D97-AF65-F5344CB8AC3E}">
        <p14:creationId xmlns:p14="http://schemas.microsoft.com/office/powerpoint/2010/main" val="35297654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500"/>
                            </p:stCondLst>
                            <p:childTnLst>
                              <p:par>
                                <p:cTn id="26" presetID="17" presetClass="entr" presetSubtype="1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strVal val="#ppt_h"/>
                                          </p:val>
                                        </p:tav>
                                        <p:tav tm="100000">
                                          <p:val>
                                            <p:strVal val="#ppt_h"/>
                                          </p:val>
                                        </p:tav>
                                      </p:tavLst>
                                    </p:anim>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par>
                          <p:cTn id="42" fill="hold">
                            <p:stCondLst>
                              <p:cond delay="4500"/>
                            </p:stCondLst>
                            <p:childTnLst>
                              <p:par>
                                <p:cTn id="43" presetID="17" presetClass="entr" presetSubtype="10"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strVal val="#ppt_h"/>
                                          </p:val>
                                        </p:tav>
                                        <p:tav tm="100000">
                                          <p:val>
                                            <p:strVal val="#ppt_h"/>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up)">
                                      <p:cBhvr>
                                        <p:cTn id="50" dur="500"/>
                                        <p:tgtEl>
                                          <p:spTgt spid="5"/>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par>
                          <p:cTn id="59" fill="hold">
                            <p:stCondLst>
                              <p:cond delay="6500"/>
                            </p:stCondLst>
                            <p:childTnLst>
                              <p:par>
                                <p:cTn id="60" presetID="17" presetClass="entr" presetSubtype="1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7000"/>
                            </p:stCondLst>
                            <p:childTnLst>
                              <p:par>
                                <p:cTn id="65" presetID="22" presetClass="entr" presetSubtype="4"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00"/>
                                        <p:tgtEl>
                                          <p:spTgt spid="7"/>
                                        </p:tgtEl>
                                      </p:cBhvr>
                                    </p:animEffect>
                                  </p:childTnLst>
                                </p:cTn>
                              </p:par>
                            </p:childTnLst>
                          </p:cTn>
                        </p:par>
                        <p:par>
                          <p:cTn id="68" fill="hold">
                            <p:stCondLst>
                              <p:cond delay="7500"/>
                            </p:stCondLst>
                            <p:childTnLst>
                              <p:par>
                                <p:cTn id="69" presetID="10" presetClass="entr" presetSubtype="0"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3771585" y="1543574"/>
            <a:ext cx="4020652" cy="1323439"/>
          </a:xfrm>
          <a:prstGeom prst="rect">
            <a:avLst/>
          </a:prstGeom>
          <a:noFill/>
        </p:spPr>
        <p:txBody>
          <a:bodyPr wrap="none" rtlCol="0">
            <a:spAutoFit/>
          </a:bodyPr>
          <a:lstStyle/>
          <a:p>
            <a:r>
              <a:rPr lang="en-US" altLang="zh-CN" sz="8000" b="1" dirty="0">
                <a:solidFill>
                  <a:srgbClr val="94BB80"/>
                </a:solidFill>
                <a:latin typeface="微软雅黑" panose="020B0503020204020204" pitchFamily="34" charset="-122"/>
                <a:ea typeface="微软雅黑" panose="020B0503020204020204" pitchFamily="34" charset="-122"/>
              </a:rPr>
              <a:t>THANK</a:t>
            </a:r>
          </a:p>
        </p:txBody>
      </p:sp>
      <p:grpSp>
        <p:nvGrpSpPr>
          <p:cNvPr id="13" name="组合 12"/>
          <p:cNvGrpSpPr/>
          <p:nvPr/>
        </p:nvGrpSpPr>
        <p:grpSpPr>
          <a:xfrm>
            <a:off x="3389152" y="2105637"/>
            <a:ext cx="973123" cy="1761688"/>
            <a:chOff x="3389152" y="2105637"/>
            <a:chExt cx="973123" cy="1761688"/>
          </a:xfrm>
        </p:grpSpPr>
        <p:cxnSp>
          <p:nvCxnSpPr>
            <p:cNvPr id="8" name="直接连接符 7"/>
            <p:cNvCxnSpPr/>
            <p:nvPr/>
          </p:nvCxnSpPr>
          <p:spPr>
            <a:xfrm flipH="1">
              <a:off x="3389152" y="2105637"/>
              <a:ext cx="382433" cy="0"/>
            </a:xfrm>
            <a:prstGeom prst="line">
              <a:avLst/>
            </a:prstGeom>
            <a:ln w="28575">
              <a:solidFill>
                <a:srgbClr val="7D9449"/>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389152" y="2105637"/>
              <a:ext cx="0" cy="1753299"/>
            </a:xfrm>
            <a:prstGeom prst="line">
              <a:avLst/>
            </a:prstGeom>
            <a:ln w="28575">
              <a:solidFill>
                <a:srgbClr val="7D9449"/>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389152" y="3867325"/>
              <a:ext cx="973123" cy="0"/>
            </a:xfrm>
            <a:prstGeom prst="line">
              <a:avLst/>
            </a:prstGeom>
            <a:ln w="28575">
              <a:solidFill>
                <a:srgbClr val="7D9449"/>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H="1">
            <a:off x="7527790" y="2097248"/>
            <a:ext cx="973123" cy="1761688"/>
            <a:chOff x="3389152" y="2105637"/>
            <a:chExt cx="973123" cy="1761688"/>
          </a:xfrm>
        </p:grpSpPr>
        <p:cxnSp>
          <p:nvCxnSpPr>
            <p:cNvPr id="15" name="直接连接符 14"/>
            <p:cNvCxnSpPr/>
            <p:nvPr/>
          </p:nvCxnSpPr>
          <p:spPr>
            <a:xfrm flipH="1">
              <a:off x="3389152" y="2105637"/>
              <a:ext cx="382433" cy="0"/>
            </a:xfrm>
            <a:prstGeom prst="line">
              <a:avLst/>
            </a:prstGeom>
            <a:ln w="28575">
              <a:solidFill>
                <a:srgbClr val="7D944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389152" y="2105637"/>
              <a:ext cx="0" cy="1753299"/>
            </a:xfrm>
            <a:prstGeom prst="line">
              <a:avLst/>
            </a:prstGeom>
            <a:ln w="28575">
              <a:solidFill>
                <a:srgbClr val="7D944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389152" y="3867325"/>
              <a:ext cx="973123" cy="0"/>
            </a:xfrm>
            <a:prstGeom prst="line">
              <a:avLst/>
            </a:prstGeom>
            <a:ln w="28575">
              <a:solidFill>
                <a:srgbClr val="7D9449"/>
              </a:solidFill>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4506321" y="3698010"/>
            <a:ext cx="2877424" cy="646331"/>
          </a:xfrm>
          <a:prstGeom prst="rect">
            <a:avLst/>
          </a:prstGeom>
          <a:noFill/>
        </p:spPr>
        <p:txBody>
          <a:bodyPr wrap="square" rtlCol="0">
            <a:spAutoFit/>
          </a:bodyPr>
          <a:lstStyle/>
          <a:p>
            <a:pPr algn="ct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Dorum</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 </a:t>
            </a: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Ipser</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 </a:t>
            </a: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Kolar</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 Sit </a:t>
            </a: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Amet</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 Pot </a:t>
            </a: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Edipeping</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 </a:t>
            </a: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Elik</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 Red </a:t>
            </a: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Imperun</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 </a:t>
            </a: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Palit</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 </a:t>
            </a: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Paorut</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 </a:t>
            </a: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Dacilasir</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 </a:t>
            </a:r>
            <a:r>
              <a:rPr lang="en-US" altLang="zh-CN" sz="1200" dirty="0" err="1">
                <a:solidFill>
                  <a:srgbClr val="7D9449"/>
                </a:solidFill>
                <a:latin typeface="Open Sans" panose="020B0606030504020204" pitchFamily="34" charset="0"/>
                <a:ea typeface="Open Sans" panose="020B0606030504020204" pitchFamily="34" charset="0"/>
                <a:cs typeface="Open Sans" panose="020B0606030504020204" pitchFamily="34" charset="0"/>
              </a:rPr>
              <a:t>Caeten</a:t>
            </a:r>
            <a:r>
              <a:rPr lang="en-US" altLang="zh-CN" sz="1200" dirty="0">
                <a:solidFill>
                  <a:srgbClr val="7D9449"/>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9274131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68980" y="2301240"/>
            <a:ext cx="1371600" cy="1371600"/>
            <a:chOff x="3268980" y="2301240"/>
            <a:chExt cx="1371600" cy="1371600"/>
          </a:xfrm>
        </p:grpSpPr>
        <p:sp>
          <p:nvSpPr>
            <p:cNvPr id="2" name="椭圆 1"/>
            <p:cNvSpPr/>
            <p:nvPr/>
          </p:nvSpPr>
          <p:spPr>
            <a:xfrm>
              <a:off x="3268980" y="2301240"/>
              <a:ext cx="1371600" cy="1371600"/>
            </a:xfrm>
            <a:prstGeom prst="ellipse">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 name="文本框 2"/>
            <p:cNvSpPr txBox="1"/>
            <p:nvPr/>
          </p:nvSpPr>
          <p:spPr>
            <a:xfrm>
              <a:off x="3410756" y="2433042"/>
              <a:ext cx="1229824"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01</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grpSp>
      <p:cxnSp>
        <p:nvCxnSpPr>
          <p:cNvPr id="5" name="直接连接符 4"/>
          <p:cNvCxnSpPr/>
          <p:nvPr/>
        </p:nvCxnSpPr>
        <p:spPr>
          <a:xfrm>
            <a:off x="4869180" y="2301240"/>
            <a:ext cx="0" cy="1295400"/>
          </a:xfrm>
          <a:prstGeom prst="line">
            <a:avLst/>
          </a:prstGeom>
          <a:ln w="19050">
            <a:solidFill>
              <a:srgbClr val="7D9449"/>
            </a:solidFill>
            <a:prstDash val="dashDot"/>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990013" y="2248376"/>
            <a:ext cx="1800493" cy="369332"/>
          </a:xfrm>
          <a:prstGeom prst="rect">
            <a:avLst/>
          </a:prstGeom>
        </p:spPr>
        <p:txBody>
          <a:bodyPr wrap="none">
            <a:spAutoFit/>
          </a:bodyPr>
          <a:lstStyle/>
          <a:p>
            <a:r>
              <a:rPr lang="zh-CN" altLang="en-US" dirty="0">
                <a:solidFill>
                  <a:srgbClr val="7D9449"/>
                </a:solidFill>
              </a:rPr>
              <a:t>Please enter your question.</a:t>
            </a:r>
          </a:p>
        </p:txBody>
      </p:sp>
      <p:sp>
        <p:nvSpPr>
          <p:cNvPr id="7" name="矩形 6"/>
          <p:cNvSpPr/>
          <p:nvPr/>
        </p:nvSpPr>
        <p:spPr>
          <a:xfrm>
            <a:off x="4990013" y="2657921"/>
            <a:ext cx="3742506" cy="938719"/>
          </a:xfrm>
          <a:prstGeom prst="rect">
            <a:avLst/>
          </a:prstGeom>
        </p:spPr>
        <p:txBody>
          <a:bodyPr wrap="square">
            <a:spAutoFit/>
          </a:bodyPr>
          <a:lstStyle/>
          <a:p>
            <a:r>
              <a:rPr lang="zh-CN" altLang="en-US" sz="1100" dirty="0">
                <a:solidFill>
                  <a:srgbClr val="7D9449"/>
                </a:solidFill>
              </a:rPr>
              <a:t>Please add detailed description text here, as far as possible in line with the title text language style, language description as concise and vivid as possible. Please add detailed description text here, as far as possible in line with the title text language style, language description as concise and vivid as possible. Please add detailed description text here, as far as possible in line with the title text language style, language description as concise and vivid as possible.</a:t>
            </a:r>
          </a:p>
        </p:txBody>
      </p:sp>
    </p:spTree>
    <p:extLst>
      <p:ext uri="{BB962C8B-B14F-4D97-AF65-F5344CB8AC3E}">
        <p14:creationId xmlns:p14="http://schemas.microsoft.com/office/powerpoint/2010/main" val="14332440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5730179" y="2445895"/>
            <a:ext cx="692092" cy="692092"/>
            <a:chOff x="6369311" y="2040370"/>
            <a:chExt cx="755703" cy="755703"/>
          </a:xfrm>
        </p:grpSpPr>
        <p:sp>
          <p:nvSpPr>
            <p:cNvPr id="3" name="Oval 7"/>
            <p:cNvSpPr/>
            <p:nvPr/>
          </p:nvSpPr>
          <p:spPr>
            <a:xfrm>
              <a:off x="6369311" y="2040370"/>
              <a:ext cx="755703" cy="755703"/>
            </a:xfrm>
            <a:prstGeom prst="ellipse">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0"/>
          <p:cNvGrpSpPr/>
          <p:nvPr/>
        </p:nvGrpSpPr>
        <p:grpSpPr>
          <a:xfrm>
            <a:off x="5730179" y="3317836"/>
            <a:ext cx="692092" cy="692092"/>
            <a:chOff x="6369311" y="2992454"/>
            <a:chExt cx="755703" cy="755703"/>
          </a:xfrm>
        </p:grpSpPr>
        <p:sp>
          <p:nvSpPr>
            <p:cNvPr id="6" name="Oval 8"/>
            <p:cNvSpPr/>
            <p:nvPr/>
          </p:nvSpPr>
          <p:spPr>
            <a:xfrm>
              <a:off x="6369311" y="2992454"/>
              <a:ext cx="755703" cy="755703"/>
            </a:xfrm>
            <a:prstGeom prst="ellipse">
              <a:avLst/>
            </a:prstGeom>
            <a:solidFill>
              <a:srgbClr val="94B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41"/>
          <p:cNvGrpSpPr/>
          <p:nvPr/>
        </p:nvGrpSpPr>
        <p:grpSpPr>
          <a:xfrm>
            <a:off x="5730179" y="4189777"/>
            <a:ext cx="692092" cy="692092"/>
            <a:chOff x="6369310" y="3944537"/>
            <a:chExt cx="755703" cy="755703"/>
          </a:xfrm>
        </p:grpSpPr>
        <p:sp>
          <p:nvSpPr>
            <p:cNvPr id="9" name="Oval 10"/>
            <p:cNvSpPr/>
            <p:nvPr/>
          </p:nvSpPr>
          <p:spPr>
            <a:xfrm>
              <a:off x="6369310" y="3944537"/>
              <a:ext cx="755703" cy="755703"/>
            </a:xfrm>
            <a:prstGeom prst="ellipse">
              <a:avLst/>
            </a:prstGeom>
            <a:solidFill>
              <a:srgbClr val="BCC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42"/>
          <p:cNvGrpSpPr/>
          <p:nvPr/>
        </p:nvGrpSpPr>
        <p:grpSpPr>
          <a:xfrm>
            <a:off x="5730179" y="5065478"/>
            <a:ext cx="692092" cy="692092"/>
            <a:chOff x="6369311" y="4900725"/>
            <a:chExt cx="755703" cy="755703"/>
          </a:xfrm>
        </p:grpSpPr>
        <p:sp>
          <p:nvSpPr>
            <p:cNvPr id="12" name="Oval 9"/>
            <p:cNvSpPr/>
            <p:nvPr/>
          </p:nvSpPr>
          <p:spPr>
            <a:xfrm>
              <a:off x="6369311" y="4900725"/>
              <a:ext cx="755703" cy="755703"/>
            </a:xfrm>
            <a:prstGeom prst="ellipse">
              <a:avLst/>
            </a:prstGeom>
            <a:solidFill>
              <a:srgbClr val="E5E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36"/>
          <p:cNvGrpSpPr/>
          <p:nvPr/>
        </p:nvGrpSpPr>
        <p:grpSpPr>
          <a:xfrm>
            <a:off x="6625058" y="3325983"/>
            <a:ext cx="3045194" cy="3532017"/>
            <a:chOff x="7346437" y="3001349"/>
            <a:chExt cx="3325083" cy="3856651"/>
          </a:xfrm>
        </p:grpSpPr>
        <p:sp>
          <p:nvSpPr>
            <p:cNvPr id="15"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rgbClr val="94B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37"/>
          <p:cNvGrpSpPr/>
          <p:nvPr/>
        </p:nvGrpSpPr>
        <p:grpSpPr>
          <a:xfrm>
            <a:off x="6625054" y="4202014"/>
            <a:ext cx="2401021" cy="2655984"/>
            <a:chOff x="7346434" y="3957897"/>
            <a:chExt cx="2621703" cy="2900101"/>
          </a:xfrm>
        </p:grpSpPr>
        <p:sp>
          <p:nvSpPr>
            <p:cNvPr id="18"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rgbClr val="BCC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a:extLst/>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35"/>
          <p:cNvGrpSpPr/>
          <p:nvPr/>
        </p:nvGrpSpPr>
        <p:grpSpPr>
          <a:xfrm>
            <a:off x="6625057" y="2454041"/>
            <a:ext cx="3689367" cy="4403959"/>
            <a:chOff x="7346438" y="2049265"/>
            <a:chExt cx="4028463" cy="4808735"/>
          </a:xfrm>
        </p:grpSpPr>
        <p:sp>
          <p:nvSpPr>
            <p:cNvPr id="21"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38"/>
          <p:cNvGrpSpPr/>
          <p:nvPr/>
        </p:nvGrpSpPr>
        <p:grpSpPr>
          <a:xfrm>
            <a:off x="6625055" y="5073625"/>
            <a:ext cx="1756845" cy="1784373"/>
            <a:chOff x="7346434" y="4909620"/>
            <a:chExt cx="1918320" cy="1948378"/>
          </a:xfrm>
        </p:grpSpPr>
        <p:sp>
          <p:nvSpPr>
            <p:cNvPr id="2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rgbClr val="E5E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9"/>
          <p:cNvGrpSpPr/>
          <p:nvPr/>
        </p:nvGrpSpPr>
        <p:grpSpPr>
          <a:xfrm>
            <a:off x="1951225" y="2621144"/>
            <a:ext cx="419805" cy="315056"/>
            <a:chOff x="789999" y="2242985"/>
            <a:chExt cx="504229" cy="378415"/>
          </a:xfrm>
        </p:grpSpPr>
        <p:sp>
          <p:nvSpPr>
            <p:cNvPr id="27"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1"/>
            <p:cNvSpPr/>
            <p:nvPr/>
          </p:nvSpPr>
          <p:spPr>
            <a:xfrm>
              <a:off x="789999" y="2242985"/>
              <a:ext cx="436099" cy="321932"/>
            </a:xfrm>
            <a:prstGeom prst="rect">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9" name="Rectangle 22"/>
          <p:cNvSpPr/>
          <p:nvPr/>
        </p:nvSpPr>
        <p:spPr>
          <a:xfrm>
            <a:off x="2471393" y="2459196"/>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0" name="Group 23"/>
          <p:cNvGrpSpPr/>
          <p:nvPr/>
        </p:nvGrpSpPr>
        <p:grpSpPr>
          <a:xfrm>
            <a:off x="1951225" y="3580281"/>
            <a:ext cx="419805" cy="315056"/>
            <a:chOff x="789999" y="2242985"/>
            <a:chExt cx="504229" cy="378415"/>
          </a:xfrm>
        </p:grpSpPr>
        <p:sp>
          <p:nvSpPr>
            <p:cNvPr id="31"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25"/>
            <p:cNvSpPr/>
            <p:nvPr/>
          </p:nvSpPr>
          <p:spPr>
            <a:xfrm>
              <a:off x="789999" y="2242985"/>
              <a:ext cx="436099" cy="321932"/>
            </a:xfrm>
            <a:prstGeom prst="rect">
              <a:avLst/>
            </a:prstGeom>
            <a:solidFill>
              <a:srgbClr val="94B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3" name="Rectangle 26"/>
          <p:cNvSpPr/>
          <p:nvPr/>
        </p:nvSpPr>
        <p:spPr>
          <a:xfrm>
            <a:off x="2471393" y="3418331"/>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Group 27"/>
          <p:cNvGrpSpPr/>
          <p:nvPr/>
        </p:nvGrpSpPr>
        <p:grpSpPr>
          <a:xfrm>
            <a:off x="1951225" y="4562773"/>
            <a:ext cx="419805" cy="315056"/>
            <a:chOff x="789999" y="2242985"/>
            <a:chExt cx="504229" cy="378415"/>
          </a:xfrm>
        </p:grpSpPr>
        <p:sp>
          <p:nvSpPr>
            <p:cNvPr id="35"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ectangle 29"/>
            <p:cNvSpPr/>
            <p:nvPr/>
          </p:nvSpPr>
          <p:spPr>
            <a:xfrm>
              <a:off x="789999" y="2242985"/>
              <a:ext cx="436099" cy="321932"/>
            </a:xfrm>
            <a:prstGeom prst="rect">
              <a:avLst/>
            </a:prstGeom>
            <a:solidFill>
              <a:srgbClr val="BCC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Rectangle 30"/>
          <p:cNvSpPr/>
          <p:nvPr/>
        </p:nvSpPr>
        <p:spPr>
          <a:xfrm>
            <a:off x="2471393" y="4400824"/>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8" name="Group 31"/>
          <p:cNvGrpSpPr/>
          <p:nvPr/>
        </p:nvGrpSpPr>
        <p:grpSpPr>
          <a:xfrm>
            <a:off x="1951225" y="5502688"/>
            <a:ext cx="419805" cy="315056"/>
            <a:chOff x="789999" y="2242985"/>
            <a:chExt cx="504229" cy="378415"/>
          </a:xfrm>
        </p:grpSpPr>
        <p:sp>
          <p:nvSpPr>
            <p:cNvPr id="39"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3"/>
            <p:cNvSpPr/>
            <p:nvPr/>
          </p:nvSpPr>
          <p:spPr>
            <a:xfrm>
              <a:off x="789999" y="2242985"/>
              <a:ext cx="436099" cy="321932"/>
            </a:xfrm>
            <a:prstGeom prst="rect">
              <a:avLst/>
            </a:prstGeom>
            <a:solidFill>
              <a:srgbClr val="E5E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1" name="Rectangle 34"/>
          <p:cNvSpPr/>
          <p:nvPr/>
        </p:nvSpPr>
        <p:spPr>
          <a:xfrm>
            <a:off x="2471393" y="5340739"/>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6679966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37"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52"/>
          <p:cNvGrpSpPr/>
          <p:nvPr/>
        </p:nvGrpSpPr>
        <p:grpSpPr>
          <a:xfrm>
            <a:off x="2663639" y="1862877"/>
            <a:ext cx="1820771" cy="629612"/>
            <a:chOff x="1494367" y="2274347"/>
            <a:chExt cx="2427694" cy="839482"/>
          </a:xfrm>
        </p:grpSpPr>
        <p:sp>
          <p:nvSpPr>
            <p:cNvPr id="70" name="Text Placeholder 2"/>
            <p:cNvSpPr txBox="1"/>
            <p:nvPr/>
          </p:nvSpPr>
          <p:spPr>
            <a:xfrm>
              <a:off x="1908601" y="2274347"/>
              <a:ext cx="2013460" cy="261780"/>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rPr>
                <a:t>Recovery</a:t>
              </a:r>
            </a:p>
          </p:txBody>
        </p:sp>
        <p:sp>
          <p:nvSpPr>
            <p:cNvPr id="71" name="TextBox 54"/>
            <p:cNvSpPr txBox="1"/>
            <p:nvPr/>
          </p:nvSpPr>
          <p:spPr>
            <a:xfrm>
              <a:off x="1494367" y="2559832"/>
              <a:ext cx="2324283" cy="553997"/>
            </a:xfrm>
            <a:prstGeom prst="rect">
              <a:avLst/>
            </a:prstGeom>
            <a:noFill/>
          </p:spPr>
          <p:txBody>
            <a:bodyPr wrap="square" lIns="0" tIns="0" rIns="0" bIns="0" rtlCol="0">
              <a:spAutoFit/>
            </a:bodyPr>
            <a:lstStyle/>
            <a:p>
              <a:pPr algn="r"/>
              <a:r>
                <a:rPr lang="zh-CN" alt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endParaRPr>
            </a:p>
          </p:txBody>
        </p:sp>
      </p:grpSp>
      <p:grpSp>
        <p:nvGrpSpPr>
          <p:cNvPr id="72" name="Group 55"/>
          <p:cNvGrpSpPr/>
          <p:nvPr/>
        </p:nvGrpSpPr>
        <p:grpSpPr>
          <a:xfrm>
            <a:off x="2314576" y="2889715"/>
            <a:ext cx="1786596" cy="629612"/>
            <a:chOff x="1539935" y="2274347"/>
            <a:chExt cx="2382128" cy="839482"/>
          </a:xfrm>
        </p:grpSpPr>
        <p:sp>
          <p:nvSpPr>
            <p:cNvPr id="73" name="Text Placeholder 2"/>
            <p:cNvSpPr txBox="1"/>
            <p:nvPr/>
          </p:nvSpPr>
          <p:spPr>
            <a:xfrm>
              <a:off x="1908603" y="2274347"/>
              <a:ext cx="2013460" cy="261780"/>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rPr>
                <a:t>Bullish</a:t>
              </a:r>
            </a:p>
          </p:txBody>
        </p:sp>
        <p:sp>
          <p:nvSpPr>
            <p:cNvPr id="74" name="TextBox 57"/>
            <p:cNvSpPr txBox="1"/>
            <p:nvPr/>
          </p:nvSpPr>
          <p:spPr>
            <a:xfrm>
              <a:off x="1539935" y="2559832"/>
              <a:ext cx="2278716" cy="553997"/>
            </a:xfrm>
            <a:prstGeom prst="rect">
              <a:avLst/>
            </a:prstGeom>
            <a:noFill/>
          </p:spPr>
          <p:txBody>
            <a:bodyPr wrap="square" lIns="0" tIns="0" rIns="0" bIns="0" rtlCol="0">
              <a:spAutoFit/>
            </a:bodyPr>
            <a:lstStyle/>
            <a:p>
              <a:pPr algn="r"/>
              <a:r>
                <a:rPr lang="zh-CN" alt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endParaRPr>
            </a:p>
          </p:txBody>
        </p:sp>
      </p:grpSp>
      <p:grpSp>
        <p:nvGrpSpPr>
          <p:cNvPr id="75" name="Group 58"/>
          <p:cNvGrpSpPr/>
          <p:nvPr/>
        </p:nvGrpSpPr>
        <p:grpSpPr>
          <a:xfrm>
            <a:off x="2663639" y="3889025"/>
            <a:ext cx="1820774" cy="629612"/>
            <a:chOff x="1494367" y="2274347"/>
            <a:chExt cx="2427698" cy="839482"/>
          </a:xfrm>
        </p:grpSpPr>
        <p:sp>
          <p:nvSpPr>
            <p:cNvPr id="76" name="Text Placeholder 2"/>
            <p:cNvSpPr txBox="1"/>
            <p:nvPr/>
          </p:nvSpPr>
          <p:spPr>
            <a:xfrm>
              <a:off x="1908605" y="2274347"/>
              <a:ext cx="2013460" cy="261780"/>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rPr>
                <a:t>Distribution</a:t>
              </a:r>
            </a:p>
          </p:txBody>
        </p:sp>
        <p:sp>
          <p:nvSpPr>
            <p:cNvPr id="77" name="TextBox 60"/>
            <p:cNvSpPr txBox="1"/>
            <p:nvPr/>
          </p:nvSpPr>
          <p:spPr>
            <a:xfrm>
              <a:off x="1494367" y="2559832"/>
              <a:ext cx="2324283" cy="553997"/>
            </a:xfrm>
            <a:prstGeom prst="rect">
              <a:avLst/>
            </a:prstGeom>
            <a:noFill/>
          </p:spPr>
          <p:txBody>
            <a:bodyPr wrap="square" lIns="0" tIns="0" rIns="0" bIns="0" rtlCol="0">
              <a:spAutoFit/>
            </a:bodyPr>
            <a:lstStyle/>
            <a:p>
              <a:pPr algn="r"/>
              <a:r>
                <a:rPr lang="zh-CN" alt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endParaRPr>
            </a:p>
          </p:txBody>
        </p:sp>
      </p:grpSp>
      <p:grpSp>
        <p:nvGrpSpPr>
          <p:cNvPr id="78" name="Group 61"/>
          <p:cNvGrpSpPr/>
          <p:nvPr/>
        </p:nvGrpSpPr>
        <p:grpSpPr>
          <a:xfrm>
            <a:off x="7644322" y="1862877"/>
            <a:ext cx="1825361" cy="629612"/>
            <a:chOff x="1603804" y="2274347"/>
            <a:chExt cx="2433815" cy="839482"/>
          </a:xfrm>
        </p:grpSpPr>
        <p:sp>
          <p:nvSpPr>
            <p:cNvPr id="79" name="Text Placeholder 2"/>
            <p:cNvSpPr txBox="1"/>
            <p:nvPr/>
          </p:nvSpPr>
          <p:spPr>
            <a:xfrm>
              <a:off x="1603804" y="2274347"/>
              <a:ext cx="2013460" cy="261780"/>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rPr>
                <a:t>Accumulation</a:t>
              </a:r>
            </a:p>
          </p:txBody>
        </p:sp>
        <p:sp>
          <p:nvSpPr>
            <p:cNvPr id="80" name="TextBox 63"/>
            <p:cNvSpPr txBox="1"/>
            <p:nvPr/>
          </p:nvSpPr>
          <p:spPr>
            <a:xfrm>
              <a:off x="1679271" y="2559832"/>
              <a:ext cx="2358348" cy="553997"/>
            </a:xfrm>
            <a:prstGeom prst="rect">
              <a:avLst/>
            </a:prstGeom>
            <a:noFill/>
          </p:spPr>
          <p:txBody>
            <a:bodyPr wrap="square" lIns="0" tIns="0" rIns="0" bIns="0" rtlCol="0">
              <a:spAutoFit/>
            </a:bodyPr>
            <a:lstStyle/>
            <a:p>
              <a:r>
                <a:rPr lang="zh-CN" alt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endParaRPr>
            </a:p>
          </p:txBody>
        </p:sp>
      </p:grpSp>
      <p:grpSp>
        <p:nvGrpSpPr>
          <p:cNvPr id="81" name="Group 64"/>
          <p:cNvGrpSpPr/>
          <p:nvPr/>
        </p:nvGrpSpPr>
        <p:grpSpPr>
          <a:xfrm>
            <a:off x="8067902" y="2889715"/>
            <a:ext cx="1856579" cy="629612"/>
            <a:chOff x="1603804" y="2274347"/>
            <a:chExt cx="2475438" cy="839482"/>
          </a:xfrm>
        </p:grpSpPr>
        <p:sp>
          <p:nvSpPr>
            <p:cNvPr id="82" name="Text Placeholder 2"/>
            <p:cNvSpPr txBox="1"/>
            <p:nvPr/>
          </p:nvSpPr>
          <p:spPr>
            <a:xfrm>
              <a:off x="1603804" y="2274347"/>
              <a:ext cx="2013460" cy="261780"/>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rPr>
                <a:t>Warning</a:t>
              </a:r>
            </a:p>
          </p:txBody>
        </p:sp>
        <p:sp>
          <p:nvSpPr>
            <p:cNvPr id="83" name="TextBox 66"/>
            <p:cNvSpPr txBox="1"/>
            <p:nvPr/>
          </p:nvSpPr>
          <p:spPr>
            <a:xfrm>
              <a:off x="1679271" y="2559832"/>
              <a:ext cx="2399971" cy="553997"/>
            </a:xfrm>
            <a:prstGeom prst="rect">
              <a:avLst/>
            </a:prstGeom>
            <a:noFill/>
          </p:spPr>
          <p:txBody>
            <a:bodyPr wrap="square" lIns="0" tIns="0" rIns="0" bIns="0" rtlCol="0">
              <a:spAutoFit/>
            </a:bodyPr>
            <a:lstStyle/>
            <a:p>
              <a:r>
                <a:rPr lang="zh-CN" alt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endParaRPr>
            </a:p>
          </p:txBody>
        </p:sp>
      </p:grpSp>
      <p:grpSp>
        <p:nvGrpSpPr>
          <p:cNvPr id="84" name="Group 67"/>
          <p:cNvGrpSpPr/>
          <p:nvPr/>
        </p:nvGrpSpPr>
        <p:grpSpPr>
          <a:xfrm>
            <a:off x="7644322" y="3889025"/>
            <a:ext cx="1825361" cy="629612"/>
            <a:chOff x="1603804" y="2274347"/>
            <a:chExt cx="2433815" cy="839482"/>
          </a:xfrm>
        </p:grpSpPr>
        <p:sp>
          <p:nvSpPr>
            <p:cNvPr id="85" name="Text Placeholder 2"/>
            <p:cNvSpPr txBox="1"/>
            <p:nvPr/>
          </p:nvSpPr>
          <p:spPr>
            <a:xfrm>
              <a:off x="1603804" y="2274347"/>
              <a:ext cx="2013460" cy="261780"/>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rPr>
                <a:t>Bearish</a:t>
              </a:r>
            </a:p>
          </p:txBody>
        </p:sp>
        <p:sp>
          <p:nvSpPr>
            <p:cNvPr id="86" name="TextBox 69"/>
            <p:cNvSpPr txBox="1"/>
            <p:nvPr/>
          </p:nvSpPr>
          <p:spPr>
            <a:xfrm>
              <a:off x="1679271" y="2559832"/>
              <a:ext cx="2358348" cy="553997"/>
            </a:xfrm>
            <a:prstGeom prst="rect">
              <a:avLst/>
            </a:prstGeom>
            <a:noFill/>
          </p:spPr>
          <p:txBody>
            <a:bodyPr wrap="square" lIns="0" tIns="0" rIns="0" bIns="0" rtlCol="0">
              <a:spAutoFit/>
            </a:bodyPr>
            <a:lstStyle/>
            <a:p>
              <a:r>
                <a:rPr lang="zh-CN" alt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endParaRPr>
            </a:p>
          </p:txBody>
        </p:sp>
      </p:grpSp>
      <p:grpSp>
        <p:nvGrpSpPr>
          <p:cNvPr id="87" name="Group 15"/>
          <p:cNvGrpSpPr/>
          <p:nvPr/>
        </p:nvGrpSpPr>
        <p:grpSpPr>
          <a:xfrm>
            <a:off x="4838542" y="1994576"/>
            <a:ext cx="2419109" cy="2419109"/>
            <a:chOff x="4419389" y="2134501"/>
            <a:chExt cx="3225479" cy="3225479"/>
          </a:xfrm>
        </p:grpSpPr>
        <p:sp>
          <p:nvSpPr>
            <p:cNvPr id="88" name="Flowchart: Connector 1"/>
            <p:cNvSpPr/>
            <p:nvPr/>
          </p:nvSpPr>
          <p:spPr>
            <a:xfrm>
              <a:off x="4419389" y="2134501"/>
              <a:ext cx="3225479" cy="3225479"/>
            </a:xfrm>
            <a:prstGeom prst="flowChartConnector">
              <a:avLst/>
            </a:prstGeom>
            <a:noFill/>
            <a:ln w="285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89" name="Group 13"/>
            <p:cNvGrpSpPr/>
            <p:nvPr/>
          </p:nvGrpSpPr>
          <p:grpSpPr>
            <a:xfrm>
              <a:off x="5471768" y="3186880"/>
              <a:ext cx="1120720" cy="1120720"/>
              <a:chOff x="5471768" y="3186880"/>
              <a:chExt cx="1120720" cy="1120720"/>
            </a:xfrm>
          </p:grpSpPr>
          <p:sp>
            <p:nvSpPr>
              <p:cNvPr id="90" name="Freeform 20"/>
              <p:cNvSpPr/>
              <p:nvPr/>
            </p:nvSpPr>
            <p:spPr>
              <a:xfrm>
                <a:off x="5471768" y="3186880"/>
                <a:ext cx="1120720" cy="1120720"/>
              </a:xfrm>
              <a:custGeom>
                <a:avLst/>
                <a:gdLst>
                  <a:gd name="connsiteX0" fmla="*/ 0 w 1160777"/>
                  <a:gd name="connsiteY0" fmla="*/ 580389 h 1160777"/>
                  <a:gd name="connsiteX1" fmla="*/ 580389 w 1160777"/>
                  <a:gd name="connsiteY1" fmla="*/ 0 h 1160777"/>
                  <a:gd name="connsiteX2" fmla="*/ 1160778 w 1160777"/>
                  <a:gd name="connsiteY2" fmla="*/ 580389 h 1160777"/>
                  <a:gd name="connsiteX3" fmla="*/ 580389 w 1160777"/>
                  <a:gd name="connsiteY3" fmla="*/ 1160778 h 1160777"/>
                  <a:gd name="connsiteX4" fmla="*/ 0 w 1160777"/>
                  <a:gd name="connsiteY4" fmla="*/ 580389 h 116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777" h="1160777">
                    <a:moveTo>
                      <a:pt x="0" y="580389"/>
                    </a:moveTo>
                    <a:cubicBezTo>
                      <a:pt x="0" y="259849"/>
                      <a:pt x="259849" y="0"/>
                      <a:pt x="580389" y="0"/>
                    </a:cubicBezTo>
                    <a:cubicBezTo>
                      <a:pt x="900929" y="0"/>
                      <a:pt x="1160778" y="259849"/>
                      <a:pt x="1160778" y="580389"/>
                    </a:cubicBezTo>
                    <a:cubicBezTo>
                      <a:pt x="1160778" y="900929"/>
                      <a:pt x="900929" y="1160778"/>
                      <a:pt x="580389" y="1160778"/>
                    </a:cubicBezTo>
                    <a:cubicBezTo>
                      <a:pt x="259849" y="1160778"/>
                      <a:pt x="0" y="900929"/>
                      <a:pt x="0" y="580389"/>
                    </a:cubicBezTo>
                    <a:close/>
                  </a:path>
                </a:pathLst>
              </a:custGeom>
              <a:solidFill>
                <a:srgbClr val="7D9449"/>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54164" tIns="154164" rIns="154164" bIns="154164" numCol="1" spcCol="1270" anchor="ctr" anchorCtr="0">
                <a:noAutofit/>
              </a:bodyPr>
              <a:lstStyle/>
              <a:p>
                <a:pPr algn="ctr" defTabSz="933450">
                  <a:lnSpc>
                    <a:spcPct val="90000"/>
                  </a:lnSpc>
                  <a:spcBef>
                    <a:spcPct val="0"/>
                  </a:spcBef>
                  <a:spcAft>
                    <a:spcPct val="35000"/>
                  </a:spcAft>
                </a:pPr>
                <a:endParaRPr lang="en-US" sz="2100" dirty="0">
                  <a:solidFill>
                    <a:sysClr val="window" lastClr="FFFFFF"/>
                  </a:solidFill>
                  <a:latin typeface="Calibri" panose="020F0502020204030204"/>
                </a:endParaRPr>
              </a:p>
            </p:txBody>
          </p:sp>
          <p:grpSp>
            <p:nvGrpSpPr>
              <p:cNvPr id="91" name="Group 70"/>
              <p:cNvGrpSpPr/>
              <p:nvPr/>
            </p:nvGrpSpPr>
            <p:grpSpPr>
              <a:xfrm>
                <a:off x="5699113" y="3455894"/>
                <a:ext cx="708620" cy="547385"/>
                <a:chOff x="5059339" y="4704186"/>
                <a:chExt cx="1660525" cy="1282700"/>
              </a:xfrm>
              <a:solidFill>
                <a:schemeClr val="bg1"/>
              </a:solidFill>
            </p:grpSpPr>
            <p:sp>
              <p:nvSpPr>
                <p:cNvPr id="92" name="Freeform 29"/>
                <p:cNvSpPr>
                  <a:spLocks noEditPoints="1"/>
                </p:cNvSpPr>
                <p:nvPr/>
              </p:nvSpPr>
              <p:spPr bwMode="auto">
                <a:xfrm>
                  <a:off x="5059339" y="4704186"/>
                  <a:ext cx="1660525" cy="895350"/>
                </a:xfrm>
                <a:custGeom>
                  <a:avLst/>
                  <a:gdLst>
                    <a:gd name="T0" fmla="*/ 862 w 1061"/>
                    <a:gd name="T1" fmla="*/ 572 h 572"/>
                    <a:gd name="T2" fmla="*/ 320 w 1061"/>
                    <a:gd name="T3" fmla="*/ 572 h 572"/>
                    <a:gd name="T4" fmla="*/ 290 w 1061"/>
                    <a:gd name="T5" fmla="*/ 548 h 572"/>
                    <a:gd name="T6" fmla="*/ 176 w 1061"/>
                    <a:gd name="T7" fmla="*/ 186 h 572"/>
                    <a:gd name="T8" fmla="*/ 16 w 1061"/>
                    <a:gd name="T9" fmla="*/ 58 h 572"/>
                    <a:gd name="T10" fmla="*/ 11 w 1061"/>
                    <a:gd name="T11" fmla="*/ 14 h 572"/>
                    <a:gd name="T12" fmla="*/ 55 w 1061"/>
                    <a:gd name="T13" fmla="*/ 17 h 572"/>
                    <a:gd name="T14" fmla="*/ 205 w 1061"/>
                    <a:gd name="T15" fmla="*/ 144 h 572"/>
                    <a:gd name="T16" fmla="*/ 1028 w 1061"/>
                    <a:gd name="T17" fmla="*/ 144 h 572"/>
                    <a:gd name="T18" fmla="*/ 1054 w 1061"/>
                    <a:gd name="T19" fmla="*/ 150 h 572"/>
                    <a:gd name="T20" fmla="*/ 1057 w 1061"/>
                    <a:gd name="T21" fmla="*/ 176 h 572"/>
                    <a:gd name="T22" fmla="*/ 891 w 1061"/>
                    <a:gd name="T23" fmla="*/ 553 h 572"/>
                    <a:gd name="T24" fmla="*/ 862 w 1061"/>
                    <a:gd name="T25" fmla="*/ 572 h 572"/>
                    <a:gd name="T26" fmla="*/ 343 w 1061"/>
                    <a:gd name="T27" fmla="*/ 501 h 572"/>
                    <a:gd name="T28" fmla="*/ 842 w 1061"/>
                    <a:gd name="T29" fmla="*/ 501 h 572"/>
                    <a:gd name="T30" fmla="*/ 980 w 1061"/>
                    <a:gd name="T31" fmla="*/ 180 h 572"/>
                    <a:gd name="T32" fmla="*/ 244 w 1061"/>
                    <a:gd name="T33" fmla="*/ 180 h 572"/>
                    <a:gd name="T34" fmla="*/ 343 w 1061"/>
                    <a:gd name="T35" fmla="*/ 5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1" h="572">
                      <a:moveTo>
                        <a:pt x="862" y="572"/>
                      </a:moveTo>
                      <a:cubicBezTo>
                        <a:pt x="320" y="572"/>
                        <a:pt x="320" y="572"/>
                        <a:pt x="320" y="572"/>
                      </a:cubicBezTo>
                      <a:cubicBezTo>
                        <a:pt x="307" y="572"/>
                        <a:pt x="295" y="561"/>
                        <a:pt x="290" y="548"/>
                      </a:cubicBezTo>
                      <a:cubicBezTo>
                        <a:pt x="176" y="186"/>
                        <a:pt x="176" y="186"/>
                        <a:pt x="176" y="186"/>
                      </a:cubicBezTo>
                      <a:cubicBezTo>
                        <a:pt x="16" y="58"/>
                        <a:pt x="16" y="58"/>
                        <a:pt x="16" y="58"/>
                      </a:cubicBezTo>
                      <a:cubicBezTo>
                        <a:pt x="2" y="48"/>
                        <a:pt x="0" y="28"/>
                        <a:pt x="11" y="14"/>
                      </a:cubicBezTo>
                      <a:cubicBezTo>
                        <a:pt x="21" y="0"/>
                        <a:pt x="41" y="6"/>
                        <a:pt x="55" y="17"/>
                      </a:cubicBezTo>
                      <a:cubicBezTo>
                        <a:pt x="205" y="144"/>
                        <a:pt x="205" y="144"/>
                        <a:pt x="205" y="144"/>
                      </a:cubicBezTo>
                      <a:cubicBezTo>
                        <a:pt x="1028" y="144"/>
                        <a:pt x="1028" y="144"/>
                        <a:pt x="1028" y="144"/>
                      </a:cubicBezTo>
                      <a:cubicBezTo>
                        <a:pt x="1039" y="144"/>
                        <a:pt x="1049" y="141"/>
                        <a:pt x="1054" y="150"/>
                      </a:cubicBezTo>
                      <a:cubicBezTo>
                        <a:pt x="1060" y="159"/>
                        <a:pt x="1061" y="166"/>
                        <a:pt x="1057" y="176"/>
                      </a:cubicBezTo>
                      <a:cubicBezTo>
                        <a:pt x="891" y="553"/>
                        <a:pt x="891" y="553"/>
                        <a:pt x="891" y="553"/>
                      </a:cubicBezTo>
                      <a:cubicBezTo>
                        <a:pt x="886" y="565"/>
                        <a:pt x="874" y="572"/>
                        <a:pt x="862" y="572"/>
                      </a:cubicBezTo>
                      <a:close/>
                      <a:moveTo>
                        <a:pt x="343" y="501"/>
                      </a:moveTo>
                      <a:cubicBezTo>
                        <a:pt x="842" y="501"/>
                        <a:pt x="842" y="501"/>
                        <a:pt x="842" y="501"/>
                      </a:cubicBezTo>
                      <a:cubicBezTo>
                        <a:pt x="980" y="180"/>
                        <a:pt x="980" y="180"/>
                        <a:pt x="980" y="180"/>
                      </a:cubicBezTo>
                      <a:cubicBezTo>
                        <a:pt x="244" y="180"/>
                        <a:pt x="244" y="180"/>
                        <a:pt x="244" y="180"/>
                      </a:cubicBezTo>
                      <a:lnTo>
                        <a:pt x="343" y="501"/>
                      </a:lnTo>
                      <a:close/>
                    </a:path>
                  </a:pathLst>
                </a:custGeom>
                <a:grpFill/>
                <a:ln>
                  <a:noFill/>
                </a:ln>
              </p:spPr>
              <p:txBody>
                <a:bodyPr vert="horz" wrap="square" lIns="68580" tIns="34290" rIns="68580" bIns="34290" numCol="1" anchor="t" anchorCtr="0" compatLnSpc="1"/>
                <a:lstStyle/>
                <a:p>
                  <a:endParaRPr lang="en-US" sz="1013"/>
                </a:p>
              </p:txBody>
            </p:sp>
            <p:sp>
              <p:nvSpPr>
                <p:cNvPr id="93" name="Freeform 30"/>
                <p:cNvSpPr/>
                <p:nvPr/>
              </p:nvSpPr>
              <p:spPr bwMode="auto">
                <a:xfrm>
                  <a:off x="5599089" y="4926436"/>
                  <a:ext cx="153987" cy="641350"/>
                </a:xfrm>
                <a:custGeom>
                  <a:avLst/>
                  <a:gdLst>
                    <a:gd name="T0" fmla="*/ 81 w 98"/>
                    <a:gd name="T1" fmla="*/ 410 h 410"/>
                    <a:gd name="T2" fmla="*/ 65 w 98"/>
                    <a:gd name="T3" fmla="*/ 397 h 410"/>
                    <a:gd name="T4" fmla="*/ 1 w 98"/>
                    <a:gd name="T5" fmla="*/ 20 h 410"/>
                    <a:gd name="T6" fmla="*/ 14 w 98"/>
                    <a:gd name="T7" fmla="*/ 1 h 410"/>
                    <a:gd name="T8" fmla="*/ 32 w 98"/>
                    <a:gd name="T9" fmla="*/ 14 h 410"/>
                    <a:gd name="T10" fmla="*/ 96 w 98"/>
                    <a:gd name="T11" fmla="*/ 392 h 410"/>
                    <a:gd name="T12" fmla="*/ 84 w 98"/>
                    <a:gd name="T13" fmla="*/ 410 h 410"/>
                    <a:gd name="T14" fmla="*/ 81 w 98"/>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0">
                      <a:moveTo>
                        <a:pt x="81" y="410"/>
                      </a:moveTo>
                      <a:cubicBezTo>
                        <a:pt x="73" y="410"/>
                        <a:pt x="67" y="405"/>
                        <a:pt x="65" y="397"/>
                      </a:cubicBezTo>
                      <a:cubicBezTo>
                        <a:pt x="1" y="20"/>
                        <a:pt x="1" y="20"/>
                        <a:pt x="1" y="20"/>
                      </a:cubicBezTo>
                      <a:cubicBezTo>
                        <a:pt x="0" y="11"/>
                        <a:pt x="5" y="3"/>
                        <a:pt x="14" y="1"/>
                      </a:cubicBezTo>
                      <a:cubicBezTo>
                        <a:pt x="22" y="0"/>
                        <a:pt x="30" y="6"/>
                        <a:pt x="32" y="14"/>
                      </a:cubicBezTo>
                      <a:cubicBezTo>
                        <a:pt x="96" y="392"/>
                        <a:pt x="96" y="392"/>
                        <a:pt x="96" y="392"/>
                      </a:cubicBezTo>
                      <a:cubicBezTo>
                        <a:pt x="98" y="400"/>
                        <a:pt x="92" y="408"/>
                        <a:pt x="84" y="410"/>
                      </a:cubicBezTo>
                      <a:cubicBezTo>
                        <a:pt x="83" y="410"/>
                        <a:pt x="82" y="410"/>
                        <a:pt x="81" y="410"/>
                      </a:cubicBezTo>
                      <a:close/>
                    </a:path>
                  </a:pathLst>
                </a:custGeom>
                <a:grpFill/>
                <a:ln>
                  <a:noFill/>
                </a:ln>
              </p:spPr>
              <p:txBody>
                <a:bodyPr vert="horz" wrap="square" lIns="68580" tIns="34290" rIns="68580" bIns="34290" numCol="1" anchor="t" anchorCtr="0" compatLnSpc="1"/>
                <a:lstStyle/>
                <a:p>
                  <a:endParaRPr lang="en-US" sz="1013"/>
                </a:p>
              </p:txBody>
            </p:sp>
            <p:sp>
              <p:nvSpPr>
                <p:cNvPr id="94" name="Freeform 31"/>
                <p:cNvSpPr/>
                <p:nvPr/>
              </p:nvSpPr>
              <p:spPr bwMode="auto">
                <a:xfrm>
                  <a:off x="5843564" y="4926436"/>
                  <a:ext cx="122237" cy="641350"/>
                </a:xfrm>
                <a:custGeom>
                  <a:avLst/>
                  <a:gdLst>
                    <a:gd name="T0" fmla="*/ 62 w 78"/>
                    <a:gd name="T1" fmla="*/ 410 h 410"/>
                    <a:gd name="T2" fmla="*/ 46 w 78"/>
                    <a:gd name="T3" fmla="*/ 396 h 410"/>
                    <a:gd name="T4" fmla="*/ 1 w 78"/>
                    <a:gd name="T5" fmla="*/ 19 h 410"/>
                    <a:gd name="T6" fmla="*/ 15 w 78"/>
                    <a:gd name="T7" fmla="*/ 1 h 410"/>
                    <a:gd name="T8" fmla="*/ 32 w 78"/>
                    <a:gd name="T9" fmla="*/ 15 h 410"/>
                    <a:gd name="T10" fmla="*/ 77 w 78"/>
                    <a:gd name="T11" fmla="*/ 392 h 410"/>
                    <a:gd name="T12" fmla="*/ 64 w 78"/>
                    <a:gd name="T13" fmla="*/ 410 h 410"/>
                    <a:gd name="T14" fmla="*/ 62 w 78"/>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410">
                      <a:moveTo>
                        <a:pt x="62" y="410"/>
                      </a:moveTo>
                      <a:cubicBezTo>
                        <a:pt x="54" y="410"/>
                        <a:pt x="47" y="404"/>
                        <a:pt x="46" y="396"/>
                      </a:cubicBezTo>
                      <a:cubicBezTo>
                        <a:pt x="1" y="19"/>
                        <a:pt x="1" y="19"/>
                        <a:pt x="1" y="19"/>
                      </a:cubicBezTo>
                      <a:cubicBezTo>
                        <a:pt x="0" y="10"/>
                        <a:pt x="6" y="2"/>
                        <a:pt x="15" y="1"/>
                      </a:cubicBezTo>
                      <a:cubicBezTo>
                        <a:pt x="23" y="0"/>
                        <a:pt x="31" y="6"/>
                        <a:pt x="32" y="15"/>
                      </a:cubicBezTo>
                      <a:cubicBezTo>
                        <a:pt x="77" y="392"/>
                        <a:pt x="77" y="392"/>
                        <a:pt x="77" y="392"/>
                      </a:cubicBezTo>
                      <a:cubicBezTo>
                        <a:pt x="78" y="401"/>
                        <a:pt x="72" y="409"/>
                        <a:pt x="64" y="410"/>
                      </a:cubicBezTo>
                      <a:cubicBezTo>
                        <a:pt x="63" y="410"/>
                        <a:pt x="62" y="410"/>
                        <a:pt x="62" y="410"/>
                      </a:cubicBezTo>
                      <a:close/>
                    </a:path>
                  </a:pathLst>
                </a:custGeom>
                <a:grpFill/>
                <a:ln>
                  <a:noFill/>
                </a:ln>
              </p:spPr>
              <p:txBody>
                <a:bodyPr vert="horz" wrap="square" lIns="68580" tIns="34290" rIns="68580" bIns="34290" numCol="1" anchor="t" anchorCtr="0" compatLnSpc="1"/>
                <a:lstStyle/>
                <a:p>
                  <a:endParaRPr lang="en-US" sz="1013"/>
                </a:p>
              </p:txBody>
            </p:sp>
            <p:sp>
              <p:nvSpPr>
                <p:cNvPr id="95" name="Freeform 32"/>
                <p:cNvSpPr/>
                <p:nvPr/>
              </p:nvSpPr>
              <p:spPr bwMode="auto">
                <a:xfrm>
                  <a:off x="6089627" y="4932786"/>
                  <a:ext cx="109537" cy="628650"/>
                </a:xfrm>
                <a:custGeom>
                  <a:avLst/>
                  <a:gdLst>
                    <a:gd name="T0" fmla="*/ 16 w 70"/>
                    <a:gd name="T1" fmla="*/ 402 h 402"/>
                    <a:gd name="T2" fmla="*/ 15 w 70"/>
                    <a:gd name="T3" fmla="*/ 402 h 402"/>
                    <a:gd name="T4" fmla="*/ 1 w 70"/>
                    <a:gd name="T5" fmla="*/ 385 h 402"/>
                    <a:gd name="T6" fmla="*/ 38 w 70"/>
                    <a:gd name="T7" fmla="*/ 15 h 402"/>
                    <a:gd name="T8" fmla="*/ 55 w 70"/>
                    <a:gd name="T9" fmla="*/ 1 h 402"/>
                    <a:gd name="T10" fmla="*/ 69 w 70"/>
                    <a:gd name="T11" fmla="*/ 18 h 402"/>
                    <a:gd name="T12" fmla="*/ 32 w 70"/>
                    <a:gd name="T13" fmla="*/ 388 h 402"/>
                    <a:gd name="T14" fmla="*/ 16 w 70"/>
                    <a:gd name="T15" fmla="*/ 402 h 4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2">
                      <a:moveTo>
                        <a:pt x="16" y="402"/>
                      </a:moveTo>
                      <a:cubicBezTo>
                        <a:pt x="16" y="402"/>
                        <a:pt x="15" y="402"/>
                        <a:pt x="15" y="402"/>
                      </a:cubicBezTo>
                      <a:cubicBezTo>
                        <a:pt x="6" y="401"/>
                        <a:pt x="0" y="393"/>
                        <a:pt x="1" y="385"/>
                      </a:cubicBezTo>
                      <a:cubicBezTo>
                        <a:pt x="38" y="15"/>
                        <a:pt x="38" y="15"/>
                        <a:pt x="38" y="15"/>
                      </a:cubicBezTo>
                      <a:cubicBezTo>
                        <a:pt x="39" y="7"/>
                        <a:pt x="47" y="0"/>
                        <a:pt x="55" y="1"/>
                      </a:cubicBezTo>
                      <a:cubicBezTo>
                        <a:pt x="64" y="2"/>
                        <a:pt x="70" y="10"/>
                        <a:pt x="69" y="18"/>
                      </a:cubicBezTo>
                      <a:cubicBezTo>
                        <a:pt x="32" y="388"/>
                        <a:pt x="32" y="388"/>
                        <a:pt x="32" y="388"/>
                      </a:cubicBezTo>
                      <a:cubicBezTo>
                        <a:pt x="31" y="396"/>
                        <a:pt x="24" y="402"/>
                        <a:pt x="16" y="402"/>
                      </a:cubicBezTo>
                      <a:close/>
                    </a:path>
                  </a:pathLst>
                </a:custGeom>
                <a:grpFill/>
                <a:ln>
                  <a:noFill/>
                </a:ln>
              </p:spPr>
              <p:txBody>
                <a:bodyPr vert="horz" wrap="square" lIns="68580" tIns="34290" rIns="68580" bIns="34290" numCol="1" anchor="t" anchorCtr="0" compatLnSpc="1"/>
                <a:lstStyle/>
                <a:p>
                  <a:endParaRPr lang="en-US" sz="1013"/>
                </a:p>
              </p:txBody>
            </p:sp>
            <p:sp>
              <p:nvSpPr>
                <p:cNvPr id="96" name="Freeform 33"/>
                <p:cNvSpPr/>
                <p:nvPr/>
              </p:nvSpPr>
              <p:spPr bwMode="auto">
                <a:xfrm>
                  <a:off x="6238852" y="4943898"/>
                  <a:ext cx="271462" cy="614362"/>
                </a:xfrm>
                <a:custGeom>
                  <a:avLst/>
                  <a:gdLst>
                    <a:gd name="T0" fmla="*/ 18 w 173"/>
                    <a:gd name="T1" fmla="*/ 393 h 393"/>
                    <a:gd name="T2" fmla="*/ 12 w 173"/>
                    <a:gd name="T3" fmla="*/ 392 h 393"/>
                    <a:gd name="T4" fmla="*/ 3 w 173"/>
                    <a:gd name="T5" fmla="*/ 372 h 393"/>
                    <a:gd name="T6" fmla="*/ 140 w 173"/>
                    <a:gd name="T7" fmla="*/ 12 h 393"/>
                    <a:gd name="T8" fmla="*/ 160 w 173"/>
                    <a:gd name="T9" fmla="*/ 3 h 393"/>
                    <a:gd name="T10" fmla="*/ 169 w 173"/>
                    <a:gd name="T11" fmla="*/ 23 h 393"/>
                    <a:gd name="T12" fmla="*/ 33 w 173"/>
                    <a:gd name="T13" fmla="*/ 383 h 393"/>
                    <a:gd name="T14" fmla="*/ 18 w 173"/>
                    <a:gd name="T15" fmla="*/ 393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393">
                      <a:moveTo>
                        <a:pt x="18" y="393"/>
                      </a:moveTo>
                      <a:cubicBezTo>
                        <a:pt x="16" y="393"/>
                        <a:pt x="14" y="393"/>
                        <a:pt x="12" y="392"/>
                      </a:cubicBezTo>
                      <a:cubicBezTo>
                        <a:pt x="4" y="389"/>
                        <a:pt x="0" y="380"/>
                        <a:pt x="3" y="372"/>
                      </a:cubicBezTo>
                      <a:cubicBezTo>
                        <a:pt x="140" y="12"/>
                        <a:pt x="140" y="12"/>
                        <a:pt x="140" y="12"/>
                      </a:cubicBezTo>
                      <a:cubicBezTo>
                        <a:pt x="143" y="4"/>
                        <a:pt x="152" y="0"/>
                        <a:pt x="160" y="3"/>
                      </a:cubicBezTo>
                      <a:cubicBezTo>
                        <a:pt x="169" y="6"/>
                        <a:pt x="173" y="15"/>
                        <a:pt x="169" y="23"/>
                      </a:cubicBezTo>
                      <a:cubicBezTo>
                        <a:pt x="33" y="383"/>
                        <a:pt x="33" y="383"/>
                        <a:pt x="33" y="383"/>
                      </a:cubicBezTo>
                      <a:cubicBezTo>
                        <a:pt x="30" y="389"/>
                        <a:pt x="24" y="393"/>
                        <a:pt x="18" y="393"/>
                      </a:cubicBezTo>
                      <a:close/>
                    </a:path>
                  </a:pathLst>
                </a:custGeom>
                <a:grpFill/>
                <a:ln>
                  <a:noFill/>
                </a:ln>
              </p:spPr>
              <p:txBody>
                <a:bodyPr vert="horz" wrap="square" lIns="68580" tIns="34290" rIns="68580" bIns="34290" numCol="1" anchor="t" anchorCtr="0" compatLnSpc="1"/>
                <a:lstStyle/>
                <a:p>
                  <a:endParaRPr lang="en-US" sz="1013"/>
                </a:p>
              </p:txBody>
            </p:sp>
            <p:sp>
              <p:nvSpPr>
                <p:cNvPr id="97" name="Freeform 34"/>
                <p:cNvSpPr/>
                <p:nvPr/>
              </p:nvSpPr>
              <p:spPr bwMode="auto">
                <a:xfrm>
                  <a:off x="5405414" y="5097886"/>
                  <a:ext cx="1223962" cy="55562"/>
                </a:xfrm>
                <a:custGeom>
                  <a:avLst/>
                  <a:gdLst>
                    <a:gd name="T0" fmla="*/ 766 w 782"/>
                    <a:gd name="T1" fmla="*/ 36 h 36"/>
                    <a:gd name="T2" fmla="*/ 15 w 782"/>
                    <a:gd name="T3" fmla="*/ 36 h 36"/>
                    <a:gd name="T4" fmla="*/ 0 w 782"/>
                    <a:gd name="T5" fmla="*/ 18 h 36"/>
                    <a:gd name="T6" fmla="*/ 15 w 782"/>
                    <a:gd name="T7" fmla="*/ 0 h 36"/>
                    <a:gd name="T8" fmla="*/ 766 w 782"/>
                    <a:gd name="T9" fmla="*/ 0 h 36"/>
                    <a:gd name="T10" fmla="*/ 782 w 782"/>
                    <a:gd name="T11" fmla="*/ 18 h 36"/>
                    <a:gd name="T12" fmla="*/ 766 w 7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82" h="36">
                      <a:moveTo>
                        <a:pt x="766" y="36"/>
                      </a:moveTo>
                      <a:cubicBezTo>
                        <a:pt x="15" y="36"/>
                        <a:pt x="15" y="36"/>
                        <a:pt x="15" y="36"/>
                      </a:cubicBezTo>
                      <a:cubicBezTo>
                        <a:pt x="7" y="36"/>
                        <a:pt x="0" y="27"/>
                        <a:pt x="0" y="18"/>
                      </a:cubicBezTo>
                      <a:cubicBezTo>
                        <a:pt x="0" y="9"/>
                        <a:pt x="7" y="0"/>
                        <a:pt x="15" y="0"/>
                      </a:cubicBezTo>
                      <a:cubicBezTo>
                        <a:pt x="766" y="0"/>
                        <a:pt x="766" y="0"/>
                        <a:pt x="766" y="0"/>
                      </a:cubicBezTo>
                      <a:cubicBezTo>
                        <a:pt x="775" y="0"/>
                        <a:pt x="782" y="9"/>
                        <a:pt x="782" y="18"/>
                      </a:cubicBezTo>
                      <a:cubicBezTo>
                        <a:pt x="782" y="27"/>
                        <a:pt x="775" y="36"/>
                        <a:pt x="766" y="36"/>
                      </a:cubicBezTo>
                      <a:close/>
                    </a:path>
                  </a:pathLst>
                </a:custGeom>
                <a:grpFill/>
                <a:ln>
                  <a:noFill/>
                </a:ln>
              </p:spPr>
              <p:txBody>
                <a:bodyPr vert="horz" wrap="square" lIns="68580" tIns="34290" rIns="68580" bIns="34290" numCol="1" anchor="t" anchorCtr="0" compatLnSpc="1"/>
                <a:lstStyle/>
                <a:p>
                  <a:endParaRPr lang="en-US" sz="1013"/>
                </a:p>
              </p:txBody>
            </p:sp>
            <p:sp>
              <p:nvSpPr>
                <p:cNvPr id="98" name="Freeform 35"/>
                <p:cNvSpPr/>
                <p:nvPr/>
              </p:nvSpPr>
              <p:spPr bwMode="auto">
                <a:xfrm>
                  <a:off x="5453039" y="5264573"/>
                  <a:ext cx="1077912" cy="55562"/>
                </a:xfrm>
                <a:custGeom>
                  <a:avLst/>
                  <a:gdLst>
                    <a:gd name="T0" fmla="*/ 673 w 688"/>
                    <a:gd name="T1" fmla="*/ 36 h 36"/>
                    <a:gd name="T2" fmla="*/ 16 w 688"/>
                    <a:gd name="T3" fmla="*/ 36 h 36"/>
                    <a:gd name="T4" fmla="*/ 0 w 688"/>
                    <a:gd name="T5" fmla="*/ 18 h 36"/>
                    <a:gd name="T6" fmla="*/ 16 w 688"/>
                    <a:gd name="T7" fmla="*/ 0 h 36"/>
                    <a:gd name="T8" fmla="*/ 673 w 688"/>
                    <a:gd name="T9" fmla="*/ 0 h 36"/>
                    <a:gd name="T10" fmla="*/ 688 w 688"/>
                    <a:gd name="T11" fmla="*/ 18 h 36"/>
                    <a:gd name="T12" fmla="*/ 673 w 68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88" h="36">
                      <a:moveTo>
                        <a:pt x="673" y="36"/>
                      </a:moveTo>
                      <a:cubicBezTo>
                        <a:pt x="16" y="36"/>
                        <a:pt x="16" y="36"/>
                        <a:pt x="16" y="36"/>
                      </a:cubicBezTo>
                      <a:cubicBezTo>
                        <a:pt x="7" y="36"/>
                        <a:pt x="0" y="27"/>
                        <a:pt x="0" y="18"/>
                      </a:cubicBezTo>
                      <a:cubicBezTo>
                        <a:pt x="0" y="9"/>
                        <a:pt x="7" y="0"/>
                        <a:pt x="16" y="0"/>
                      </a:cubicBezTo>
                      <a:cubicBezTo>
                        <a:pt x="673" y="0"/>
                        <a:pt x="673" y="0"/>
                        <a:pt x="673" y="0"/>
                      </a:cubicBezTo>
                      <a:cubicBezTo>
                        <a:pt x="681" y="0"/>
                        <a:pt x="688" y="9"/>
                        <a:pt x="688" y="18"/>
                      </a:cubicBezTo>
                      <a:cubicBezTo>
                        <a:pt x="688" y="27"/>
                        <a:pt x="681" y="36"/>
                        <a:pt x="673" y="36"/>
                      </a:cubicBezTo>
                      <a:close/>
                    </a:path>
                  </a:pathLst>
                </a:custGeom>
                <a:grpFill/>
                <a:ln>
                  <a:noFill/>
                </a:ln>
              </p:spPr>
              <p:txBody>
                <a:bodyPr vert="horz" wrap="square" lIns="68580" tIns="34290" rIns="68580" bIns="34290" numCol="1" anchor="t" anchorCtr="0" compatLnSpc="1"/>
                <a:lstStyle/>
                <a:p>
                  <a:endParaRPr lang="en-US" sz="1013"/>
                </a:p>
              </p:txBody>
            </p:sp>
            <p:sp>
              <p:nvSpPr>
                <p:cNvPr id="99" name="Freeform 36"/>
                <p:cNvSpPr/>
                <p:nvPr/>
              </p:nvSpPr>
              <p:spPr bwMode="auto">
                <a:xfrm>
                  <a:off x="5502252" y="5377286"/>
                  <a:ext cx="979487" cy="53975"/>
                </a:xfrm>
                <a:custGeom>
                  <a:avLst/>
                  <a:gdLst>
                    <a:gd name="T0" fmla="*/ 610 w 626"/>
                    <a:gd name="T1" fmla="*/ 35 h 35"/>
                    <a:gd name="T2" fmla="*/ 16 w 626"/>
                    <a:gd name="T3" fmla="*/ 35 h 35"/>
                    <a:gd name="T4" fmla="*/ 0 w 626"/>
                    <a:gd name="T5" fmla="*/ 17 h 35"/>
                    <a:gd name="T6" fmla="*/ 16 w 626"/>
                    <a:gd name="T7" fmla="*/ 0 h 35"/>
                    <a:gd name="T8" fmla="*/ 610 w 626"/>
                    <a:gd name="T9" fmla="*/ 0 h 35"/>
                    <a:gd name="T10" fmla="*/ 626 w 626"/>
                    <a:gd name="T11" fmla="*/ 17 h 35"/>
                    <a:gd name="T12" fmla="*/ 610 w 62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626" h="35">
                      <a:moveTo>
                        <a:pt x="610" y="35"/>
                      </a:moveTo>
                      <a:cubicBezTo>
                        <a:pt x="16" y="35"/>
                        <a:pt x="16" y="35"/>
                        <a:pt x="16" y="35"/>
                      </a:cubicBezTo>
                      <a:cubicBezTo>
                        <a:pt x="7" y="35"/>
                        <a:pt x="0" y="26"/>
                        <a:pt x="0" y="17"/>
                      </a:cubicBezTo>
                      <a:cubicBezTo>
                        <a:pt x="0" y="9"/>
                        <a:pt x="7" y="0"/>
                        <a:pt x="16" y="0"/>
                      </a:cubicBezTo>
                      <a:cubicBezTo>
                        <a:pt x="610" y="0"/>
                        <a:pt x="610" y="0"/>
                        <a:pt x="610" y="0"/>
                      </a:cubicBezTo>
                      <a:cubicBezTo>
                        <a:pt x="619" y="0"/>
                        <a:pt x="626" y="9"/>
                        <a:pt x="626" y="17"/>
                      </a:cubicBezTo>
                      <a:cubicBezTo>
                        <a:pt x="626" y="26"/>
                        <a:pt x="619" y="35"/>
                        <a:pt x="610" y="35"/>
                      </a:cubicBezTo>
                      <a:close/>
                    </a:path>
                  </a:pathLst>
                </a:custGeom>
                <a:grpFill/>
                <a:ln>
                  <a:noFill/>
                </a:ln>
              </p:spPr>
              <p:txBody>
                <a:bodyPr vert="horz" wrap="square" lIns="68580" tIns="34290" rIns="68580" bIns="34290" numCol="1" anchor="t" anchorCtr="0" compatLnSpc="1"/>
                <a:lstStyle/>
                <a:p>
                  <a:endParaRPr lang="en-US" sz="1013"/>
                </a:p>
              </p:txBody>
            </p:sp>
            <p:sp>
              <p:nvSpPr>
                <p:cNvPr id="100" name="Freeform 37"/>
                <p:cNvSpPr/>
                <p:nvPr/>
              </p:nvSpPr>
              <p:spPr bwMode="auto">
                <a:xfrm>
                  <a:off x="5516539" y="5526511"/>
                  <a:ext cx="931862" cy="407987"/>
                </a:xfrm>
                <a:custGeom>
                  <a:avLst/>
                  <a:gdLst>
                    <a:gd name="T0" fmla="*/ 579 w 596"/>
                    <a:gd name="T1" fmla="*/ 261 h 261"/>
                    <a:gd name="T2" fmla="*/ 18 w 596"/>
                    <a:gd name="T3" fmla="*/ 261 h 261"/>
                    <a:gd name="T4" fmla="*/ 5 w 596"/>
                    <a:gd name="T5" fmla="*/ 256 h 261"/>
                    <a:gd name="T6" fmla="*/ 0 w 596"/>
                    <a:gd name="T7" fmla="*/ 243 h 261"/>
                    <a:gd name="T8" fmla="*/ 9 w 596"/>
                    <a:gd name="T9" fmla="*/ 18 h 261"/>
                    <a:gd name="T10" fmla="*/ 27 w 596"/>
                    <a:gd name="T11" fmla="*/ 0 h 261"/>
                    <a:gd name="T12" fmla="*/ 44 w 596"/>
                    <a:gd name="T13" fmla="*/ 19 h 261"/>
                    <a:gd name="T14" fmla="*/ 36 w 596"/>
                    <a:gd name="T15" fmla="*/ 226 h 261"/>
                    <a:gd name="T16" fmla="*/ 579 w 596"/>
                    <a:gd name="T17" fmla="*/ 226 h 261"/>
                    <a:gd name="T18" fmla="*/ 596 w 596"/>
                    <a:gd name="T19" fmla="*/ 243 h 261"/>
                    <a:gd name="T20" fmla="*/ 579 w 596"/>
                    <a:gd name="T21"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261">
                      <a:moveTo>
                        <a:pt x="579" y="261"/>
                      </a:moveTo>
                      <a:cubicBezTo>
                        <a:pt x="18" y="261"/>
                        <a:pt x="18" y="261"/>
                        <a:pt x="18" y="261"/>
                      </a:cubicBezTo>
                      <a:cubicBezTo>
                        <a:pt x="13" y="261"/>
                        <a:pt x="8" y="259"/>
                        <a:pt x="5" y="256"/>
                      </a:cubicBezTo>
                      <a:cubicBezTo>
                        <a:pt x="2" y="252"/>
                        <a:pt x="0" y="248"/>
                        <a:pt x="0" y="243"/>
                      </a:cubicBezTo>
                      <a:cubicBezTo>
                        <a:pt x="9" y="18"/>
                        <a:pt x="9" y="18"/>
                        <a:pt x="9" y="18"/>
                      </a:cubicBezTo>
                      <a:cubicBezTo>
                        <a:pt x="9" y="8"/>
                        <a:pt x="18" y="1"/>
                        <a:pt x="27" y="0"/>
                      </a:cubicBezTo>
                      <a:cubicBezTo>
                        <a:pt x="37" y="1"/>
                        <a:pt x="45" y="9"/>
                        <a:pt x="44" y="19"/>
                      </a:cubicBezTo>
                      <a:cubicBezTo>
                        <a:pt x="36" y="226"/>
                        <a:pt x="36" y="226"/>
                        <a:pt x="36" y="226"/>
                      </a:cubicBezTo>
                      <a:cubicBezTo>
                        <a:pt x="579" y="226"/>
                        <a:pt x="579" y="226"/>
                        <a:pt x="579" y="226"/>
                      </a:cubicBezTo>
                      <a:cubicBezTo>
                        <a:pt x="589" y="226"/>
                        <a:pt x="596" y="234"/>
                        <a:pt x="596" y="243"/>
                      </a:cubicBezTo>
                      <a:cubicBezTo>
                        <a:pt x="596" y="253"/>
                        <a:pt x="589" y="261"/>
                        <a:pt x="579" y="261"/>
                      </a:cubicBezTo>
                      <a:close/>
                    </a:path>
                  </a:pathLst>
                </a:custGeom>
                <a:grpFill/>
                <a:ln>
                  <a:noFill/>
                </a:ln>
              </p:spPr>
              <p:txBody>
                <a:bodyPr vert="horz" wrap="square" lIns="68580" tIns="34290" rIns="68580" bIns="34290" numCol="1" anchor="t" anchorCtr="0" compatLnSpc="1"/>
                <a:lstStyle/>
                <a:p>
                  <a:endParaRPr lang="en-US" sz="1013"/>
                </a:p>
              </p:txBody>
            </p:sp>
            <p:sp>
              <p:nvSpPr>
                <p:cNvPr id="101" name="Oval 38"/>
                <p:cNvSpPr>
                  <a:spLocks noChangeArrowheads="1"/>
                </p:cNvSpPr>
                <p:nvPr/>
              </p:nvSpPr>
              <p:spPr bwMode="auto">
                <a:xfrm>
                  <a:off x="5437164" y="5783686"/>
                  <a:ext cx="206375" cy="203200"/>
                </a:xfrm>
                <a:prstGeom prst="ellipse">
                  <a:avLst/>
                </a:prstGeom>
                <a:grpFill/>
                <a:ln>
                  <a:noFill/>
                </a:ln>
              </p:spPr>
              <p:txBody>
                <a:bodyPr vert="horz" wrap="square" lIns="68580" tIns="34290" rIns="68580" bIns="34290" numCol="1" anchor="t" anchorCtr="0" compatLnSpc="1"/>
                <a:lstStyle/>
                <a:p>
                  <a:endParaRPr lang="en-US" sz="1013"/>
                </a:p>
              </p:txBody>
            </p:sp>
            <p:sp>
              <p:nvSpPr>
                <p:cNvPr id="102" name="Oval 39"/>
                <p:cNvSpPr>
                  <a:spLocks noChangeArrowheads="1"/>
                </p:cNvSpPr>
                <p:nvPr/>
              </p:nvSpPr>
              <p:spPr bwMode="auto">
                <a:xfrm>
                  <a:off x="6272189" y="5783686"/>
                  <a:ext cx="203200" cy="203200"/>
                </a:xfrm>
                <a:prstGeom prst="ellipse">
                  <a:avLst/>
                </a:prstGeom>
                <a:grpFill/>
                <a:ln>
                  <a:noFill/>
                </a:ln>
              </p:spPr>
              <p:txBody>
                <a:bodyPr vert="horz" wrap="square" lIns="68580" tIns="34290" rIns="68580" bIns="34290" numCol="1" anchor="t" anchorCtr="0" compatLnSpc="1"/>
                <a:lstStyle/>
                <a:p>
                  <a:endParaRPr lang="en-US" sz="1013"/>
                </a:p>
              </p:txBody>
            </p:sp>
          </p:grpSp>
        </p:grpSp>
      </p:grpSp>
      <p:grpSp>
        <p:nvGrpSpPr>
          <p:cNvPr id="103" name="Group 14"/>
          <p:cNvGrpSpPr/>
          <p:nvPr/>
        </p:nvGrpSpPr>
        <p:grpSpPr>
          <a:xfrm>
            <a:off x="4893220" y="3770628"/>
            <a:ext cx="588377" cy="588377"/>
            <a:chOff x="4492293" y="4502570"/>
            <a:chExt cx="784503" cy="784503"/>
          </a:xfrm>
        </p:grpSpPr>
        <p:sp>
          <p:nvSpPr>
            <p:cNvPr id="104" name="Freeform 7"/>
            <p:cNvSpPr/>
            <p:nvPr/>
          </p:nvSpPr>
          <p:spPr>
            <a:xfrm>
              <a:off x="4492293" y="4502570"/>
              <a:ext cx="784503" cy="784503"/>
            </a:xfrm>
            <a:custGeom>
              <a:avLst/>
              <a:gdLst>
                <a:gd name="connsiteX0" fmla="*/ 0 w 812543"/>
                <a:gd name="connsiteY0" fmla="*/ 406272 h 812543"/>
                <a:gd name="connsiteX1" fmla="*/ 406272 w 812543"/>
                <a:gd name="connsiteY1" fmla="*/ 0 h 812543"/>
                <a:gd name="connsiteX2" fmla="*/ 812544 w 812543"/>
                <a:gd name="connsiteY2" fmla="*/ 406272 h 812543"/>
                <a:gd name="connsiteX3" fmla="*/ 406272 w 812543"/>
                <a:gd name="connsiteY3" fmla="*/ 812544 h 812543"/>
                <a:gd name="connsiteX4" fmla="*/ 0 w 812543"/>
                <a:gd name="connsiteY4" fmla="*/ 406272 h 812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543" h="812543">
                  <a:moveTo>
                    <a:pt x="0" y="406272"/>
                  </a:moveTo>
                  <a:cubicBezTo>
                    <a:pt x="0" y="181894"/>
                    <a:pt x="181894" y="0"/>
                    <a:pt x="406272" y="0"/>
                  </a:cubicBezTo>
                  <a:cubicBezTo>
                    <a:pt x="630650" y="0"/>
                    <a:pt x="812544" y="181894"/>
                    <a:pt x="812544" y="406272"/>
                  </a:cubicBezTo>
                  <a:cubicBezTo>
                    <a:pt x="812544" y="630650"/>
                    <a:pt x="630650" y="812544"/>
                    <a:pt x="406272" y="812544"/>
                  </a:cubicBezTo>
                  <a:cubicBezTo>
                    <a:pt x="181894" y="812544"/>
                    <a:pt x="0" y="630650"/>
                    <a:pt x="0" y="406272"/>
                  </a:cubicBezTo>
                  <a:close/>
                </a:path>
              </a:pathLst>
            </a:custGeom>
            <a:solidFill>
              <a:srgbClr val="BCC878"/>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08296" tIns="108296" rIns="108296" bIns="108296" numCol="1" spcCol="1270" anchor="ctr" anchorCtr="0">
              <a:noAutofit/>
            </a:bodyPr>
            <a:lstStyle/>
            <a:p>
              <a:pPr algn="ctr" defTabSz="666750">
                <a:lnSpc>
                  <a:spcPct val="90000"/>
                </a:lnSpc>
                <a:spcBef>
                  <a:spcPct val="0"/>
                </a:spcBef>
                <a:spcAft>
                  <a:spcPct val="35000"/>
                </a:spcAft>
              </a:pPr>
              <a:endParaRPr lang="en-US" sz="1500" dirty="0">
                <a:solidFill>
                  <a:sysClr val="window" lastClr="FFFFFF"/>
                </a:solidFill>
                <a:latin typeface="Calibri" panose="020F0502020204030204"/>
              </a:endParaRPr>
            </a:p>
          </p:txBody>
        </p:sp>
        <p:sp>
          <p:nvSpPr>
            <p:cNvPr id="105" name="Freeform 328"/>
            <p:cNvSpPr>
              <a:spLocks noChangeAspect="1" noChangeArrowheads="1"/>
            </p:cNvSpPr>
            <p:nvPr/>
          </p:nvSpPr>
          <p:spPr bwMode="auto">
            <a:xfrm>
              <a:off x="4667631" y="4804022"/>
              <a:ext cx="408426" cy="227857"/>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182839" tIns="91419" rIns="182839" bIns="91419" anchor="ctr"/>
            <a:lstStyle/>
            <a:p>
              <a:pPr>
                <a:defRPr/>
              </a:pPr>
              <a:endParaRPr lang="en-US" sz="1800" dirty="0">
                <a:ea typeface="宋体" panose="02010600030101010101" pitchFamily="2" charset="-122"/>
              </a:endParaRPr>
            </a:p>
          </p:txBody>
        </p:sp>
      </p:grpSp>
      <p:grpSp>
        <p:nvGrpSpPr>
          <p:cNvPr id="106" name="Group 6"/>
          <p:cNvGrpSpPr/>
          <p:nvPr/>
        </p:nvGrpSpPr>
        <p:grpSpPr>
          <a:xfrm>
            <a:off x="4893220" y="2049254"/>
            <a:ext cx="588377" cy="588377"/>
            <a:chOff x="4492293" y="2207405"/>
            <a:chExt cx="784503" cy="784503"/>
          </a:xfrm>
        </p:grpSpPr>
        <p:sp>
          <p:nvSpPr>
            <p:cNvPr id="107" name="Freeform 9"/>
            <p:cNvSpPr/>
            <p:nvPr/>
          </p:nvSpPr>
          <p:spPr>
            <a:xfrm>
              <a:off x="4492293" y="2207405"/>
              <a:ext cx="784503" cy="784503"/>
            </a:xfrm>
            <a:custGeom>
              <a:avLst/>
              <a:gdLst>
                <a:gd name="connsiteX0" fmla="*/ 0 w 812543"/>
                <a:gd name="connsiteY0" fmla="*/ 406272 h 812543"/>
                <a:gd name="connsiteX1" fmla="*/ 406272 w 812543"/>
                <a:gd name="connsiteY1" fmla="*/ 0 h 812543"/>
                <a:gd name="connsiteX2" fmla="*/ 812544 w 812543"/>
                <a:gd name="connsiteY2" fmla="*/ 406272 h 812543"/>
                <a:gd name="connsiteX3" fmla="*/ 406272 w 812543"/>
                <a:gd name="connsiteY3" fmla="*/ 812544 h 812543"/>
                <a:gd name="connsiteX4" fmla="*/ 0 w 812543"/>
                <a:gd name="connsiteY4" fmla="*/ 406272 h 812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543" h="812543">
                  <a:moveTo>
                    <a:pt x="0" y="406272"/>
                  </a:moveTo>
                  <a:cubicBezTo>
                    <a:pt x="0" y="181894"/>
                    <a:pt x="181894" y="0"/>
                    <a:pt x="406272" y="0"/>
                  </a:cubicBezTo>
                  <a:cubicBezTo>
                    <a:pt x="630650" y="0"/>
                    <a:pt x="812544" y="181894"/>
                    <a:pt x="812544" y="406272"/>
                  </a:cubicBezTo>
                  <a:cubicBezTo>
                    <a:pt x="812544" y="630650"/>
                    <a:pt x="630650" y="812544"/>
                    <a:pt x="406272" y="812544"/>
                  </a:cubicBezTo>
                  <a:cubicBezTo>
                    <a:pt x="181894" y="812544"/>
                    <a:pt x="0" y="630650"/>
                    <a:pt x="0" y="406272"/>
                  </a:cubicBezTo>
                  <a:close/>
                </a:path>
              </a:pathLst>
            </a:custGeom>
            <a:solidFill>
              <a:srgbClr val="E5E894"/>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08296" tIns="108296" rIns="108296" bIns="108296" numCol="1" spcCol="1270" anchor="ctr" anchorCtr="0">
              <a:noAutofit/>
            </a:bodyPr>
            <a:lstStyle/>
            <a:p>
              <a:pPr algn="ctr" defTabSz="666750">
                <a:lnSpc>
                  <a:spcPct val="90000"/>
                </a:lnSpc>
                <a:spcBef>
                  <a:spcPct val="0"/>
                </a:spcBef>
                <a:spcAft>
                  <a:spcPct val="35000"/>
                </a:spcAft>
              </a:pPr>
              <a:endParaRPr lang="en-US" sz="1500" dirty="0">
                <a:solidFill>
                  <a:sysClr val="window" lastClr="FFFFFF"/>
                </a:solidFill>
                <a:latin typeface="Calibri" panose="020F0502020204030204"/>
              </a:endParaRPr>
            </a:p>
          </p:txBody>
        </p:sp>
        <p:grpSp>
          <p:nvGrpSpPr>
            <p:cNvPr id="108" name="Group 447"/>
            <p:cNvGrpSpPr/>
            <p:nvPr/>
          </p:nvGrpSpPr>
          <p:grpSpPr bwMode="auto">
            <a:xfrm>
              <a:off x="4733233" y="2446440"/>
              <a:ext cx="309460" cy="309460"/>
              <a:chOff x="0" y="0"/>
              <a:chExt cx="575" cy="575"/>
            </a:xfrm>
            <a:solidFill>
              <a:schemeClr val="bg1"/>
            </a:solidFill>
          </p:grpSpPr>
          <p:sp>
            <p:nvSpPr>
              <p:cNvPr id="109" name="AutoShape 443"/>
              <p:cNvSpPr/>
              <p:nvPr/>
            </p:nvSpPr>
            <p:spPr bwMode="auto">
              <a:xfrm>
                <a:off x="0" y="296"/>
                <a:ext cx="279" cy="2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p:spPr>
            <p:txBody>
              <a:bodyPr lIns="0" tIns="0" rIns="0" bIns="0"/>
              <a:lstStyle/>
              <a:p>
                <a:endParaRPr lang="en-US" sz="1800">
                  <a:solidFill>
                    <a:schemeClr val="bg2"/>
                  </a:solidFill>
                </a:endParaRPr>
              </a:p>
            </p:txBody>
          </p:sp>
          <p:sp>
            <p:nvSpPr>
              <p:cNvPr id="110" name="AutoShape 444"/>
              <p:cNvSpPr/>
              <p:nvPr/>
            </p:nvSpPr>
            <p:spPr bwMode="auto">
              <a:xfrm>
                <a:off x="296" y="104"/>
                <a:ext cx="176" cy="1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p:spPr>
            <p:txBody>
              <a:bodyPr lIns="0" tIns="0" rIns="0" bIns="0"/>
              <a:lstStyle/>
              <a:p>
                <a:endParaRPr lang="en-US" sz="1800">
                  <a:solidFill>
                    <a:schemeClr val="bg2"/>
                  </a:solidFill>
                </a:endParaRPr>
              </a:p>
            </p:txBody>
          </p:sp>
          <p:sp>
            <p:nvSpPr>
              <p:cNvPr id="111" name="AutoShape 44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6"/>
                    </a:moveTo>
                    <a:lnTo>
                      <a:pt x="8573" y="0"/>
                    </a:lnTo>
                    <a:lnTo>
                      <a:pt x="21600" y="13024"/>
                    </a:lnTo>
                    <a:lnTo>
                      <a:pt x="13027" y="21600"/>
                    </a:lnTo>
                    <a:lnTo>
                      <a:pt x="0" y="8576"/>
                    </a:lnTo>
                    <a:close/>
                    <a:moveTo>
                      <a:pt x="0" y="8576"/>
                    </a:moveTo>
                  </a:path>
                </a:pathLst>
              </a:custGeom>
              <a:grpFill/>
              <a:ln>
                <a:noFill/>
              </a:ln>
            </p:spPr>
            <p:txBody>
              <a:bodyPr lIns="0" tIns="0" rIns="0" bIns="0"/>
              <a:lstStyle/>
              <a:p>
                <a:endParaRPr lang="en-US" sz="1800">
                  <a:solidFill>
                    <a:schemeClr val="bg2"/>
                  </a:solidFill>
                </a:endParaRPr>
              </a:p>
            </p:txBody>
          </p:sp>
          <p:sp>
            <p:nvSpPr>
              <p:cNvPr id="112" name="AutoShape 446"/>
              <p:cNvSpPr/>
              <p:nvPr/>
            </p:nvSpPr>
            <p:spPr bwMode="auto">
              <a:xfrm>
                <a:off x="0" y="0"/>
                <a:ext cx="57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p:spPr>
            <p:txBody>
              <a:bodyPr lIns="0" tIns="0" rIns="0" bIns="0"/>
              <a:lstStyle/>
              <a:p>
                <a:endParaRPr lang="en-US" sz="1800">
                  <a:solidFill>
                    <a:schemeClr val="bg2"/>
                  </a:solidFill>
                </a:endParaRPr>
              </a:p>
            </p:txBody>
          </p:sp>
        </p:grpSp>
      </p:grpSp>
      <p:grpSp>
        <p:nvGrpSpPr>
          <p:cNvPr id="113" name="Group 11"/>
          <p:cNvGrpSpPr/>
          <p:nvPr/>
        </p:nvGrpSpPr>
        <p:grpSpPr>
          <a:xfrm>
            <a:off x="6971103" y="2909942"/>
            <a:ext cx="588377" cy="588377"/>
            <a:chOff x="7262803" y="3354988"/>
            <a:chExt cx="784503" cy="784503"/>
          </a:xfrm>
        </p:grpSpPr>
        <p:sp>
          <p:nvSpPr>
            <p:cNvPr id="114" name="Freeform 4"/>
            <p:cNvSpPr/>
            <p:nvPr/>
          </p:nvSpPr>
          <p:spPr>
            <a:xfrm>
              <a:off x="7262803" y="3354988"/>
              <a:ext cx="784503" cy="784503"/>
            </a:xfrm>
            <a:custGeom>
              <a:avLst/>
              <a:gdLst>
                <a:gd name="connsiteX0" fmla="*/ 0 w 812543"/>
                <a:gd name="connsiteY0" fmla="*/ 406272 h 812543"/>
                <a:gd name="connsiteX1" fmla="*/ 406272 w 812543"/>
                <a:gd name="connsiteY1" fmla="*/ 0 h 812543"/>
                <a:gd name="connsiteX2" fmla="*/ 812544 w 812543"/>
                <a:gd name="connsiteY2" fmla="*/ 406272 h 812543"/>
                <a:gd name="connsiteX3" fmla="*/ 406272 w 812543"/>
                <a:gd name="connsiteY3" fmla="*/ 812544 h 812543"/>
                <a:gd name="connsiteX4" fmla="*/ 0 w 812543"/>
                <a:gd name="connsiteY4" fmla="*/ 406272 h 812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543" h="812543">
                  <a:moveTo>
                    <a:pt x="0" y="406272"/>
                  </a:moveTo>
                  <a:cubicBezTo>
                    <a:pt x="0" y="181894"/>
                    <a:pt x="181894" y="0"/>
                    <a:pt x="406272" y="0"/>
                  </a:cubicBezTo>
                  <a:cubicBezTo>
                    <a:pt x="630650" y="0"/>
                    <a:pt x="812544" y="181894"/>
                    <a:pt x="812544" y="406272"/>
                  </a:cubicBezTo>
                  <a:cubicBezTo>
                    <a:pt x="812544" y="630650"/>
                    <a:pt x="630650" y="812544"/>
                    <a:pt x="406272" y="812544"/>
                  </a:cubicBezTo>
                  <a:cubicBezTo>
                    <a:pt x="181894" y="812544"/>
                    <a:pt x="0" y="630650"/>
                    <a:pt x="0" y="406272"/>
                  </a:cubicBezTo>
                  <a:close/>
                </a:path>
              </a:pathLst>
            </a:custGeom>
            <a:solidFill>
              <a:srgbClr val="94BB80"/>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08296" tIns="108296" rIns="108296" bIns="108296" numCol="1" spcCol="1270" anchor="ctr" anchorCtr="0">
              <a:noAutofit/>
            </a:bodyPr>
            <a:lstStyle/>
            <a:p>
              <a:pPr algn="ctr" defTabSz="666750">
                <a:lnSpc>
                  <a:spcPct val="90000"/>
                </a:lnSpc>
                <a:spcBef>
                  <a:spcPct val="0"/>
                </a:spcBef>
                <a:spcAft>
                  <a:spcPct val="35000"/>
                </a:spcAft>
              </a:pPr>
              <a:endParaRPr lang="en-US" sz="1500" dirty="0">
                <a:solidFill>
                  <a:sysClr val="window" lastClr="FFFFFF"/>
                </a:solidFill>
                <a:latin typeface="Calibri" panose="020F0502020204030204"/>
              </a:endParaRPr>
            </a:p>
          </p:txBody>
        </p:sp>
        <p:sp>
          <p:nvSpPr>
            <p:cNvPr id="115" name="Shape 154"/>
            <p:cNvSpPr/>
            <p:nvPr/>
          </p:nvSpPr>
          <p:spPr>
            <a:xfrm>
              <a:off x="7514081" y="3580002"/>
              <a:ext cx="303873" cy="324138"/>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a:miter lim="400000"/>
            </a:ln>
          </p:spPr>
          <p:txBody>
            <a:bodyPr lIns="28575" tIns="28575" rIns="28575" bIns="28575" anchor="ctr"/>
            <a:lstStyle/>
            <a:p>
              <a:pPr defTabSz="342900">
                <a:defRPr sz="1200">
                  <a:solidFill>
                    <a:srgbClr val="000000"/>
                  </a:solidFill>
                  <a:latin typeface="Helvetica"/>
                  <a:ea typeface="Helvetica"/>
                  <a:cs typeface="Helvetica"/>
                  <a:sym typeface="Helvetica"/>
                </a:defRPr>
              </a:pPr>
              <a:endParaRPr sz="900"/>
            </a:p>
          </p:txBody>
        </p:sp>
      </p:grpSp>
      <p:grpSp>
        <p:nvGrpSpPr>
          <p:cNvPr id="116" name="Group 10"/>
          <p:cNvGrpSpPr/>
          <p:nvPr/>
        </p:nvGrpSpPr>
        <p:grpSpPr>
          <a:xfrm>
            <a:off x="6614594" y="2049254"/>
            <a:ext cx="588377" cy="588377"/>
            <a:chOff x="6787458" y="2207405"/>
            <a:chExt cx="784503" cy="784503"/>
          </a:xfrm>
        </p:grpSpPr>
        <p:sp>
          <p:nvSpPr>
            <p:cNvPr id="117" name="Freeform 3"/>
            <p:cNvSpPr/>
            <p:nvPr/>
          </p:nvSpPr>
          <p:spPr>
            <a:xfrm>
              <a:off x="6787458" y="2207405"/>
              <a:ext cx="784503" cy="784503"/>
            </a:xfrm>
            <a:custGeom>
              <a:avLst/>
              <a:gdLst>
                <a:gd name="connsiteX0" fmla="*/ 0 w 812543"/>
                <a:gd name="connsiteY0" fmla="*/ 406272 h 812543"/>
                <a:gd name="connsiteX1" fmla="*/ 406272 w 812543"/>
                <a:gd name="connsiteY1" fmla="*/ 0 h 812543"/>
                <a:gd name="connsiteX2" fmla="*/ 812544 w 812543"/>
                <a:gd name="connsiteY2" fmla="*/ 406272 h 812543"/>
                <a:gd name="connsiteX3" fmla="*/ 406272 w 812543"/>
                <a:gd name="connsiteY3" fmla="*/ 812544 h 812543"/>
                <a:gd name="connsiteX4" fmla="*/ 0 w 812543"/>
                <a:gd name="connsiteY4" fmla="*/ 406272 h 812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543" h="812543">
                  <a:moveTo>
                    <a:pt x="0" y="406272"/>
                  </a:moveTo>
                  <a:cubicBezTo>
                    <a:pt x="0" y="181894"/>
                    <a:pt x="181894" y="0"/>
                    <a:pt x="406272" y="0"/>
                  </a:cubicBezTo>
                  <a:cubicBezTo>
                    <a:pt x="630650" y="0"/>
                    <a:pt x="812544" y="181894"/>
                    <a:pt x="812544" y="406272"/>
                  </a:cubicBezTo>
                  <a:cubicBezTo>
                    <a:pt x="812544" y="630650"/>
                    <a:pt x="630650" y="812544"/>
                    <a:pt x="406272" y="812544"/>
                  </a:cubicBezTo>
                  <a:cubicBezTo>
                    <a:pt x="181894" y="812544"/>
                    <a:pt x="0" y="630650"/>
                    <a:pt x="0" y="406272"/>
                  </a:cubicBezTo>
                  <a:close/>
                </a:path>
              </a:pathLst>
            </a:custGeom>
            <a:solidFill>
              <a:srgbClr val="BCC878"/>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08296" tIns="108296" rIns="108296" bIns="108296" numCol="1" spcCol="1270" anchor="ctr" anchorCtr="0">
              <a:noAutofit/>
            </a:bodyPr>
            <a:lstStyle/>
            <a:p>
              <a:pPr algn="ctr" defTabSz="666750">
                <a:lnSpc>
                  <a:spcPct val="90000"/>
                </a:lnSpc>
                <a:spcBef>
                  <a:spcPct val="0"/>
                </a:spcBef>
                <a:spcAft>
                  <a:spcPct val="35000"/>
                </a:spcAft>
              </a:pPr>
              <a:endParaRPr lang="en-US" sz="1500" dirty="0">
                <a:solidFill>
                  <a:sysClr val="window" lastClr="FFFFFF"/>
                </a:solidFill>
                <a:latin typeface="Calibri" panose="020F0502020204030204"/>
              </a:endParaRPr>
            </a:p>
          </p:txBody>
        </p:sp>
        <p:grpSp>
          <p:nvGrpSpPr>
            <p:cNvPr id="118" name="Group 220"/>
            <p:cNvGrpSpPr/>
            <p:nvPr/>
          </p:nvGrpSpPr>
          <p:grpSpPr bwMode="auto">
            <a:xfrm>
              <a:off x="7035278" y="2456418"/>
              <a:ext cx="291290" cy="265352"/>
              <a:chOff x="0" y="0"/>
              <a:chExt cx="575" cy="523"/>
            </a:xfrm>
            <a:solidFill>
              <a:schemeClr val="bg1"/>
            </a:solidFill>
          </p:grpSpPr>
          <p:sp>
            <p:nvSpPr>
              <p:cNvPr id="119" name="AutoShape 217"/>
              <p:cNvSpPr/>
              <p:nvPr/>
            </p:nvSpPr>
            <p:spPr bwMode="auto">
              <a:xfrm>
                <a:off x="248" y="0"/>
                <a:ext cx="327" cy="523"/>
              </a:xfrm>
              <a:custGeom>
                <a:avLst/>
                <a:gdLst>
                  <a:gd name="T0" fmla="*/ 0 w 21599"/>
                  <a:gd name="T1" fmla="*/ 0 h 21600"/>
                  <a:gd name="T2" fmla="*/ 0 w 21599"/>
                  <a:gd name="T3" fmla="*/ 0 h 21600"/>
                  <a:gd name="T4" fmla="*/ 0 w 21599"/>
                  <a:gd name="T5" fmla="*/ 0 h 21600"/>
                  <a:gd name="T6" fmla="*/ 0 w 21599"/>
                  <a:gd name="T7" fmla="*/ 0 h 21600"/>
                  <a:gd name="T8" fmla="*/ 0 w 21599"/>
                  <a:gd name="T9" fmla="*/ 0 h 21600"/>
                  <a:gd name="T10" fmla="*/ 0 w 21599"/>
                  <a:gd name="T11" fmla="*/ 0 h 21600"/>
                  <a:gd name="T12" fmla="*/ 0 w 21599"/>
                  <a:gd name="T13" fmla="*/ 0 h 21600"/>
                  <a:gd name="T14" fmla="*/ 0 w 21599"/>
                  <a:gd name="T15" fmla="*/ 0 h 21600"/>
                  <a:gd name="T16" fmla="*/ 0 w 21599"/>
                  <a:gd name="T17" fmla="*/ 0 h 21600"/>
                  <a:gd name="T18" fmla="*/ 0 w 21599"/>
                  <a:gd name="T19" fmla="*/ 0 h 21600"/>
                  <a:gd name="T20" fmla="*/ 0 w 21599"/>
                  <a:gd name="T21" fmla="*/ 0 h 21600"/>
                  <a:gd name="T22" fmla="*/ 0 w 21599"/>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599" h="21600">
                    <a:moveTo>
                      <a:pt x="19521" y="0"/>
                    </a:moveTo>
                    <a:lnTo>
                      <a:pt x="2078" y="0"/>
                    </a:lnTo>
                    <a:cubicBezTo>
                      <a:pt x="666" y="0"/>
                      <a:pt x="0" y="417"/>
                      <a:pt x="0" y="1302"/>
                    </a:cubicBezTo>
                    <a:lnTo>
                      <a:pt x="0" y="3279"/>
                    </a:lnTo>
                    <a:lnTo>
                      <a:pt x="4806" y="5801"/>
                    </a:lnTo>
                    <a:lnTo>
                      <a:pt x="4806" y="3011"/>
                    </a:lnTo>
                    <a:lnTo>
                      <a:pt x="16793" y="3011"/>
                    </a:lnTo>
                    <a:lnTo>
                      <a:pt x="16793" y="21600"/>
                    </a:lnTo>
                    <a:lnTo>
                      <a:pt x="21599" y="21600"/>
                    </a:lnTo>
                    <a:lnTo>
                      <a:pt x="21599" y="1302"/>
                    </a:lnTo>
                    <a:cubicBezTo>
                      <a:pt x="21600" y="417"/>
                      <a:pt x="20934" y="0"/>
                      <a:pt x="19521" y="0"/>
                    </a:cubicBezTo>
                    <a:close/>
                    <a:moveTo>
                      <a:pt x="19521" y="0"/>
                    </a:moveTo>
                  </a:path>
                </a:pathLst>
              </a:custGeom>
              <a:grpFill/>
              <a:ln>
                <a:noFill/>
              </a:ln>
            </p:spPr>
            <p:txBody>
              <a:bodyPr lIns="0" tIns="0" rIns="0" bIns="0"/>
              <a:lstStyle/>
              <a:p>
                <a:pPr defTabSz="456724"/>
                <a:endParaRPr lang="en-US" sz="1800">
                  <a:solidFill>
                    <a:prstClr val="black"/>
                  </a:solidFill>
                </a:endParaRPr>
              </a:p>
            </p:txBody>
          </p:sp>
          <p:sp>
            <p:nvSpPr>
              <p:cNvPr id="120" name="AutoShape 218"/>
              <p:cNvSpPr/>
              <p:nvPr/>
            </p:nvSpPr>
            <p:spPr bwMode="auto">
              <a:xfrm>
                <a:off x="248" y="408"/>
                <a:ext cx="72" cy="1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21600" y="21600"/>
                    </a:lnTo>
                    <a:lnTo>
                      <a:pt x="21600" y="0"/>
                    </a:lnTo>
                    <a:lnTo>
                      <a:pt x="0" y="11452"/>
                    </a:lnTo>
                    <a:lnTo>
                      <a:pt x="0" y="21600"/>
                    </a:lnTo>
                    <a:close/>
                    <a:moveTo>
                      <a:pt x="0" y="21600"/>
                    </a:moveTo>
                  </a:path>
                </a:pathLst>
              </a:custGeom>
              <a:grpFill/>
              <a:ln>
                <a:noFill/>
              </a:ln>
            </p:spPr>
            <p:txBody>
              <a:bodyPr lIns="0" tIns="0" rIns="0" bIns="0"/>
              <a:lstStyle/>
              <a:p>
                <a:pPr defTabSz="456724"/>
                <a:endParaRPr lang="en-US" sz="1800">
                  <a:solidFill>
                    <a:prstClr val="black"/>
                  </a:solidFill>
                </a:endParaRPr>
              </a:p>
            </p:txBody>
          </p:sp>
          <p:sp>
            <p:nvSpPr>
              <p:cNvPr id="121" name="AutoShape 219"/>
              <p:cNvSpPr/>
              <p:nvPr/>
            </p:nvSpPr>
            <p:spPr bwMode="auto">
              <a:xfrm>
                <a:off x="0" y="103"/>
                <a:ext cx="399" cy="341"/>
              </a:xfrm>
              <a:custGeom>
                <a:avLst/>
                <a:gdLst>
                  <a:gd name="T0" fmla="*/ 0 w 21430"/>
                  <a:gd name="T1" fmla="*/ 0 h 21600"/>
                  <a:gd name="T2" fmla="*/ 0 w 21430"/>
                  <a:gd name="T3" fmla="*/ 0 h 21600"/>
                  <a:gd name="T4" fmla="*/ 0 w 21430"/>
                  <a:gd name="T5" fmla="*/ 0 h 21600"/>
                  <a:gd name="T6" fmla="*/ 0 w 21430"/>
                  <a:gd name="T7" fmla="*/ 0 h 21600"/>
                  <a:gd name="T8" fmla="*/ 0 w 21430"/>
                  <a:gd name="T9" fmla="*/ 0 h 21600"/>
                  <a:gd name="T10" fmla="*/ 0 w 21430"/>
                  <a:gd name="T11" fmla="*/ 0 h 21600"/>
                  <a:gd name="T12" fmla="*/ 0 w 21430"/>
                  <a:gd name="T13" fmla="*/ 0 h 21600"/>
                  <a:gd name="T14" fmla="*/ 0 w 21430"/>
                  <a:gd name="T15" fmla="*/ 0 h 21600"/>
                  <a:gd name="T16" fmla="*/ 0 w 21430"/>
                  <a:gd name="T17" fmla="*/ 0 h 21600"/>
                  <a:gd name="T18" fmla="*/ 0 w 21430"/>
                  <a:gd name="T19" fmla="*/ 0 h 21600"/>
                  <a:gd name="T20" fmla="*/ 0 w 21430"/>
                  <a:gd name="T21" fmla="*/ 0 h 21600"/>
                  <a:gd name="T22" fmla="*/ 0 w 21430"/>
                  <a:gd name="T23" fmla="*/ 0 h 21600"/>
                  <a:gd name="T24" fmla="*/ 0 w 21430"/>
                  <a:gd name="T25" fmla="*/ 0 h 21600"/>
                  <a:gd name="T26" fmla="*/ 0 w 21430"/>
                  <a:gd name="T27" fmla="*/ 0 h 21600"/>
                  <a:gd name="T28" fmla="*/ 0 w 21430"/>
                  <a:gd name="T29" fmla="*/ 0 h 21600"/>
                  <a:gd name="T30" fmla="*/ 0 w 21430"/>
                  <a:gd name="T31" fmla="*/ 0 h 21600"/>
                  <a:gd name="T32" fmla="*/ 0 w 21430"/>
                  <a:gd name="T33" fmla="*/ 0 h 21600"/>
                  <a:gd name="T34" fmla="*/ 0 w 2143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430" h="21600">
                    <a:moveTo>
                      <a:pt x="11596" y="357"/>
                    </a:moveTo>
                    <a:cubicBezTo>
                      <a:pt x="11352" y="115"/>
                      <a:pt x="11123" y="1"/>
                      <a:pt x="10931" y="0"/>
                    </a:cubicBezTo>
                    <a:cubicBezTo>
                      <a:pt x="10587" y="0"/>
                      <a:pt x="10359" y="367"/>
                      <a:pt x="10359" y="1039"/>
                    </a:cubicBezTo>
                    <a:lnTo>
                      <a:pt x="10359" y="5885"/>
                    </a:lnTo>
                    <a:cubicBezTo>
                      <a:pt x="10359" y="6409"/>
                      <a:pt x="10359" y="7100"/>
                      <a:pt x="10359" y="7791"/>
                    </a:cubicBezTo>
                    <a:lnTo>
                      <a:pt x="1613" y="7791"/>
                    </a:lnTo>
                    <a:cubicBezTo>
                      <a:pt x="726" y="7791"/>
                      <a:pt x="0" y="8649"/>
                      <a:pt x="0" y="9697"/>
                    </a:cubicBezTo>
                    <a:lnTo>
                      <a:pt x="0" y="11903"/>
                    </a:lnTo>
                    <a:cubicBezTo>
                      <a:pt x="0" y="12951"/>
                      <a:pt x="726" y="13809"/>
                      <a:pt x="1613" y="13809"/>
                    </a:cubicBezTo>
                    <a:lnTo>
                      <a:pt x="10359" y="13809"/>
                    </a:lnTo>
                    <a:cubicBezTo>
                      <a:pt x="10359" y="14499"/>
                      <a:pt x="10359" y="15191"/>
                      <a:pt x="10359" y="15714"/>
                    </a:cubicBezTo>
                    <a:lnTo>
                      <a:pt x="10359" y="20562"/>
                    </a:lnTo>
                    <a:cubicBezTo>
                      <a:pt x="10359" y="21233"/>
                      <a:pt x="10587" y="21600"/>
                      <a:pt x="10931" y="21600"/>
                    </a:cubicBezTo>
                    <a:cubicBezTo>
                      <a:pt x="11123" y="21600"/>
                      <a:pt x="11351" y="21485"/>
                      <a:pt x="11596" y="21244"/>
                    </a:cubicBezTo>
                    <a:lnTo>
                      <a:pt x="20920" y="12024"/>
                    </a:lnTo>
                    <a:cubicBezTo>
                      <a:pt x="21600" y="11351"/>
                      <a:pt x="21600" y="10250"/>
                      <a:pt x="20920" y="9578"/>
                    </a:cubicBezTo>
                    <a:lnTo>
                      <a:pt x="11596" y="357"/>
                    </a:lnTo>
                    <a:close/>
                    <a:moveTo>
                      <a:pt x="11596" y="357"/>
                    </a:moveTo>
                  </a:path>
                </a:pathLst>
              </a:custGeom>
              <a:grpFill/>
              <a:ln>
                <a:noFill/>
              </a:ln>
            </p:spPr>
            <p:txBody>
              <a:bodyPr lIns="0" tIns="0" rIns="0" bIns="0"/>
              <a:lstStyle/>
              <a:p>
                <a:pPr defTabSz="456724"/>
                <a:endParaRPr lang="en-US" sz="1800">
                  <a:solidFill>
                    <a:prstClr val="black"/>
                  </a:solidFill>
                </a:endParaRPr>
              </a:p>
            </p:txBody>
          </p:sp>
        </p:grpSp>
      </p:grpSp>
      <p:grpSp>
        <p:nvGrpSpPr>
          <p:cNvPr id="122" name="Group 2"/>
          <p:cNvGrpSpPr/>
          <p:nvPr/>
        </p:nvGrpSpPr>
        <p:grpSpPr>
          <a:xfrm>
            <a:off x="4536712" y="2909942"/>
            <a:ext cx="588377" cy="588377"/>
            <a:chOff x="4016949" y="3354988"/>
            <a:chExt cx="784503" cy="784503"/>
          </a:xfrm>
        </p:grpSpPr>
        <p:sp>
          <p:nvSpPr>
            <p:cNvPr id="123" name="Freeform 8"/>
            <p:cNvSpPr/>
            <p:nvPr/>
          </p:nvSpPr>
          <p:spPr>
            <a:xfrm>
              <a:off x="4016949" y="3354988"/>
              <a:ext cx="784503" cy="784503"/>
            </a:xfrm>
            <a:custGeom>
              <a:avLst/>
              <a:gdLst>
                <a:gd name="connsiteX0" fmla="*/ 0 w 812543"/>
                <a:gd name="connsiteY0" fmla="*/ 406272 h 812543"/>
                <a:gd name="connsiteX1" fmla="*/ 406272 w 812543"/>
                <a:gd name="connsiteY1" fmla="*/ 0 h 812543"/>
                <a:gd name="connsiteX2" fmla="*/ 812544 w 812543"/>
                <a:gd name="connsiteY2" fmla="*/ 406272 h 812543"/>
                <a:gd name="connsiteX3" fmla="*/ 406272 w 812543"/>
                <a:gd name="connsiteY3" fmla="*/ 812544 h 812543"/>
                <a:gd name="connsiteX4" fmla="*/ 0 w 812543"/>
                <a:gd name="connsiteY4" fmla="*/ 406272 h 812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543" h="812543">
                  <a:moveTo>
                    <a:pt x="0" y="406272"/>
                  </a:moveTo>
                  <a:cubicBezTo>
                    <a:pt x="0" y="181894"/>
                    <a:pt x="181894" y="0"/>
                    <a:pt x="406272" y="0"/>
                  </a:cubicBezTo>
                  <a:cubicBezTo>
                    <a:pt x="630650" y="0"/>
                    <a:pt x="812544" y="181894"/>
                    <a:pt x="812544" y="406272"/>
                  </a:cubicBezTo>
                  <a:cubicBezTo>
                    <a:pt x="812544" y="630650"/>
                    <a:pt x="630650" y="812544"/>
                    <a:pt x="406272" y="812544"/>
                  </a:cubicBezTo>
                  <a:cubicBezTo>
                    <a:pt x="181894" y="812544"/>
                    <a:pt x="0" y="630650"/>
                    <a:pt x="0" y="406272"/>
                  </a:cubicBezTo>
                  <a:close/>
                </a:path>
              </a:pathLst>
            </a:custGeom>
            <a:solidFill>
              <a:srgbClr val="94BB80"/>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08296" tIns="108296" rIns="108296" bIns="108296" numCol="1" spcCol="1270" anchor="ctr" anchorCtr="0">
              <a:noAutofit/>
            </a:bodyPr>
            <a:lstStyle/>
            <a:p>
              <a:pPr algn="ctr" defTabSz="666750">
                <a:lnSpc>
                  <a:spcPct val="90000"/>
                </a:lnSpc>
                <a:spcBef>
                  <a:spcPct val="0"/>
                </a:spcBef>
                <a:spcAft>
                  <a:spcPct val="35000"/>
                </a:spcAft>
              </a:pPr>
              <a:endParaRPr lang="en-US" sz="1500" dirty="0">
                <a:solidFill>
                  <a:sysClr val="window" lastClr="FFFFFF"/>
                </a:solidFill>
                <a:latin typeface="Calibri" panose="020F0502020204030204"/>
              </a:endParaRPr>
            </a:p>
          </p:txBody>
        </p:sp>
        <p:sp>
          <p:nvSpPr>
            <p:cNvPr id="124" name="AutoShape 15"/>
            <p:cNvSpPr/>
            <p:nvPr/>
          </p:nvSpPr>
          <p:spPr bwMode="auto">
            <a:xfrm>
              <a:off x="4259265" y="3607057"/>
              <a:ext cx="282398" cy="275373"/>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bg1"/>
            </a:solidFill>
            <a:ln>
              <a:noFill/>
            </a:ln>
            <a:effectLst/>
          </p:spPr>
          <p:txBody>
            <a:bodyPr lIns="28575" tIns="28575" rIns="28575" bIns="28575" anchor="ctr"/>
            <a:lstStyle/>
            <a:p>
              <a:pPr defTabSz="256699">
                <a:defRPr/>
              </a:pPr>
              <a:endParaRPr lang="es-ES" sz="1575">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25" name="Group 12"/>
          <p:cNvGrpSpPr/>
          <p:nvPr/>
        </p:nvGrpSpPr>
        <p:grpSpPr>
          <a:xfrm>
            <a:off x="6614594" y="3770628"/>
            <a:ext cx="588377" cy="588377"/>
            <a:chOff x="6787458" y="4502570"/>
            <a:chExt cx="784503" cy="784503"/>
          </a:xfrm>
        </p:grpSpPr>
        <p:sp>
          <p:nvSpPr>
            <p:cNvPr id="126" name="Freeform 5"/>
            <p:cNvSpPr/>
            <p:nvPr/>
          </p:nvSpPr>
          <p:spPr>
            <a:xfrm>
              <a:off x="6787458" y="4502570"/>
              <a:ext cx="784503" cy="784503"/>
            </a:xfrm>
            <a:custGeom>
              <a:avLst/>
              <a:gdLst>
                <a:gd name="connsiteX0" fmla="*/ 0 w 812543"/>
                <a:gd name="connsiteY0" fmla="*/ 406272 h 812543"/>
                <a:gd name="connsiteX1" fmla="*/ 406272 w 812543"/>
                <a:gd name="connsiteY1" fmla="*/ 0 h 812543"/>
                <a:gd name="connsiteX2" fmla="*/ 812544 w 812543"/>
                <a:gd name="connsiteY2" fmla="*/ 406272 h 812543"/>
                <a:gd name="connsiteX3" fmla="*/ 406272 w 812543"/>
                <a:gd name="connsiteY3" fmla="*/ 812544 h 812543"/>
                <a:gd name="connsiteX4" fmla="*/ 0 w 812543"/>
                <a:gd name="connsiteY4" fmla="*/ 406272 h 812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543" h="812543">
                  <a:moveTo>
                    <a:pt x="0" y="406272"/>
                  </a:moveTo>
                  <a:cubicBezTo>
                    <a:pt x="0" y="181894"/>
                    <a:pt x="181894" y="0"/>
                    <a:pt x="406272" y="0"/>
                  </a:cubicBezTo>
                  <a:cubicBezTo>
                    <a:pt x="630650" y="0"/>
                    <a:pt x="812544" y="181894"/>
                    <a:pt x="812544" y="406272"/>
                  </a:cubicBezTo>
                  <a:cubicBezTo>
                    <a:pt x="812544" y="630650"/>
                    <a:pt x="630650" y="812544"/>
                    <a:pt x="406272" y="812544"/>
                  </a:cubicBezTo>
                  <a:cubicBezTo>
                    <a:pt x="181894" y="812544"/>
                    <a:pt x="0" y="630650"/>
                    <a:pt x="0" y="406272"/>
                  </a:cubicBezTo>
                  <a:close/>
                </a:path>
              </a:pathLst>
            </a:custGeom>
            <a:solidFill>
              <a:srgbClr val="E5E894"/>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08296" tIns="108296" rIns="108296" bIns="108296" numCol="1" spcCol="1270" anchor="ctr" anchorCtr="0">
              <a:noAutofit/>
            </a:bodyPr>
            <a:lstStyle/>
            <a:p>
              <a:pPr algn="ctr" defTabSz="666750">
                <a:lnSpc>
                  <a:spcPct val="90000"/>
                </a:lnSpc>
                <a:spcBef>
                  <a:spcPct val="0"/>
                </a:spcBef>
                <a:spcAft>
                  <a:spcPct val="35000"/>
                </a:spcAft>
              </a:pPr>
              <a:endParaRPr lang="en-US" sz="1500" dirty="0">
                <a:solidFill>
                  <a:sysClr val="window" lastClr="FFFFFF"/>
                </a:solidFill>
                <a:latin typeface="Calibri" panose="020F0502020204030204"/>
              </a:endParaRPr>
            </a:p>
          </p:txBody>
        </p:sp>
        <p:grpSp>
          <p:nvGrpSpPr>
            <p:cNvPr id="127" name="Group 486"/>
            <p:cNvGrpSpPr/>
            <p:nvPr/>
          </p:nvGrpSpPr>
          <p:grpSpPr bwMode="auto">
            <a:xfrm>
              <a:off x="7047907" y="4758932"/>
              <a:ext cx="298962" cy="256884"/>
              <a:chOff x="0" y="0"/>
              <a:chExt cx="576" cy="495"/>
            </a:xfrm>
            <a:solidFill>
              <a:schemeClr val="bg1"/>
            </a:solidFill>
          </p:grpSpPr>
          <p:sp>
            <p:nvSpPr>
              <p:cNvPr id="128" name="AutoShape 484"/>
              <p:cNvSpPr/>
              <p:nvPr/>
            </p:nvSpPr>
            <p:spPr bwMode="auto">
              <a:xfrm>
                <a:off x="0" y="0"/>
                <a:ext cx="495" cy="49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4" y="18901"/>
                      <a:pt x="17999" y="18901"/>
                    </a:cubicBezTo>
                    <a:lnTo>
                      <a:pt x="3601" y="18901"/>
                    </a:lnTo>
                    <a:cubicBezTo>
                      <a:pt x="3105" y="18901"/>
                      <a:pt x="2701" y="18497"/>
                      <a:pt x="2701" y="18001"/>
                    </a:cubicBezTo>
                    <a:lnTo>
                      <a:pt x="2701" y="3598"/>
                    </a:lnTo>
                    <a:cubicBezTo>
                      <a:pt x="2701" y="3102"/>
                      <a:pt x="3105" y="2699"/>
                      <a:pt x="3601" y="2699"/>
                    </a:cubicBezTo>
                    <a:lnTo>
                      <a:pt x="16077" y="2699"/>
                    </a:lnTo>
                    <a:lnTo>
                      <a:pt x="18707" y="70"/>
                    </a:lnTo>
                    <a:cubicBezTo>
                      <a:pt x="18478" y="25"/>
                      <a:pt x="18241" y="0"/>
                      <a:pt x="17999" y="0"/>
                    </a:cubicBezTo>
                    <a:lnTo>
                      <a:pt x="3601" y="0"/>
                    </a:lnTo>
                    <a:cubicBezTo>
                      <a:pt x="1612" y="0"/>
                      <a:pt x="0" y="1611"/>
                      <a:pt x="0" y="3598"/>
                    </a:cubicBezTo>
                    <a:lnTo>
                      <a:pt x="0" y="18001"/>
                    </a:lnTo>
                    <a:cubicBezTo>
                      <a:pt x="0" y="19989"/>
                      <a:pt x="1612" y="21600"/>
                      <a:pt x="3601" y="21600"/>
                    </a:cubicBezTo>
                    <a:lnTo>
                      <a:pt x="17999" y="21600"/>
                    </a:lnTo>
                    <a:cubicBezTo>
                      <a:pt x="19988" y="21600"/>
                      <a:pt x="21600" y="19989"/>
                      <a:pt x="21600" y="18001"/>
                    </a:cubicBezTo>
                    <a:lnTo>
                      <a:pt x="21600" y="10014"/>
                    </a:lnTo>
                    <a:lnTo>
                      <a:pt x="18899" y="12712"/>
                    </a:lnTo>
                    <a:lnTo>
                      <a:pt x="18899" y="18001"/>
                    </a:lnTo>
                    <a:close/>
                    <a:moveTo>
                      <a:pt x="18899" y="18001"/>
                    </a:moveTo>
                  </a:path>
                </a:pathLst>
              </a:custGeom>
              <a:grpFill/>
              <a:ln>
                <a:noFill/>
              </a:ln>
            </p:spPr>
            <p:txBody>
              <a:bodyPr lIns="0" tIns="0" rIns="0" bIns="0"/>
              <a:lstStyle/>
              <a:p>
                <a:endParaRPr lang="en-US" sz="1800">
                  <a:solidFill>
                    <a:schemeClr val="bg2"/>
                  </a:solidFill>
                </a:endParaRPr>
              </a:p>
            </p:txBody>
          </p:sp>
          <p:sp>
            <p:nvSpPr>
              <p:cNvPr id="129" name="AutoShape 485"/>
              <p:cNvSpPr/>
              <p:nvPr/>
            </p:nvSpPr>
            <p:spPr bwMode="auto">
              <a:xfrm>
                <a:off x="208" y="0"/>
                <a:ext cx="368" cy="3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2496" y="13916"/>
                    </a:moveTo>
                    <a:lnTo>
                      <a:pt x="2496" y="13917"/>
                    </a:lnTo>
                    <a:lnTo>
                      <a:pt x="2495" y="13919"/>
                    </a:lnTo>
                    <a:lnTo>
                      <a:pt x="2496" y="13919"/>
                    </a:lnTo>
                    <a:lnTo>
                      <a:pt x="0" y="21600"/>
                    </a:lnTo>
                    <a:lnTo>
                      <a:pt x="7681" y="19104"/>
                    </a:lnTo>
                    <a:lnTo>
                      <a:pt x="7684" y="19103"/>
                    </a:lnTo>
                    <a:lnTo>
                      <a:pt x="7683" y="19102"/>
                    </a:lnTo>
                    <a:lnTo>
                      <a:pt x="21600" y="5186"/>
                    </a:lnTo>
                    <a:lnTo>
                      <a:pt x="16414" y="0"/>
                    </a:lnTo>
                    <a:lnTo>
                      <a:pt x="2498" y="13916"/>
                    </a:lnTo>
                    <a:lnTo>
                      <a:pt x="2496" y="13916"/>
                    </a:lnTo>
                    <a:close/>
                    <a:moveTo>
                      <a:pt x="7041" y="18061"/>
                    </a:moveTo>
                    <a:lnTo>
                      <a:pt x="1855" y="19745"/>
                    </a:lnTo>
                    <a:lnTo>
                      <a:pt x="3540" y="14559"/>
                    </a:lnTo>
                    <a:lnTo>
                      <a:pt x="7041" y="18061"/>
                    </a:lnTo>
                    <a:close/>
                    <a:moveTo>
                      <a:pt x="7041" y="18061"/>
                    </a:moveTo>
                  </a:path>
                </a:pathLst>
              </a:custGeom>
              <a:grpFill/>
              <a:ln>
                <a:noFill/>
              </a:ln>
            </p:spPr>
            <p:txBody>
              <a:bodyPr lIns="0" tIns="0" rIns="0" bIns="0"/>
              <a:lstStyle/>
              <a:p>
                <a:endParaRPr lang="en-US" sz="1800">
                  <a:solidFill>
                    <a:schemeClr val="bg2"/>
                  </a:solidFill>
                </a:endParaRPr>
              </a:p>
            </p:txBody>
          </p:sp>
        </p:grpSp>
      </p:grpSp>
    </p:spTree>
    <p:extLst>
      <p:ext uri="{BB962C8B-B14F-4D97-AF65-F5344CB8AC3E}">
        <p14:creationId xmlns:p14="http://schemas.microsoft.com/office/powerpoint/2010/main" val="11776137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 calcmode="lin" valueType="num">
                                      <p:cBhvr>
                                        <p:cTn id="9" dur="500" fill="hold"/>
                                        <p:tgtEl>
                                          <p:spTgt spid="87"/>
                                        </p:tgtEl>
                                        <p:attrNameLst>
                                          <p:attrName>style.rotation</p:attrName>
                                        </p:attrNameLst>
                                      </p:cBhvr>
                                      <p:tavLst>
                                        <p:tav tm="0">
                                          <p:val>
                                            <p:fltVal val="360"/>
                                          </p:val>
                                        </p:tav>
                                        <p:tav tm="100000">
                                          <p:val>
                                            <p:fltVal val="0"/>
                                          </p:val>
                                        </p:tav>
                                      </p:tavLst>
                                    </p:anim>
                                    <p:animEffect transition="in" filter="fade">
                                      <p:cBhvr>
                                        <p:cTn id="10" dur="500"/>
                                        <p:tgtEl>
                                          <p:spTgt spid="8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6"/>
                                        </p:tgtEl>
                                        <p:attrNameLst>
                                          <p:attrName>style.visibility</p:attrName>
                                        </p:attrNameLst>
                                      </p:cBhvr>
                                      <p:to>
                                        <p:strVal val="visible"/>
                                      </p:to>
                                    </p:set>
                                    <p:animEffect transition="in" filter="fade">
                                      <p:cBhvr>
                                        <p:cTn id="14" dur="500"/>
                                        <p:tgtEl>
                                          <p:spTgt spid="106"/>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right)">
                                      <p:cBhvr>
                                        <p:cTn id="18" dur="500"/>
                                        <p:tgtEl>
                                          <p:spTgt spid="69"/>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fade">
                                      <p:cBhvr>
                                        <p:cTn id="22" dur="500"/>
                                        <p:tgtEl>
                                          <p:spTgt spid="12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right)">
                                      <p:cBhvr>
                                        <p:cTn id="26" dur="500"/>
                                        <p:tgtEl>
                                          <p:spTgt spid="7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500"/>
                                        <p:tgtEl>
                                          <p:spTgt spid="103"/>
                                        </p:tgtEl>
                                      </p:cBhvr>
                                    </p:animEffect>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wipe(right)">
                                      <p:cBhvr>
                                        <p:cTn id="34" dur="500"/>
                                        <p:tgtEl>
                                          <p:spTgt spid="75"/>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16"/>
                                        </p:tgtEl>
                                        <p:attrNameLst>
                                          <p:attrName>style.visibility</p:attrName>
                                        </p:attrNameLst>
                                      </p:cBhvr>
                                      <p:to>
                                        <p:strVal val="visible"/>
                                      </p:to>
                                    </p:set>
                                    <p:animEffect transition="in" filter="fade">
                                      <p:cBhvr>
                                        <p:cTn id="38" dur="500"/>
                                        <p:tgtEl>
                                          <p:spTgt spid="116"/>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left)">
                                      <p:cBhvr>
                                        <p:cTn id="42" dur="500"/>
                                        <p:tgtEl>
                                          <p:spTgt spid="78"/>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113"/>
                                        </p:tgtEl>
                                        <p:attrNameLst>
                                          <p:attrName>style.visibility</p:attrName>
                                        </p:attrNameLst>
                                      </p:cBhvr>
                                      <p:to>
                                        <p:strVal val="visible"/>
                                      </p:to>
                                    </p:set>
                                    <p:animEffect transition="in" filter="fade">
                                      <p:cBhvr>
                                        <p:cTn id="46" dur="500"/>
                                        <p:tgtEl>
                                          <p:spTgt spid="113"/>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81"/>
                                        </p:tgtEl>
                                        <p:attrNameLst>
                                          <p:attrName>style.visibility</p:attrName>
                                        </p:attrNameLst>
                                      </p:cBhvr>
                                      <p:to>
                                        <p:strVal val="visible"/>
                                      </p:to>
                                    </p:set>
                                    <p:animEffect transition="in" filter="wipe(left)">
                                      <p:cBhvr>
                                        <p:cTn id="50" dur="500"/>
                                        <p:tgtEl>
                                          <p:spTgt spid="81"/>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125"/>
                                        </p:tgtEl>
                                        <p:attrNameLst>
                                          <p:attrName>style.visibility</p:attrName>
                                        </p:attrNameLst>
                                      </p:cBhvr>
                                      <p:to>
                                        <p:strVal val="visible"/>
                                      </p:to>
                                    </p:set>
                                    <p:animEffect transition="in" filter="fade">
                                      <p:cBhvr>
                                        <p:cTn id="54" dur="500"/>
                                        <p:tgtEl>
                                          <p:spTgt spid="12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4720657" y="1728170"/>
            <a:ext cx="2401523" cy="3116067"/>
            <a:chOff x="4506048" y="1873024"/>
            <a:chExt cx="3202031" cy="4154756"/>
          </a:xfrm>
        </p:grpSpPr>
        <p:sp>
          <p:nvSpPr>
            <p:cNvPr id="3" name="Freeform 76"/>
            <p:cNvSpPr>
              <a:spLocks noEditPoints="1"/>
            </p:cNvSpPr>
            <p:nvPr/>
          </p:nvSpPr>
          <p:spPr bwMode="auto">
            <a:xfrm>
              <a:off x="4506048" y="1873024"/>
              <a:ext cx="3202031" cy="4154756"/>
            </a:xfrm>
            <a:custGeom>
              <a:avLst/>
              <a:gdLst>
                <a:gd name="T0" fmla="*/ 580 w 580"/>
                <a:gd name="T1" fmla="*/ 31 h 753"/>
                <a:gd name="T2" fmla="*/ 550 w 580"/>
                <a:gd name="T3" fmla="*/ 0 h 753"/>
                <a:gd name="T4" fmla="*/ 30 w 580"/>
                <a:gd name="T5" fmla="*/ 0 h 753"/>
                <a:gd name="T6" fmla="*/ 0 w 580"/>
                <a:gd name="T7" fmla="*/ 31 h 753"/>
                <a:gd name="T8" fmla="*/ 0 w 580"/>
                <a:gd name="T9" fmla="*/ 723 h 753"/>
                <a:gd name="T10" fmla="*/ 30 w 580"/>
                <a:gd name="T11" fmla="*/ 753 h 753"/>
                <a:gd name="T12" fmla="*/ 550 w 580"/>
                <a:gd name="T13" fmla="*/ 753 h 753"/>
                <a:gd name="T14" fmla="*/ 580 w 580"/>
                <a:gd name="T15" fmla="*/ 723 h 753"/>
                <a:gd name="T16" fmla="*/ 580 w 580"/>
                <a:gd name="T17" fmla="*/ 31 h 753"/>
                <a:gd name="T18" fmla="*/ 520 w 580"/>
                <a:gd name="T19" fmla="*/ 689 h 753"/>
                <a:gd name="T20" fmla="*/ 57 w 580"/>
                <a:gd name="T21" fmla="*/ 689 h 753"/>
                <a:gd name="T22" fmla="*/ 57 w 580"/>
                <a:gd name="T23" fmla="*/ 66 h 753"/>
                <a:gd name="T24" fmla="*/ 520 w 580"/>
                <a:gd name="T25" fmla="*/ 66 h 753"/>
                <a:gd name="T26" fmla="*/ 520 w 580"/>
                <a:gd name="T27" fmla="*/ 68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0" h="753">
                  <a:moveTo>
                    <a:pt x="580" y="31"/>
                  </a:moveTo>
                  <a:cubicBezTo>
                    <a:pt x="580" y="14"/>
                    <a:pt x="566" y="0"/>
                    <a:pt x="550" y="0"/>
                  </a:cubicBezTo>
                  <a:cubicBezTo>
                    <a:pt x="30" y="0"/>
                    <a:pt x="30" y="0"/>
                    <a:pt x="30" y="0"/>
                  </a:cubicBezTo>
                  <a:cubicBezTo>
                    <a:pt x="13" y="0"/>
                    <a:pt x="0" y="14"/>
                    <a:pt x="0" y="31"/>
                  </a:cubicBezTo>
                  <a:cubicBezTo>
                    <a:pt x="0" y="723"/>
                    <a:pt x="0" y="723"/>
                    <a:pt x="0" y="723"/>
                  </a:cubicBezTo>
                  <a:cubicBezTo>
                    <a:pt x="0" y="740"/>
                    <a:pt x="13" y="753"/>
                    <a:pt x="30" y="753"/>
                  </a:cubicBezTo>
                  <a:cubicBezTo>
                    <a:pt x="550" y="753"/>
                    <a:pt x="550" y="753"/>
                    <a:pt x="550" y="753"/>
                  </a:cubicBezTo>
                  <a:cubicBezTo>
                    <a:pt x="566" y="753"/>
                    <a:pt x="580" y="740"/>
                    <a:pt x="580" y="723"/>
                  </a:cubicBezTo>
                  <a:lnTo>
                    <a:pt x="580" y="31"/>
                  </a:lnTo>
                  <a:close/>
                  <a:moveTo>
                    <a:pt x="520" y="689"/>
                  </a:moveTo>
                  <a:cubicBezTo>
                    <a:pt x="57" y="689"/>
                    <a:pt x="57" y="689"/>
                    <a:pt x="57" y="689"/>
                  </a:cubicBezTo>
                  <a:cubicBezTo>
                    <a:pt x="57" y="66"/>
                    <a:pt x="57" y="66"/>
                    <a:pt x="57" y="66"/>
                  </a:cubicBezTo>
                  <a:cubicBezTo>
                    <a:pt x="520" y="66"/>
                    <a:pt x="520" y="66"/>
                    <a:pt x="520" y="66"/>
                  </a:cubicBezTo>
                  <a:lnTo>
                    <a:pt x="520" y="689"/>
                  </a:lnTo>
                  <a:close/>
                </a:path>
              </a:pathLst>
            </a:custGeom>
            <a:solidFill>
              <a:schemeClr val="bg1">
                <a:lumMod val="75000"/>
              </a:schemeClr>
            </a:solidFill>
            <a:ln>
              <a:noFill/>
            </a:ln>
          </p:spPr>
          <p:txBody>
            <a:bodyPr vert="horz" wrap="square" lIns="68580" tIns="34290" rIns="68580" bIns="34290" numCol="1" anchor="t" anchorCtr="0" compatLnSpc="1"/>
            <a:lstStyle/>
            <a:p>
              <a:endParaRPr lang="en-US" sz="1013" dirty="0"/>
            </a:p>
          </p:txBody>
        </p:sp>
        <p:sp>
          <p:nvSpPr>
            <p:cNvPr id="4" name="Rectangle 68"/>
            <p:cNvSpPr>
              <a:spLocks noChangeArrowheads="1"/>
            </p:cNvSpPr>
            <p:nvPr/>
          </p:nvSpPr>
          <p:spPr bwMode="auto">
            <a:xfrm>
              <a:off x="4820000" y="2234524"/>
              <a:ext cx="2558324" cy="3472938"/>
            </a:xfrm>
            <a:prstGeom prst="rect">
              <a:avLst/>
            </a:prstGeom>
            <a:solidFill>
              <a:srgbClr val="94BB80"/>
            </a:solidFill>
            <a:ln>
              <a:noFill/>
            </a:ln>
          </p:spPr>
          <p:txBody>
            <a:bodyPr vert="horz" wrap="square" lIns="68580" tIns="34290" rIns="68580" bIns="34290" numCol="1" anchor="t" anchorCtr="0" compatLnSpc="1"/>
            <a:lstStyle/>
            <a:p>
              <a:endParaRPr lang="en-US" sz="1013"/>
            </a:p>
          </p:txBody>
        </p:sp>
      </p:grpSp>
      <p:grpSp>
        <p:nvGrpSpPr>
          <p:cNvPr id="5" name="Group 11"/>
          <p:cNvGrpSpPr/>
          <p:nvPr/>
        </p:nvGrpSpPr>
        <p:grpSpPr>
          <a:xfrm>
            <a:off x="7374809" y="2125186"/>
            <a:ext cx="2074888" cy="669953"/>
            <a:chOff x="1603804" y="2220559"/>
            <a:chExt cx="2766517" cy="893270"/>
          </a:xfrm>
        </p:grpSpPr>
        <p:sp>
          <p:nvSpPr>
            <p:cNvPr id="6" name="Text Placeholder 2"/>
            <p:cNvSpPr txBox="1"/>
            <p:nvPr/>
          </p:nvSpPr>
          <p:spPr>
            <a:xfrm>
              <a:off x="1603804" y="2220559"/>
              <a:ext cx="2013460" cy="261780"/>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1" dirty="0">
                  <a:solidFill>
                    <a:schemeClr val="tx1">
                      <a:lumMod val="65000"/>
                      <a:lumOff val="35000"/>
                    </a:schemeClr>
                  </a:solidFill>
                  <a:latin typeface="Clear Sans" panose="020B0503030202020304" pitchFamily="34" charset="0"/>
                  <a:cs typeface="Clear Sans" panose="020B0503030202020304" pitchFamily="34" charset="0"/>
                </a:rPr>
                <a:t>Fire Proof</a:t>
              </a:r>
            </a:p>
          </p:txBody>
        </p:sp>
        <p:sp>
          <p:nvSpPr>
            <p:cNvPr id="7" name="TextBox 13"/>
            <p:cNvSpPr txBox="1"/>
            <p:nvPr/>
          </p:nvSpPr>
          <p:spPr>
            <a:xfrm>
              <a:off x="1679271" y="2559832"/>
              <a:ext cx="2691050" cy="553997"/>
            </a:xfrm>
            <a:prstGeom prst="rect">
              <a:avLst/>
            </a:prstGeom>
            <a:noFill/>
          </p:spPr>
          <p:txBody>
            <a:bodyPr wrap="square" lIns="0" tIns="0" rIns="0" bIns="0" rtlCol="0">
              <a:spAutoFit/>
            </a:bodyPr>
            <a:lstStyle/>
            <a:p>
              <a:r>
                <a:rPr lang="zh-CN" altLang="en-US" sz="900" dirty="0">
                  <a:solidFill>
                    <a:schemeClr val="bg1">
                      <a:lumMod val="50000"/>
                    </a:schemeClr>
                  </a:solidFill>
                  <a:latin typeface="Lato" panose="020F05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panose="020F0502020204030203" pitchFamily="34" charset="0"/>
                <a:cs typeface="Clear Sans Light" panose="020B0303030202020304" pitchFamily="34" charset="0"/>
              </a:endParaRPr>
            </a:p>
          </p:txBody>
        </p:sp>
      </p:grpSp>
      <p:grpSp>
        <p:nvGrpSpPr>
          <p:cNvPr id="8" name="Group 14"/>
          <p:cNvGrpSpPr/>
          <p:nvPr/>
        </p:nvGrpSpPr>
        <p:grpSpPr>
          <a:xfrm>
            <a:off x="7374809" y="2987706"/>
            <a:ext cx="2074888" cy="669953"/>
            <a:chOff x="1603804" y="2220559"/>
            <a:chExt cx="2766517" cy="893270"/>
          </a:xfrm>
        </p:grpSpPr>
        <p:sp>
          <p:nvSpPr>
            <p:cNvPr id="9" name="Text Placeholder 2"/>
            <p:cNvSpPr txBox="1"/>
            <p:nvPr/>
          </p:nvSpPr>
          <p:spPr>
            <a:xfrm>
              <a:off x="1603804" y="2220559"/>
              <a:ext cx="2013460" cy="261780"/>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solidFill>
                    <a:schemeClr val="tx1">
                      <a:lumMod val="65000"/>
                      <a:lumOff val="35000"/>
                    </a:schemeClr>
                  </a:solidFill>
                  <a:latin typeface="Lato Bold" panose="020F0802020204030203" pitchFamily="34" charset="0"/>
                  <a:cs typeface="Clear Sans" panose="020B0503030202020304" pitchFamily="34" charset="0"/>
                </a:rPr>
                <a:t>Accessibility</a:t>
              </a:r>
            </a:p>
          </p:txBody>
        </p:sp>
        <p:sp>
          <p:nvSpPr>
            <p:cNvPr id="10" name="TextBox 16"/>
            <p:cNvSpPr txBox="1"/>
            <p:nvPr/>
          </p:nvSpPr>
          <p:spPr>
            <a:xfrm>
              <a:off x="1679271" y="2559832"/>
              <a:ext cx="2691050" cy="553997"/>
            </a:xfrm>
            <a:prstGeom prst="rect">
              <a:avLst/>
            </a:prstGeom>
            <a:noFill/>
          </p:spPr>
          <p:txBody>
            <a:bodyPr wrap="square" lIns="0" tIns="0" rIns="0" bIns="0" rtlCol="0">
              <a:spAutoFit/>
            </a:bodyPr>
            <a:lstStyle/>
            <a:p>
              <a:r>
                <a:rPr lang="zh-CN" altLang="en-US" sz="900" dirty="0">
                  <a:solidFill>
                    <a:schemeClr val="bg1">
                      <a:lumMod val="50000"/>
                    </a:schemeClr>
                  </a:solidFill>
                  <a:latin typeface="Lato" panose="020F05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panose="020F0502020204030203" pitchFamily="34" charset="0"/>
                <a:cs typeface="Clear Sans Light" panose="020B0303030202020304" pitchFamily="34" charset="0"/>
              </a:endParaRPr>
            </a:p>
          </p:txBody>
        </p:sp>
      </p:grpSp>
      <p:grpSp>
        <p:nvGrpSpPr>
          <p:cNvPr id="11" name="Group 17"/>
          <p:cNvGrpSpPr/>
          <p:nvPr/>
        </p:nvGrpSpPr>
        <p:grpSpPr>
          <a:xfrm>
            <a:off x="7380524" y="3852748"/>
            <a:ext cx="2069173" cy="669953"/>
            <a:chOff x="1603804" y="2220559"/>
            <a:chExt cx="2758897" cy="893270"/>
          </a:xfrm>
        </p:grpSpPr>
        <p:sp>
          <p:nvSpPr>
            <p:cNvPr id="12" name="Text Placeholder 2"/>
            <p:cNvSpPr txBox="1"/>
            <p:nvPr/>
          </p:nvSpPr>
          <p:spPr>
            <a:xfrm>
              <a:off x="1603804" y="2220559"/>
              <a:ext cx="2013460" cy="261780"/>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solidFill>
                    <a:schemeClr val="tx1">
                      <a:lumMod val="65000"/>
                      <a:lumOff val="35000"/>
                    </a:schemeClr>
                  </a:solidFill>
                  <a:latin typeface="Lato Bold" panose="020F0802020204030203" pitchFamily="34" charset="0"/>
                  <a:cs typeface="Clear Sans" panose="020B0503030202020304" pitchFamily="34" charset="0"/>
                </a:rPr>
                <a:t>Long Battery Life</a:t>
              </a:r>
            </a:p>
          </p:txBody>
        </p:sp>
        <p:sp>
          <p:nvSpPr>
            <p:cNvPr id="13" name="TextBox 19"/>
            <p:cNvSpPr txBox="1"/>
            <p:nvPr/>
          </p:nvSpPr>
          <p:spPr>
            <a:xfrm>
              <a:off x="1679271" y="2559832"/>
              <a:ext cx="2683430" cy="553997"/>
            </a:xfrm>
            <a:prstGeom prst="rect">
              <a:avLst/>
            </a:prstGeom>
            <a:noFill/>
          </p:spPr>
          <p:txBody>
            <a:bodyPr wrap="square" lIns="0" tIns="0" rIns="0" bIns="0" rtlCol="0">
              <a:spAutoFit/>
            </a:bodyPr>
            <a:lstStyle/>
            <a:p>
              <a:r>
                <a:rPr lang="zh-CN" altLang="en-US" sz="900" dirty="0">
                  <a:solidFill>
                    <a:schemeClr val="bg1">
                      <a:lumMod val="50000"/>
                    </a:schemeClr>
                  </a:solidFill>
                  <a:latin typeface="Lato" panose="020F05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panose="020F0502020204030203" pitchFamily="34" charset="0"/>
                <a:cs typeface="Clear Sans Light" panose="020B0303030202020304" pitchFamily="34" charset="0"/>
              </a:endParaRPr>
            </a:p>
          </p:txBody>
        </p:sp>
      </p:grpSp>
      <p:grpSp>
        <p:nvGrpSpPr>
          <p:cNvPr id="14" name="Group 20"/>
          <p:cNvGrpSpPr/>
          <p:nvPr/>
        </p:nvGrpSpPr>
        <p:grpSpPr>
          <a:xfrm>
            <a:off x="2379905" y="2125186"/>
            <a:ext cx="2087750" cy="669953"/>
            <a:chOff x="1138399" y="2220559"/>
            <a:chExt cx="2783666" cy="893270"/>
          </a:xfrm>
        </p:grpSpPr>
        <p:sp>
          <p:nvSpPr>
            <p:cNvPr id="15" name="Text Placeholder 2"/>
            <p:cNvSpPr txBox="1"/>
            <p:nvPr/>
          </p:nvSpPr>
          <p:spPr>
            <a:xfrm>
              <a:off x="1908605" y="2220559"/>
              <a:ext cx="2013460" cy="261780"/>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1" dirty="0">
                  <a:solidFill>
                    <a:schemeClr val="tx1">
                      <a:lumMod val="65000"/>
                      <a:lumOff val="35000"/>
                    </a:schemeClr>
                  </a:solidFill>
                  <a:latin typeface="Clear Sans" panose="020B0503030202020304" pitchFamily="34" charset="0"/>
                  <a:cs typeface="Clear Sans" panose="020B0503030202020304" pitchFamily="34" charset="0"/>
                </a:rPr>
                <a:t>Touch Screen</a:t>
              </a:r>
            </a:p>
          </p:txBody>
        </p:sp>
        <p:sp>
          <p:nvSpPr>
            <p:cNvPr id="16" name="TextBox 22"/>
            <p:cNvSpPr txBox="1"/>
            <p:nvPr/>
          </p:nvSpPr>
          <p:spPr>
            <a:xfrm>
              <a:off x="1138399" y="2559832"/>
              <a:ext cx="2680251" cy="553997"/>
            </a:xfrm>
            <a:prstGeom prst="rect">
              <a:avLst/>
            </a:prstGeom>
            <a:noFill/>
          </p:spPr>
          <p:txBody>
            <a:bodyPr wrap="square" lIns="0" tIns="0" rIns="0" bIns="0" rtlCol="0">
              <a:spAutoFit/>
            </a:bodyPr>
            <a:lstStyle/>
            <a:p>
              <a:pPr algn="r"/>
              <a:r>
                <a:rPr lang="zh-CN" altLang="en-US" sz="90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cs typeface="Clear Sans Light" panose="020B0303030202020304" pitchFamily="34" charset="0"/>
              </a:endParaRPr>
            </a:p>
          </p:txBody>
        </p:sp>
      </p:grpSp>
      <p:grpSp>
        <p:nvGrpSpPr>
          <p:cNvPr id="17" name="Group 23"/>
          <p:cNvGrpSpPr/>
          <p:nvPr/>
        </p:nvGrpSpPr>
        <p:grpSpPr>
          <a:xfrm>
            <a:off x="2379905" y="2987706"/>
            <a:ext cx="2087750" cy="669953"/>
            <a:chOff x="1138399" y="2220559"/>
            <a:chExt cx="2783666" cy="893270"/>
          </a:xfrm>
        </p:grpSpPr>
        <p:sp>
          <p:nvSpPr>
            <p:cNvPr id="18" name="Text Placeholder 2"/>
            <p:cNvSpPr txBox="1"/>
            <p:nvPr/>
          </p:nvSpPr>
          <p:spPr>
            <a:xfrm>
              <a:off x="1908605" y="2220559"/>
              <a:ext cx="2013460" cy="261780"/>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1" dirty="0">
                  <a:solidFill>
                    <a:schemeClr val="tx1">
                      <a:lumMod val="65000"/>
                      <a:lumOff val="35000"/>
                    </a:schemeClr>
                  </a:solidFill>
                  <a:latin typeface="Clear Sans" panose="020B0503030202020304" pitchFamily="34" charset="0"/>
                  <a:cs typeface="Clear Sans" panose="020B0503030202020304" pitchFamily="34" charset="0"/>
                </a:rPr>
                <a:t>The </a:t>
              </a:r>
              <a:r>
                <a:rPr lang="en-GB" b="1" dirty="0" err="1">
                  <a:solidFill>
                    <a:schemeClr val="tx1">
                      <a:lumMod val="65000"/>
                      <a:lumOff val="35000"/>
                    </a:schemeClr>
                  </a:solidFill>
                  <a:latin typeface="Clear Sans" panose="020B0503030202020304" pitchFamily="34" charset="0"/>
                  <a:cs typeface="Clear Sans" panose="020B0503030202020304" pitchFamily="34" charset="0"/>
                </a:rPr>
                <a:t>Resistent</a:t>
              </a:r>
              <a:endParaRPr lang="en-GB" b="1" dirty="0">
                <a:solidFill>
                  <a:schemeClr val="tx1">
                    <a:lumMod val="65000"/>
                    <a:lumOff val="35000"/>
                  </a:schemeClr>
                </a:solidFill>
                <a:latin typeface="Clear Sans" panose="020B0503030202020304" pitchFamily="34" charset="0"/>
                <a:cs typeface="Clear Sans" panose="020B0503030202020304" pitchFamily="34" charset="0"/>
              </a:endParaRPr>
            </a:p>
          </p:txBody>
        </p:sp>
        <p:sp>
          <p:nvSpPr>
            <p:cNvPr id="19" name="TextBox 25"/>
            <p:cNvSpPr txBox="1"/>
            <p:nvPr/>
          </p:nvSpPr>
          <p:spPr>
            <a:xfrm>
              <a:off x="1138399" y="2559832"/>
              <a:ext cx="2680251" cy="553997"/>
            </a:xfrm>
            <a:prstGeom prst="rect">
              <a:avLst/>
            </a:prstGeom>
            <a:noFill/>
          </p:spPr>
          <p:txBody>
            <a:bodyPr wrap="square" lIns="0" tIns="0" rIns="0" bIns="0" rtlCol="0">
              <a:spAutoFit/>
            </a:bodyPr>
            <a:lstStyle/>
            <a:p>
              <a:pPr algn="r"/>
              <a:r>
                <a:rPr lang="zh-CN" altLang="en-US" sz="900" dirty="0">
                  <a:solidFill>
                    <a:schemeClr val="bg1">
                      <a:lumMod val="50000"/>
                    </a:schemeClr>
                  </a:solidFill>
                  <a:latin typeface="Lato" panose="020F05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panose="020F0502020204030203" pitchFamily="34" charset="0"/>
                <a:cs typeface="Clear Sans Light" panose="020B0303030202020304" pitchFamily="34" charset="0"/>
              </a:endParaRPr>
            </a:p>
          </p:txBody>
        </p:sp>
      </p:grpSp>
      <p:grpSp>
        <p:nvGrpSpPr>
          <p:cNvPr id="20" name="Group 26"/>
          <p:cNvGrpSpPr/>
          <p:nvPr/>
        </p:nvGrpSpPr>
        <p:grpSpPr>
          <a:xfrm>
            <a:off x="2379905" y="3850686"/>
            <a:ext cx="2087750" cy="669953"/>
            <a:chOff x="1138399" y="2220559"/>
            <a:chExt cx="2783666" cy="893270"/>
          </a:xfrm>
        </p:grpSpPr>
        <p:sp>
          <p:nvSpPr>
            <p:cNvPr id="21" name="Text Placeholder 2"/>
            <p:cNvSpPr txBox="1"/>
            <p:nvPr/>
          </p:nvSpPr>
          <p:spPr>
            <a:xfrm>
              <a:off x="1908605" y="2220559"/>
              <a:ext cx="2013460" cy="261780"/>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1" dirty="0" err="1">
                  <a:solidFill>
                    <a:schemeClr val="tx1">
                      <a:lumMod val="65000"/>
                      <a:lumOff val="35000"/>
                    </a:schemeClr>
                  </a:solidFill>
                  <a:latin typeface="Clear Sans" panose="020B0503030202020304" pitchFamily="34" charset="0"/>
                  <a:cs typeface="Clear Sans" panose="020B0503030202020304" pitchFamily="34" charset="0"/>
                </a:rPr>
                <a:t>Optiont</a:t>
              </a:r>
              <a:endParaRPr lang="en-GB" b="1" dirty="0">
                <a:solidFill>
                  <a:schemeClr val="tx1">
                    <a:lumMod val="65000"/>
                    <a:lumOff val="35000"/>
                  </a:schemeClr>
                </a:solidFill>
                <a:latin typeface="Clear Sans" panose="020B0503030202020304" pitchFamily="34" charset="0"/>
                <a:cs typeface="Clear Sans" panose="020B0503030202020304" pitchFamily="34" charset="0"/>
              </a:endParaRPr>
            </a:p>
          </p:txBody>
        </p:sp>
        <p:sp>
          <p:nvSpPr>
            <p:cNvPr id="22" name="TextBox 28"/>
            <p:cNvSpPr txBox="1"/>
            <p:nvPr/>
          </p:nvSpPr>
          <p:spPr>
            <a:xfrm>
              <a:off x="1138399" y="2559832"/>
              <a:ext cx="2680251" cy="553997"/>
            </a:xfrm>
            <a:prstGeom prst="rect">
              <a:avLst/>
            </a:prstGeom>
            <a:noFill/>
          </p:spPr>
          <p:txBody>
            <a:bodyPr wrap="square" lIns="0" tIns="0" rIns="0" bIns="0" rtlCol="0">
              <a:spAutoFit/>
            </a:bodyPr>
            <a:lstStyle/>
            <a:p>
              <a:pPr algn="r"/>
              <a:r>
                <a:rPr lang="zh-CN" altLang="en-US" sz="900" dirty="0">
                  <a:solidFill>
                    <a:schemeClr val="bg1">
                      <a:lumMod val="50000"/>
                    </a:schemeClr>
                  </a:solidFill>
                  <a:latin typeface="Lato" panose="020F05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panose="020F0502020204030203" pitchFamily="34" charset="0"/>
                <a:cs typeface="Clear Sans Light" panose="020B0303030202020304" pitchFamily="34" charset="0"/>
              </a:endParaRPr>
            </a:p>
          </p:txBody>
        </p:sp>
      </p:grpSp>
      <p:grpSp>
        <p:nvGrpSpPr>
          <p:cNvPr id="23" name="Group 6"/>
          <p:cNvGrpSpPr/>
          <p:nvPr/>
        </p:nvGrpSpPr>
        <p:grpSpPr>
          <a:xfrm>
            <a:off x="5915491" y="3735764"/>
            <a:ext cx="959372" cy="868235"/>
            <a:chOff x="6099162" y="4401899"/>
            <a:chExt cx="1279162" cy="1157646"/>
          </a:xfrm>
        </p:grpSpPr>
        <p:sp>
          <p:nvSpPr>
            <p:cNvPr id="24" name="Rectangle 68"/>
            <p:cNvSpPr>
              <a:spLocks noChangeArrowheads="1"/>
            </p:cNvSpPr>
            <p:nvPr/>
          </p:nvSpPr>
          <p:spPr bwMode="auto">
            <a:xfrm>
              <a:off x="6099162" y="4401899"/>
              <a:ext cx="1279162" cy="1157646"/>
            </a:xfrm>
            <a:prstGeom prst="rect">
              <a:avLst/>
            </a:prstGeom>
            <a:solidFill>
              <a:srgbClr val="E5E894"/>
            </a:solidFill>
            <a:ln>
              <a:noFill/>
            </a:ln>
          </p:spPr>
          <p:txBody>
            <a:bodyPr vert="horz" wrap="square" lIns="68580" tIns="34290" rIns="68580" bIns="34290" numCol="1" anchor="t" anchorCtr="0" compatLnSpc="1"/>
            <a:lstStyle/>
            <a:p>
              <a:endParaRPr lang="en-US" sz="1013"/>
            </a:p>
          </p:txBody>
        </p:sp>
        <p:grpSp>
          <p:nvGrpSpPr>
            <p:cNvPr id="25" name="Group 34"/>
            <p:cNvGrpSpPr/>
            <p:nvPr/>
          </p:nvGrpSpPr>
          <p:grpSpPr>
            <a:xfrm>
              <a:off x="6443621" y="4773377"/>
              <a:ext cx="604879" cy="461274"/>
              <a:chOff x="4914900" y="1812925"/>
              <a:chExt cx="441326" cy="336550"/>
            </a:xfrm>
            <a:solidFill>
              <a:schemeClr val="bg1"/>
            </a:solidFill>
          </p:grpSpPr>
          <p:sp>
            <p:nvSpPr>
              <p:cNvPr id="26" name="Freeform 5"/>
              <p:cNvSpPr/>
              <p:nvPr/>
            </p:nvSpPr>
            <p:spPr bwMode="auto">
              <a:xfrm>
                <a:off x="4914900" y="1849438"/>
                <a:ext cx="230188" cy="257175"/>
              </a:xfrm>
              <a:custGeom>
                <a:avLst/>
                <a:gdLst>
                  <a:gd name="T0" fmla="*/ 18 w 145"/>
                  <a:gd name="T1" fmla="*/ 143 h 162"/>
                  <a:gd name="T2" fmla="*/ 18 w 145"/>
                  <a:gd name="T3" fmla="*/ 21 h 162"/>
                  <a:gd name="T4" fmla="*/ 124 w 145"/>
                  <a:gd name="T5" fmla="*/ 21 h 162"/>
                  <a:gd name="T6" fmla="*/ 145 w 145"/>
                  <a:gd name="T7" fmla="*/ 0 h 162"/>
                  <a:gd name="T8" fmla="*/ 0 w 145"/>
                  <a:gd name="T9" fmla="*/ 0 h 162"/>
                  <a:gd name="T10" fmla="*/ 0 w 145"/>
                  <a:gd name="T11" fmla="*/ 162 h 162"/>
                  <a:gd name="T12" fmla="*/ 68 w 145"/>
                  <a:gd name="T13" fmla="*/ 162 h 162"/>
                  <a:gd name="T14" fmla="*/ 77 w 145"/>
                  <a:gd name="T15" fmla="*/ 143 h 162"/>
                  <a:gd name="T16" fmla="*/ 18 w 145"/>
                  <a:gd name="T17" fmla="*/ 14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62">
                    <a:moveTo>
                      <a:pt x="18" y="143"/>
                    </a:moveTo>
                    <a:lnTo>
                      <a:pt x="18" y="21"/>
                    </a:lnTo>
                    <a:lnTo>
                      <a:pt x="124" y="21"/>
                    </a:lnTo>
                    <a:lnTo>
                      <a:pt x="145" y="0"/>
                    </a:lnTo>
                    <a:lnTo>
                      <a:pt x="0" y="0"/>
                    </a:lnTo>
                    <a:lnTo>
                      <a:pt x="0" y="162"/>
                    </a:lnTo>
                    <a:lnTo>
                      <a:pt x="68" y="162"/>
                    </a:lnTo>
                    <a:lnTo>
                      <a:pt x="77" y="143"/>
                    </a:lnTo>
                    <a:lnTo>
                      <a:pt x="18"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27" name="Freeform 6"/>
              <p:cNvSpPr/>
              <p:nvPr/>
            </p:nvSpPr>
            <p:spPr bwMode="auto">
              <a:xfrm>
                <a:off x="5065713" y="1849438"/>
                <a:ext cx="290513" cy="257175"/>
              </a:xfrm>
              <a:custGeom>
                <a:avLst/>
                <a:gdLst>
                  <a:gd name="T0" fmla="*/ 76 w 88"/>
                  <a:gd name="T1" fmla="*/ 18 h 78"/>
                  <a:gd name="T2" fmla="*/ 76 w 88"/>
                  <a:gd name="T3" fmla="*/ 0 h 78"/>
                  <a:gd name="T4" fmla="*/ 40 w 88"/>
                  <a:gd name="T5" fmla="*/ 0 h 78"/>
                  <a:gd name="T6" fmla="*/ 37 w 88"/>
                  <a:gd name="T7" fmla="*/ 10 h 78"/>
                  <a:gd name="T8" fmla="*/ 67 w 88"/>
                  <a:gd name="T9" fmla="*/ 10 h 78"/>
                  <a:gd name="T10" fmla="*/ 67 w 88"/>
                  <a:gd name="T11" fmla="*/ 69 h 78"/>
                  <a:gd name="T12" fmla="*/ 10 w 88"/>
                  <a:gd name="T13" fmla="*/ 69 h 78"/>
                  <a:gd name="T14" fmla="*/ 0 w 88"/>
                  <a:gd name="T15" fmla="*/ 78 h 78"/>
                  <a:gd name="T16" fmla="*/ 76 w 88"/>
                  <a:gd name="T17" fmla="*/ 78 h 78"/>
                  <a:gd name="T18" fmla="*/ 76 w 88"/>
                  <a:gd name="T19" fmla="*/ 60 h 78"/>
                  <a:gd name="T20" fmla="*/ 88 w 88"/>
                  <a:gd name="T21" fmla="*/ 54 h 78"/>
                  <a:gd name="T22" fmla="*/ 88 w 88"/>
                  <a:gd name="T23" fmla="*/ 26 h 78"/>
                  <a:gd name="T24" fmla="*/ 76 w 88"/>
                  <a:gd name="T25"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78">
                    <a:moveTo>
                      <a:pt x="76" y="18"/>
                    </a:moveTo>
                    <a:cubicBezTo>
                      <a:pt x="76" y="0"/>
                      <a:pt x="76" y="0"/>
                      <a:pt x="76" y="0"/>
                    </a:cubicBezTo>
                    <a:cubicBezTo>
                      <a:pt x="40" y="0"/>
                      <a:pt x="40" y="0"/>
                      <a:pt x="40" y="0"/>
                    </a:cubicBezTo>
                    <a:cubicBezTo>
                      <a:pt x="37" y="10"/>
                      <a:pt x="37" y="10"/>
                      <a:pt x="37" y="10"/>
                    </a:cubicBezTo>
                    <a:cubicBezTo>
                      <a:pt x="67" y="10"/>
                      <a:pt x="67" y="10"/>
                      <a:pt x="67" y="10"/>
                    </a:cubicBezTo>
                    <a:cubicBezTo>
                      <a:pt x="67" y="69"/>
                      <a:pt x="67" y="69"/>
                      <a:pt x="67" y="69"/>
                    </a:cubicBezTo>
                    <a:cubicBezTo>
                      <a:pt x="10" y="69"/>
                      <a:pt x="10" y="69"/>
                      <a:pt x="10" y="69"/>
                    </a:cubicBezTo>
                    <a:cubicBezTo>
                      <a:pt x="0" y="78"/>
                      <a:pt x="0" y="78"/>
                      <a:pt x="0" y="78"/>
                    </a:cubicBezTo>
                    <a:cubicBezTo>
                      <a:pt x="76" y="78"/>
                      <a:pt x="76" y="78"/>
                      <a:pt x="76" y="78"/>
                    </a:cubicBezTo>
                    <a:cubicBezTo>
                      <a:pt x="76" y="60"/>
                      <a:pt x="76" y="60"/>
                      <a:pt x="76" y="60"/>
                    </a:cubicBezTo>
                    <a:cubicBezTo>
                      <a:pt x="80" y="60"/>
                      <a:pt x="88" y="61"/>
                      <a:pt x="88" y="54"/>
                    </a:cubicBezTo>
                    <a:cubicBezTo>
                      <a:pt x="88" y="26"/>
                      <a:pt x="88" y="26"/>
                      <a:pt x="88" y="26"/>
                    </a:cubicBezTo>
                    <a:cubicBezTo>
                      <a:pt x="88" y="17"/>
                      <a:pt x="79" y="18"/>
                      <a:pt x="7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28" name="Freeform 7"/>
              <p:cNvSpPr/>
              <p:nvPr/>
            </p:nvSpPr>
            <p:spPr bwMode="auto">
              <a:xfrm>
                <a:off x="4970463" y="1905000"/>
                <a:ext cx="115888" cy="144463"/>
              </a:xfrm>
              <a:custGeom>
                <a:avLst/>
                <a:gdLst>
                  <a:gd name="T0" fmla="*/ 0 w 73"/>
                  <a:gd name="T1" fmla="*/ 0 h 91"/>
                  <a:gd name="T2" fmla="*/ 0 w 73"/>
                  <a:gd name="T3" fmla="*/ 91 h 91"/>
                  <a:gd name="T4" fmla="*/ 0 w 73"/>
                  <a:gd name="T5" fmla="*/ 91 h 91"/>
                  <a:gd name="T6" fmla="*/ 48 w 73"/>
                  <a:gd name="T7" fmla="*/ 91 h 91"/>
                  <a:gd name="T8" fmla="*/ 60 w 73"/>
                  <a:gd name="T9" fmla="*/ 60 h 91"/>
                  <a:gd name="T10" fmla="*/ 19 w 73"/>
                  <a:gd name="T11" fmla="*/ 60 h 91"/>
                  <a:gd name="T12" fmla="*/ 73 w 73"/>
                  <a:gd name="T13" fmla="*/ 0 h 91"/>
                  <a:gd name="T14" fmla="*/ 0 w 73"/>
                  <a:gd name="T15" fmla="*/ 0 h 91"/>
                  <a:gd name="T16" fmla="*/ 0 w 73"/>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91">
                    <a:moveTo>
                      <a:pt x="0" y="0"/>
                    </a:moveTo>
                    <a:lnTo>
                      <a:pt x="0" y="91"/>
                    </a:lnTo>
                    <a:lnTo>
                      <a:pt x="0" y="91"/>
                    </a:lnTo>
                    <a:lnTo>
                      <a:pt x="48" y="91"/>
                    </a:lnTo>
                    <a:lnTo>
                      <a:pt x="60" y="60"/>
                    </a:lnTo>
                    <a:lnTo>
                      <a:pt x="19" y="60"/>
                    </a:lnTo>
                    <a:lnTo>
                      <a:pt x="7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29" name="Freeform 8"/>
              <p:cNvSpPr/>
              <p:nvPr/>
            </p:nvSpPr>
            <p:spPr bwMode="auto">
              <a:xfrm>
                <a:off x="5126038" y="1905000"/>
                <a:ext cx="138113" cy="144463"/>
              </a:xfrm>
              <a:custGeom>
                <a:avLst/>
                <a:gdLst>
                  <a:gd name="T0" fmla="*/ 66 w 87"/>
                  <a:gd name="T1" fmla="*/ 21 h 91"/>
                  <a:gd name="T2" fmla="*/ 0 w 87"/>
                  <a:gd name="T3" fmla="*/ 91 h 91"/>
                  <a:gd name="T4" fmla="*/ 87 w 87"/>
                  <a:gd name="T5" fmla="*/ 91 h 91"/>
                  <a:gd name="T6" fmla="*/ 87 w 87"/>
                  <a:gd name="T7" fmla="*/ 0 h 91"/>
                  <a:gd name="T8" fmla="*/ 31 w 87"/>
                  <a:gd name="T9" fmla="*/ 0 h 91"/>
                  <a:gd name="T10" fmla="*/ 24 w 87"/>
                  <a:gd name="T11" fmla="*/ 21 h 91"/>
                  <a:gd name="T12" fmla="*/ 66 w 87"/>
                  <a:gd name="T13" fmla="*/ 21 h 91"/>
                </a:gdLst>
                <a:ahLst/>
                <a:cxnLst>
                  <a:cxn ang="0">
                    <a:pos x="T0" y="T1"/>
                  </a:cxn>
                  <a:cxn ang="0">
                    <a:pos x="T2" y="T3"/>
                  </a:cxn>
                  <a:cxn ang="0">
                    <a:pos x="T4" y="T5"/>
                  </a:cxn>
                  <a:cxn ang="0">
                    <a:pos x="T6" y="T7"/>
                  </a:cxn>
                  <a:cxn ang="0">
                    <a:pos x="T8" y="T9"/>
                  </a:cxn>
                  <a:cxn ang="0">
                    <a:pos x="T10" y="T11"/>
                  </a:cxn>
                  <a:cxn ang="0">
                    <a:pos x="T12" y="T13"/>
                  </a:cxn>
                </a:cxnLst>
                <a:rect l="0" t="0" r="r" b="b"/>
                <a:pathLst>
                  <a:path w="87" h="91">
                    <a:moveTo>
                      <a:pt x="66" y="21"/>
                    </a:moveTo>
                    <a:lnTo>
                      <a:pt x="0" y="91"/>
                    </a:lnTo>
                    <a:lnTo>
                      <a:pt x="87" y="91"/>
                    </a:lnTo>
                    <a:lnTo>
                      <a:pt x="87" y="0"/>
                    </a:lnTo>
                    <a:lnTo>
                      <a:pt x="31" y="0"/>
                    </a:lnTo>
                    <a:lnTo>
                      <a:pt x="24" y="21"/>
                    </a:lnTo>
                    <a:lnTo>
                      <a:pt x="66"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30" name="Freeform 9"/>
              <p:cNvSpPr/>
              <p:nvPr/>
            </p:nvSpPr>
            <p:spPr bwMode="auto">
              <a:xfrm>
                <a:off x="5019675" y="1812925"/>
                <a:ext cx="180975" cy="336550"/>
              </a:xfrm>
              <a:custGeom>
                <a:avLst/>
                <a:gdLst>
                  <a:gd name="T0" fmla="*/ 79 w 114"/>
                  <a:gd name="T1" fmla="*/ 87 h 212"/>
                  <a:gd name="T2" fmla="*/ 112 w 114"/>
                  <a:gd name="T3" fmla="*/ 0 h 212"/>
                  <a:gd name="T4" fmla="*/ 8 w 114"/>
                  <a:gd name="T5" fmla="*/ 110 h 212"/>
                  <a:gd name="T6" fmla="*/ 44 w 114"/>
                  <a:gd name="T7" fmla="*/ 110 h 212"/>
                  <a:gd name="T8" fmla="*/ 0 w 114"/>
                  <a:gd name="T9" fmla="*/ 212 h 212"/>
                  <a:gd name="T10" fmla="*/ 114 w 114"/>
                  <a:gd name="T11" fmla="*/ 85 h 212"/>
                  <a:gd name="T12" fmla="*/ 79 w 114"/>
                  <a:gd name="T13" fmla="*/ 87 h 212"/>
                </a:gdLst>
                <a:ahLst/>
                <a:cxnLst>
                  <a:cxn ang="0">
                    <a:pos x="T0" y="T1"/>
                  </a:cxn>
                  <a:cxn ang="0">
                    <a:pos x="T2" y="T3"/>
                  </a:cxn>
                  <a:cxn ang="0">
                    <a:pos x="T4" y="T5"/>
                  </a:cxn>
                  <a:cxn ang="0">
                    <a:pos x="T6" y="T7"/>
                  </a:cxn>
                  <a:cxn ang="0">
                    <a:pos x="T8" y="T9"/>
                  </a:cxn>
                  <a:cxn ang="0">
                    <a:pos x="T10" y="T11"/>
                  </a:cxn>
                  <a:cxn ang="0">
                    <a:pos x="T12" y="T13"/>
                  </a:cxn>
                </a:cxnLst>
                <a:rect l="0" t="0" r="r" b="b"/>
                <a:pathLst>
                  <a:path w="114" h="212">
                    <a:moveTo>
                      <a:pt x="79" y="87"/>
                    </a:moveTo>
                    <a:lnTo>
                      <a:pt x="112" y="0"/>
                    </a:lnTo>
                    <a:lnTo>
                      <a:pt x="8" y="110"/>
                    </a:lnTo>
                    <a:lnTo>
                      <a:pt x="44" y="110"/>
                    </a:lnTo>
                    <a:lnTo>
                      <a:pt x="0" y="212"/>
                    </a:lnTo>
                    <a:lnTo>
                      <a:pt x="114" y="85"/>
                    </a:lnTo>
                    <a:lnTo>
                      <a:pt x="7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grpSp>
      </p:grpSp>
      <p:grpSp>
        <p:nvGrpSpPr>
          <p:cNvPr id="31" name="Group 5"/>
          <p:cNvGrpSpPr/>
          <p:nvPr/>
        </p:nvGrpSpPr>
        <p:grpSpPr>
          <a:xfrm>
            <a:off x="4956120" y="3735764"/>
            <a:ext cx="959372" cy="868235"/>
            <a:chOff x="4820000" y="4401899"/>
            <a:chExt cx="1279162" cy="1157646"/>
          </a:xfrm>
        </p:grpSpPr>
        <p:sp>
          <p:nvSpPr>
            <p:cNvPr id="32" name="Rectangle 68"/>
            <p:cNvSpPr>
              <a:spLocks noChangeArrowheads="1"/>
            </p:cNvSpPr>
            <p:nvPr/>
          </p:nvSpPr>
          <p:spPr bwMode="auto">
            <a:xfrm>
              <a:off x="4820000" y="4401899"/>
              <a:ext cx="1279162" cy="1157646"/>
            </a:xfrm>
            <a:prstGeom prst="rect">
              <a:avLst/>
            </a:prstGeom>
            <a:solidFill>
              <a:srgbClr val="BCC878"/>
            </a:solidFill>
            <a:ln>
              <a:noFill/>
            </a:ln>
          </p:spPr>
          <p:txBody>
            <a:bodyPr vert="horz" wrap="square" lIns="68580" tIns="34290" rIns="68580" bIns="34290" numCol="1" anchor="t" anchorCtr="0" compatLnSpc="1"/>
            <a:lstStyle/>
            <a:p>
              <a:endParaRPr lang="en-US" sz="1013"/>
            </a:p>
          </p:txBody>
        </p:sp>
        <p:grpSp>
          <p:nvGrpSpPr>
            <p:cNvPr id="33" name="Group 447"/>
            <p:cNvGrpSpPr/>
            <p:nvPr/>
          </p:nvGrpSpPr>
          <p:grpSpPr bwMode="auto">
            <a:xfrm>
              <a:off x="5175469" y="4758401"/>
              <a:ext cx="503766" cy="503766"/>
              <a:chOff x="0" y="0"/>
              <a:chExt cx="575" cy="575"/>
            </a:xfrm>
            <a:solidFill>
              <a:schemeClr val="bg1"/>
            </a:solidFill>
          </p:grpSpPr>
          <p:sp>
            <p:nvSpPr>
              <p:cNvPr id="34" name="AutoShape 443"/>
              <p:cNvSpPr/>
              <p:nvPr/>
            </p:nvSpPr>
            <p:spPr bwMode="auto">
              <a:xfrm>
                <a:off x="0" y="296"/>
                <a:ext cx="279" cy="2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p:spPr>
            <p:txBody>
              <a:bodyPr lIns="0" tIns="0" rIns="0" bIns="0"/>
              <a:lstStyle/>
              <a:p>
                <a:endParaRPr lang="en-US" sz="1800">
                  <a:solidFill>
                    <a:schemeClr val="bg2"/>
                  </a:solidFill>
                </a:endParaRPr>
              </a:p>
            </p:txBody>
          </p:sp>
          <p:sp>
            <p:nvSpPr>
              <p:cNvPr id="35" name="AutoShape 444"/>
              <p:cNvSpPr/>
              <p:nvPr/>
            </p:nvSpPr>
            <p:spPr bwMode="auto">
              <a:xfrm>
                <a:off x="296" y="104"/>
                <a:ext cx="176" cy="1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p:spPr>
            <p:txBody>
              <a:bodyPr lIns="0" tIns="0" rIns="0" bIns="0"/>
              <a:lstStyle/>
              <a:p>
                <a:endParaRPr lang="en-US" sz="1800">
                  <a:solidFill>
                    <a:schemeClr val="bg2"/>
                  </a:solidFill>
                </a:endParaRPr>
              </a:p>
            </p:txBody>
          </p:sp>
          <p:sp>
            <p:nvSpPr>
              <p:cNvPr id="36" name="AutoShape 44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6"/>
                    </a:moveTo>
                    <a:lnTo>
                      <a:pt x="8573" y="0"/>
                    </a:lnTo>
                    <a:lnTo>
                      <a:pt x="21600" y="13024"/>
                    </a:lnTo>
                    <a:lnTo>
                      <a:pt x="13027" y="21600"/>
                    </a:lnTo>
                    <a:lnTo>
                      <a:pt x="0" y="8576"/>
                    </a:lnTo>
                    <a:close/>
                    <a:moveTo>
                      <a:pt x="0" y="8576"/>
                    </a:moveTo>
                  </a:path>
                </a:pathLst>
              </a:custGeom>
              <a:grpFill/>
              <a:ln>
                <a:noFill/>
              </a:ln>
            </p:spPr>
            <p:txBody>
              <a:bodyPr lIns="0" tIns="0" rIns="0" bIns="0"/>
              <a:lstStyle/>
              <a:p>
                <a:endParaRPr lang="en-US" sz="1800">
                  <a:solidFill>
                    <a:schemeClr val="bg2"/>
                  </a:solidFill>
                </a:endParaRPr>
              </a:p>
            </p:txBody>
          </p:sp>
          <p:sp>
            <p:nvSpPr>
              <p:cNvPr id="37" name="AutoShape 446"/>
              <p:cNvSpPr/>
              <p:nvPr/>
            </p:nvSpPr>
            <p:spPr bwMode="auto">
              <a:xfrm>
                <a:off x="0" y="0"/>
                <a:ext cx="57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p:spPr>
            <p:txBody>
              <a:bodyPr lIns="0" tIns="0" rIns="0" bIns="0"/>
              <a:lstStyle/>
              <a:p>
                <a:endParaRPr lang="en-US" sz="1800">
                  <a:solidFill>
                    <a:schemeClr val="bg2"/>
                  </a:solidFill>
                </a:endParaRPr>
              </a:p>
            </p:txBody>
          </p:sp>
        </p:grpSp>
      </p:grpSp>
      <p:grpSp>
        <p:nvGrpSpPr>
          <p:cNvPr id="38" name="Group 3"/>
          <p:cNvGrpSpPr/>
          <p:nvPr/>
        </p:nvGrpSpPr>
        <p:grpSpPr>
          <a:xfrm>
            <a:off x="4956120" y="2867529"/>
            <a:ext cx="959372" cy="868235"/>
            <a:chOff x="4820000" y="3244252"/>
            <a:chExt cx="1279162" cy="1157646"/>
          </a:xfrm>
        </p:grpSpPr>
        <p:sp>
          <p:nvSpPr>
            <p:cNvPr id="39" name="Rectangle 68"/>
            <p:cNvSpPr>
              <a:spLocks noChangeArrowheads="1"/>
            </p:cNvSpPr>
            <p:nvPr/>
          </p:nvSpPr>
          <p:spPr bwMode="auto">
            <a:xfrm>
              <a:off x="4820000" y="3244252"/>
              <a:ext cx="1279162" cy="1157646"/>
            </a:xfrm>
            <a:prstGeom prst="rect">
              <a:avLst/>
            </a:prstGeom>
            <a:solidFill>
              <a:srgbClr val="7D9449"/>
            </a:solidFill>
            <a:ln>
              <a:noFill/>
            </a:ln>
          </p:spPr>
          <p:txBody>
            <a:bodyPr vert="horz" wrap="square" lIns="68580" tIns="34290" rIns="68580" bIns="34290" numCol="1" anchor="t" anchorCtr="0" compatLnSpc="1"/>
            <a:lstStyle/>
            <a:p>
              <a:endParaRPr lang="en-US" sz="1013"/>
            </a:p>
          </p:txBody>
        </p:sp>
        <p:sp>
          <p:nvSpPr>
            <p:cNvPr id="40" name="AutoShape 125"/>
            <p:cNvSpPr/>
            <p:nvPr/>
          </p:nvSpPr>
          <p:spPr bwMode="auto">
            <a:xfrm>
              <a:off x="5200869" y="3553233"/>
              <a:ext cx="534547" cy="532409"/>
            </a:xfrm>
            <a:custGeom>
              <a:avLst/>
              <a:gdLst>
                <a:gd name="T0" fmla="*/ 198438 w 21542"/>
                <a:gd name="T1" fmla="*/ 197644 h 21600"/>
                <a:gd name="T2" fmla="*/ 198438 w 21542"/>
                <a:gd name="T3" fmla="*/ 197644 h 21600"/>
                <a:gd name="T4" fmla="*/ 198438 w 21542"/>
                <a:gd name="T5" fmla="*/ 197644 h 21600"/>
                <a:gd name="T6" fmla="*/ 198438 w 21542"/>
                <a:gd name="T7" fmla="*/ 197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lnTo>
                    <a:pt x="11685" y="1798"/>
                  </a:lnTo>
                  <a:close/>
                </a:path>
              </a:pathLst>
            </a:custGeom>
            <a:solidFill>
              <a:schemeClr val="bg1"/>
            </a:solidFill>
            <a:ln>
              <a:noFill/>
            </a:ln>
            <a:effectLst/>
          </p:spPr>
          <p:txBody>
            <a:bodyPr lIns="28575" tIns="28575" rIns="28575" bIns="28575" anchor="ctr"/>
            <a:lstStyle/>
            <a:p>
              <a:endParaRPr lang="en-US" sz="1013"/>
            </a:p>
          </p:txBody>
        </p:sp>
      </p:grpSp>
      <p:grpSp>
        <p:nvGrpSpPr>
          <p:cNvPr id="41" name="Group 1"/>
          <p:cNvGrpSpPr/>
          <p:nvPr/>
        </p:nvGrpSpPr>
        <p:grpSpPr>
          <a:xfrm>
            <a:off x="4956120" y="1999294"/>
            <a:ext cx="959372" cy="868235"/>
            <a:chOff x="4820000" y="2086606"/>
            <a:chExt cx="1279162" cy="1157646"/>
          </a:xfrm>
        </p:grpSpPr>
        <p:sp>
          <p:nvSpPr>
            <p:cNvPr id="42" name="Rectangle 68"/>
            <p:cNvSpPr>
              <a:spLocks noChangeArrowheads="1"/>
            </p:cNvSpPr>
            <p:nvPr/>
          </p:nvSpPr>
          <p:spPr bwMode="auto">
            <a:xfrm>
              <a:off x="4820000" y="2086606"/>
              <a:ext cx="1279162" cy="1157646"/>
            </a:xfrm>
            <a:prstGeom prst="rect">
              <a:avLst/>
            </a:prstGeom>
            <a:solidFill>
              <a:srgbClr val="E5E894"/>
            </a:solidFill>
            <a:ln>
              <a:noFill/>
            </a:ln>
          </p:spPr>
          <p:txBody>
            <a:bodyPr vert="horz" wrap="square" lIns="68580" tIns="34290" rIns="68580" bIns="34290" numCol="1" anchor="t" anchorCtr="0" compatLnSpc="1"/>
            <a:lstStyle/>
            <a:p>
              <a:endParaRPr lang="en-US" sz="1013"/>
            </a:p>
          </p:txBody>
        </p:sp>
        <p:grpSp>
          <p:nvGrpSpPr>
            <p:cNvPr id="43" name="Group 486"/>
            <p:cNvGrpSpPr/>
            <p:nvPr/>
          </p:nvGrpSpPr>
          <p:grpSpPr bwMode="auto">
            <a:xfrm>
              <a:off x="5196319" y="2416043"/>
              <a:ext cx="573671" cy="492929"/>
              <a:chOff x="0" y="0"/>
              <a:chExt cx="576" cy="495"/>
            </a:xfrm>
            <a:solidFill>
              <a:schemeClr val="bg1"/>
            </a:solidFill>
          </p:grpSpPr>
          <p:sp>
            <p:nvSpPr>
              <p:cNvPr id="44" name="AutoShape 484"/>
              <p:cNvSpPr/>
              <p:nvPr/>
            </p:nvSpPr>
            <p:spPr bwMode="auto">
              <a:xfrm>
                <a:off x="0" y="0"/>
                <a:ext cx="495" cy="49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4" y="18901"/>
                      <a:pt x="17999" y="18901"/>
                    </a:cubicBezTo>
                    <a:lnTo>
                      <a:pt x="3601" y="18901"/>
                    </a:lnTo>
                    <a:cubicBezTo>
                      <a:pt x="3105" y="18901"/>
                      <a:pt x="2701" y="18497"/>
                      <a:pt x="2701" y="18001"/>
                    </a:cubicBezTo>
                    <a:lnTo>
                      <a:pt x="2701" y="3598"/>
                    </a:lnTo>
                    <a:cubicBezTo>
                      <a:pt x="2701" y="3102"/>
                      <a:pt x="3105" y="2699"/>
                      <a:pt x="3601" y="2699"/>
                    </a:cubicBezTo>
                    <a:lnTo>
                      <a:pt x="16077" y="2699"/>
                    </a:lnTo>
                    <a:lnTo>
                      <a:pt x="18707" y="70"/>
                    </a:lnTo>
                    <a:cubicBezTo>
                      <a:pt x="18478" y="25"/>
                      <a:pt x="18241" y="0"/>
                      <a:pt x="17999" y="0"/>
                    </a:cubicBezTo>
                    <a:lnTo>
                      <a:pt x="3601" y="0"/>
                    </a:lnTo>
                    <a:cubicBezTo>
                      <a:pt x="1612" y="0"/>
                      <a:pt x="0" y="1611"/>
                      <a:pt x="0" y="3598"/>
                    </a:cubicBezTo>
                    <a:lnTo>
                      <a:pt x="0" y="18001"/>
                    </a:lnTo>
                    <a:cubicBezTo>
                      <a:pt x="0" y="19989"/>
                      <a:pt x="1612" y="21600"/>
                      <a:pt x="3601" y="21600"/>
                    </a:cubicBezTo>
                    <a:lnTo>
                      <a:pt x="17999" y="21600"/>
                    </a:lnTo>
                    <a:cubicBezTo>
                      <a:pt x="19988" y="21600"/>
                      <a:pt x="21600" y="19989"/>
                      <a:pt x="21600" y="18001"/>
                    </a:cubicBezTo>
                    <a:lnTo>
                      <a:pt x="21600" y="10014"/>
                    </a:lnTo>
                    <a:lnTo>
                      <a:pt x="18899" y="12712"/>
                    </a:lnTo>
                    <a:lnTo>
                      <a:pt x="18899" y="18001"/>
                    </a:lnTo>
                    <a:close/>
                    <a:moveTo>
                      <a:pt x="18899" y="18001"/>
                    </a:moveTo>
                  </a:path>
                </a:pathLst>
              </a:custGeom>
              <a:grpFill/>
              <a:ln>
                <a:noFill/>
              </a:ln>
            </p:spPr>
            <p:txBody>
              <a:bodyPr lIns="0" tIns="0" rIns="0" bIns="0"/>
              <a:lstStyle/>
              <a:p>
                <a:endParaRPr lang="en-US" sz="1800">
                  <a:solidFill>
                    <a:schemeClr val="bg2"/>
                  </a:solidFill>
                </a:endParaRPr>
              </a:p>
            </p:txBody>
          </p:sp>
          <p:sp>
            <p:nvSpPr>
              <p:cNvPr id="45" name="AutoShape 485"/>
              <p:cNvSpPr/>
              <p:nvPr/>
            </p:nvSpPr>
            <p:spPr bwMode="auto">
              <a:xfrm>
                <a:off x="208" y="0"/>
                <a:ext cx="368" cy="3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2496" y="13916"/>
                    </a:moveTo>
                    <a:lnTo>
                      <a:pt x="2496" y="13917"/>
                    </a:lnTo>
                    <a:lnTo>
                      <a:pt x="2495" y="13919"/>
                    </a:lnTo>
                    <a:lnTo>
                      <a:pt x="2496" y="13919"/>
                    </a:lnTo>
                    <a:lnTo>
                      <a:pt x="0" y="21600"/>
                    </a:lnTo>
                    <a:lnTo>
                      <a:pt x="7681" y="19104"/>
                    </a:lnTo>
                    <a:lnTo>
                      <a:pt x="7684" y="19103"/>
                    </a:lnTo>
                    <a:lnTo>
                      <a:pt x="7683" y="19102"/>
                    </a:lnTo>
                    <a:lnTo>
                      <a:pt x="21600" y="5186"/>
                    </a:lnTo>
                    <a:lnTo>
                      <a:pt x="16414" y="0"/>
                    </a:lnTo>
                    <a:lnTo>
                      <a:pt x="2498" y="13916"/>
                    </a:lnTo>
                    <a:lnTo>
                      <a:pt x="2496" y="13916"/>
                    </a:lnTo>
                    <a:close/>
                    <a:moveTo>
                      <a:pt x="7041" y="18061"/>
                    </a:moveTo>
                    <a:lnTo>
                      <a:pt x="1855" y="19745"/>
                    </a:lnTo>
                    <a:lnTo>
                      <a:pt x="3540" y="14559"/>
                    </a:lnTo>
                    <a:lnTo>
                      <a:pt x="7041" y="18061"/>
                    </a:lnTo>
                    <a:close/>
                    <a:moveTo>
                      <a:pt x="7041" y="18061"/>
                    </a:moveTo>
                  </a:path>
                </a:pathLst>
              </a:custGeom>
              <a:grpFill/>
              <a:ln>
                <a:noFill/>
              </a:ln>
            </p:spPr>
            <p:txBody>
              <a:bodyPr lIns="0" tIns="0" rIns="0" bIns="0"/>
              <a:lstStyle/>
              <a:p>
                <a:endParaRPr lang="en-US" sz="1800">
                  <a:solidFill>
                    <a:schemeClr val="bg2"/>
                  </a:solidFill>
                </a:endParaRPr>
              </a:p>
            </p:txBody>
          </p:sp>
        </p:grpSp>
      </p:grpSp>
      <p:grpSp>
        <p:nvGrpSpPr>
          <p:cNvPr id="46" name="Group 2"/>
          <p:cNvGrpSpPr/>
          <p:nvPr/>
        </p:nvGrpSpPr>
        <p:grpSpPr>
          <a:xfrm>
            <a:off x="5915491" y="1999294"/>
            <a:ext cx="959372" cy="868235"/>
            <a:chOff x="6099162" y="2086606"/>
            <a:chExt cx="1279162" cy="1157646"/>
          </a:xfrm>
        </p:grpSpPr>
        <p:sp>
          <p:nvSpPr>
            <p:cNvPr id="47" name="Rectangle 68"/>
            <p:cNvSpPr>
              <a:spLocks noChangeArrowheads="1"/>
            </p:cNvSpPr>
            <p:nvPr/>
          </p:nvSpPr>
          <p:spPr bwMode="auto">
            <a:xfrm>
              <a:off x="6099162" y="2086606"/>
              <a:ext cx="1279162" cy="1157646"/>
            </a:xfrm>
            <a:prstGeom prst="rect">
              <a:avLst/>
            </a:prstGeom>
            <a:solidFill>
              <a:srgbClr val="7D9449"/>
            </a:solidFill>
            <a:ln>
              <a:noFill/>
            </a:ln>
          </p:spPr>
          <p:txBody>
            <a:bodyPr vert="horz" wrap="square" lIns="68580" tIns="34290" rIns="68580" bIns="34290" numCol="1" anchor="t" anchorCtr="0" compatLnSpc="1"/>
            <a:lstStyle/>
            <a:p>
              <a:endParaRPr lang="en-US" sz="1013" dirty="0"/>
            </a:p>
          </p:txBody>
        </p:sp>
        <p:grpSp>
          <p:nvGrpSpPr>
            <p:cNvPr id="48" name="Group 75"/>
            <p:cNvGrpSpPr/>
            <p:nvPr/>
          </p:nvGrpSpPr>
          <p:grpSpPr>
            <a:xfrm>
              <a:off x="6443621" y="2360100"/>
              <a:ext cx="544710" cy="544710"/>
              <a:chOff x="2522538" y="2108200"/>
              <a:chExt cx="376238" cy="376238"/>
            </a:xfrm>
            <a:solidFill>
              <a:schemeClr val="bg1"/>
            </a:solidFill>
          </p:grpSpPr>
          <p:sp>
            <p:nvSpPr>
              <p:cNvPr id="49" name="Freeform 54"/>
              <p:cNvSpPr/>
              <p:nvPr/>
            </p:nvSpPr>
            <p:spPr bwMode="auto">
              <a:xfrm>
                <a:off x="2522538" y="2319338"/>
                <a:ext cx="163513" cy="71438"/>
              </a:xfrm>
              <a:custGeom>
                <a:avLst/>
                <a:gdLst>
                  <a:gd name="T0" fmla="*/ 3 w 28"/>
                  <a:gd name="T1" fmla="*/ 10 h 12"/>
                  <a:gd name="T2" fmla="*/ 10 w 28"/>
                  <a:gd name="T3" fmla="*/ 12 h 12"/>
                  <a:gd name="T4" fmla="*/ 28 w 28"/>
                  <a:gd name="T5" fmla="*/ 8 h 12"/>
                  <a:gd name="T6" fmla="*/ 5 w 28"/>
                  <a:gd name="T7" fmla="*/ 1 h 12"/>
                  <a:gd name="T8" fmla="*/ 2 w 28"/>
                  <a:gd name="T9" fmla="*/ 1 h 12"/>
                  <a:gd name="T10" fmla="*/ 0 w 28"/>
                  <a:gd name="T11" fmla="*/ 5 h 12"/>
                  <a:gd name="T12" fmla="*/ 0 w 28"/>
                  <a:gd name="T13" fmla="*/ 6 h 12"/>
                  <a:gd name="T14" fmla="*/ 3 w 2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grpFill/>
              <a:ln>
                <a:noFill/>
              </a:ln>
            </p:spPr>
            <p:txBody>
              <a:bodyPr vert="horz" wrap="square" lIns="68580" tIns="34290" rIns="68580" bIns="34290" numCol="1" anchor="t" anchorCtr="0" compatLnSpc="1"/>
              <a:lstStyle/>
              <a:p>
                <a:endParaRPr lang="id-ID" sz="1013"/>
              </a:p>
            </p:txBody>
          </p:sp>
          <p:sp>
            <p:nvSpPr>
              <p:cNvPr id="50" name="Freeform 55"/>
              <p:cNvSpPr/>
              <p:nvPr/>
            </p:nvSpPr>
            <p:spPr bwMode="auto">
              <a:xfrm>
                <a:off x="2774950" y="2425700"/>
                <a:ext cx="123825" cy="58738"/>
              </a:xfrm>
              <a:custGeom>
                <a:avLst/>
                <a:gdLst>
                  <a:gd name="T0" fmla="*/ 18 w 21"/>
                  <a:gd name="T1" fmla="*/ 0 h 10"/>
                  <a:gd name="T2" fmla="*/ 18 w 21"/>
                  <a:gd name="T3" fmla="*/ 0 h 10"/>
                  <a:gd name="T4" fmla="*/ 0 w 21"/>
                  <a:gd name="T5" fmla="*/ 5 h 10"/>
                  <a:gd name="T6" fmla="*/ 16 w 21"/>
                  <a:gd name="T7" fmla="*/ 10 h 10"/>
                  <a:gd name="T8" fmla="*/ 19 w 21"/>
                  <a:gd name="T9" fmla="*/ 9 h 10"/>
                  <a:gd name="T10" fmla="*/ 21 w 21"/>
                  <a:gd name="T11" fmla="*/ 6 h 10"/>
                  <a:gd name="T12" fmla="*/ 21 w 21"/>
                  <a:gd name="T13" fmla="*/ 4 h 10"/>
                  <a:gd name="T14" fmla="*/ 18 w 2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grpFill/>
              <a:ln>
                <a:noFill/>
              </a:ln>
            </p:spPr>
            <p:txBody>
              <a:bodyPr vert="horz" wrap="square" lIns="68580" tIns="34290" rIns="68580" bIns="34290" numCol="1" anchor="t" anchorCtr="0" compatLnSpc="1"/>
              <a:lstStyle/>
              <a:p>
                <a:endParaRPr lang="id-ID" sz="1013"/>
              </a:p>
            </p:txBody>
          </p:sp>
          <p:sp>
            <p:nvSpPr>
              <p:cNvPr id="51" name="Freeform 56"/>
              <p:cNvSpPr/>
              <p:nvPr/>
            </p:nvSpPr>
            <p:spPr bwMode="auto">
              <a:xfrm>
                <a:off x="2522538" y="2343150"/>
                <a:ext cx="376238" cy="141288"/>
              </a:xfrm>
              <a:custGeom>
                <a:avLst/>
                <a:gdLst>
                  <a:gd name="T0" fmla="*/ 62 w 64"/>
                  <a:gd name="T1" fmla="*/ 1 h 24"/>
                  <a:gd name="T2" fmla="*/ 60 w 64"/>
                  <a:gd name="T3" fmla="*/ 0 h 24"/>
                  <a:gd name="T4" fmla="*/ 59 w 64"/>
                  <a:gd name="T5" fmla="*/ 0 h 24"/>
                  <a:gd name="T6" fmla="*/ 3 w 64"/>
                  <a:gd name="T7" fmla="*/ 14 h 24"/>
                  <a:gd name="T8" fmla="*/ 0 w 64"/>
                  <a:gd name="T9" fmla="*/ 18 h 24"/>
                  <a:gd name="T10" fmla="*/ 0 w 64"/>
                  <a:gd name="T11" fmla="*/ 20 h 24"/>
                  <a:gd name="T12" fmla="*/ 2 w 64"/>
                  <a:gd name="T13" fmla="*/ 23 h 24"/>
                  <a:gd name="T14" fmla="*/ 4 w 64"/>
                  <a:gd name="T15" fmla="*/ 24 h 24"/>
                  <a:gd name="T16" fmla="*/ 5 w 64"/>
                  <a:gd name="T17" fmla="*/ 24 h 24"/>
                  <a:gd name="T18" fmla="*/ 61 w 64"/>
                  <a:gd name="T19" fmla="*/ 10 h 24"/>
                  <a:gd name="T20" fmla="*/ 64 w 64"/>
                  <a:gd name="T21" fmla="*/ 6 h 24"/>
                  <a:gd name="T22" fmla="*/ 64 w 64"/>
                  <a:gd name="T23" fmla="*/ 4 h 24"/>
                  <a:gd name="T24" fmla="*/ 62 w 64"/>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grpFill/>
              <a:ln>
                <a:noFill/>
              </a:ln>
            </p:spPr>
            <p:txBody>
              <a:bodyPr vert="horz" wrap="square" lIns="68580" tIns="34290" rIns="68580" bIns="34290" numCol="1" anchor="t" anchorCtr="0" compatLnSpc="1"/>
              <a:lstStyle/>
              <a:p>
                <a:endParaRPr lang="id-ID" sz="1013"/>
              </a:p>
            </p:txBody>
          </p:sp>
          <p:sp>
            <p:nvSpPr>
              <p:cNvPr id="52" name="Freeform 57"/>
              <p:cNvSpPr>
                <a:spLocks noEditPoints="1"/>
              </p:cNvSpPr>
              <p:nvPr/>
            </p:nvSpPr>
            <p:spPr bwMode="auto">
              <a:xfrm>
                <a:off x="2605088" y="2108200"/>
                <a:ext cx="217488" cy="258763"/>
              </a:xfrm>
              <a:custGeom>
                <a:avLst/>
                <a:gdLst>
                  <a:gd name="T0" fmla="*/ 8 w 37"/>
                  <a:gd name="T1" fmla="*/ 32 h 44"/>
                  <a:gd name="T2" fmla="*/ 31 w 37"/>
                  <a:gd name="T3" fmla="*/ 35 h 44"/>
                  <a:gd name="T4" fmla="*/ 20 w 37"/>
                  <a:gd name="T5" fmla="*/ 0 h 44"/>
                  <a:gd name="T6" fmla="*/ 8 w 37"/>
                  <a:gd name="T7" fmla="*/ 32 h 44"/>
                  <a:gd name="T8" fmla="*/ 15 w 37"/>
                  <a:gd name="T9" fmla="*/ 28 h 44"/>
                  <a:gd name="T10" fmla="*/ 21 w 37"/>
                  <a:gd name="T11" fmla="*/ 16 h 44"/>
                  <a:gd name="T12" fmla="*/ 20 w 37"/>
                  <a:gd name="T13" fmla="*/ 36 h 44"/>
                  <a:gd name="T14" fmla="*/ 15 w 37"/>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4">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grpFill/>
              <a:ln>
                <a:noFill/>
              </a:ln>
            </p:spPr>
            <p:txBody>
              <a:bodyPr vert="horz" wrap="square" lIns="68580" tIns="34290" rIns="68580" bIns="34290" numCol="1" anchor="t" anchorCtr="0" compatLnSpc="1"/>
              <a:lstStyle/>
              <a:p>
                <a:endParaRPr lang="id-ID" sz="1013"/>
              </a:p>
            </p:txBody>
          </p:sp>
        </p:grpSp>
      </p:grpSp>
      <p:grpSp>
        <p:nvGrpSpPr>
          <p:cNvPr id="53" name="Group 4"/>
          <p:cNvGrpSpPr/>
          <p:nvPr/>
        </p:nvGrpSpPr>
        <p:grpSpPr>
          <a:xfrm>
            <a:off x="5915491" y="2867529"/>
            <a:ext cx="959372" cy="868235"/>
            <a:chOff x="6099162" y="3244252"/>
            <a:chExt cx="1279162" cy="1157646"/>
          </a:xfrm>
        </p:grpSpPr>
        <p:sp>
          <p:nvSpPr>
            <p:cNvPr id="54" name="Rectangle 68"/>
            <p:cNvSpPr>
              <a:spLocks noChangeArrowheads="1"/>
            </p:cNvSpPr>
            <p:nvPr/>
          </p:nvSpPr>
          <p:spPr bwMode="auto">
            <a:xfrm>
              <a:off x="6099162" y="3244252"/>
              <a:ext cx="1279162" cy="1157646"/>
            </a:xfrm>
            <a:prstGeom prst="rect">
              <a:avLst/>
            </a:prstGeom>
            <a:noFill/>
            <a:ln>
              <a:noFill/>
            </a:ln>
          </p:spPr>
          <p:txBody>
            <a:bodyPr vert="horz" wrap="square" lIns="68580" tIns="34290" rIns="68580" bIns="34290" numCol="1" anchor="t" anchorCtr="0" compatLnSpc="1"/>
            <a:lstStyle/>
            <a:p>
              <a:endParaRPr lang="en-US" sz="1013"/>
            </a:p>
          </p:txBody>
        </p:sp>
        <p:sp>
          <p:nvSpPr>
            <p:cNvPr id="55" name="AutoShape 91"/>
            <p:cNvSpPr>
              <a:spLocks noChangeAspect="1"/>
            </p:cNvSpPr>
            <p:nvPr/>
          </p:nvSpPr>
          <p:spPr bwMode="auto">
            <a:xfrm>
              <a:off x="6511468" y="3597780"/>
              <a:ext cx="435546" cy="479225"/>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p:spPr>
          <p:txBody>
            <a:bodyPr lIns="76184" tIns="76184" rIns="76184" bIns="76184" anchor="ctr"/>
            <a:lstStyle/>
            <a:p>
              <a:pPr defTabSz="685324">
                <a:defRPr/>
              </a:pPr>
              <a:endParaRPr lang="es-ES" sz="495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Tree>
    <p:extLst>
      <p:ext uri="{BB962C8B-B14F-4D97-AF65-F5344CB8AC3E}">
        <p14:creationId xmlns:p14="http://schemas.microsoft.com/office/powerpoint/2010/main" val="5253527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right)">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right)">
                                      <p:cBhvr>
                                        <p:cTn id="47" dur="500"/>
                                        <p:tgtEl>
                                          <p:spTgt spid="20"/>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rot="10800000" flipH="1">
            <a:off x="2698658" y="3705744"/>
            <a:ext cx="256844" cy="373669"/>
            <a:chOff x="5105400" y="2190750"/>
            <a:chExt cx="1600200" cy="1295400"/>
          </a:xfrm>
        </p:grpSpPr>
        <p:sp>
          <p:nvSpPr>
            <p:cNvPr id="3" name="Chevron 31"/>
            <p:cNvSpPr/>
            <p:nvPr/>
          </p:nvSpPr>
          <p:spPr bwMode="auto">
            <a:xfrm>
              <a:off x="5105400" y="2343150"/>
              <a:ext cx="990600" cy="990600"/>
            </a:xfrm>
            <a:prstGeom prst="chevron">
              <a:avLst/>
            </a:prstGeom>
            <a:solidFill>
              <a:schemeClr val="accent3">
                <a:lumMod val="50000"/>
                <a:alpha val="80000"/>
              </a:schemeClr>
            </a:solidFill>
            <a:ln w="9525">
              <a:noFill/>
              <a:round/>
            </a:ln>
          </p:spPr>
          <p:txBody>
            <a:bodyPr vert="horz" wrap="square" lIns="68580" tIns="34290" rIns="68580" bIns="34290" numCol="1" rtlCol="0" anchor="t" anchorCtr="0" compatLnSpc="1"/>
            <a:lstStyle/>
            <a:p>
              <a:pPr algn="ctr"/>
              <a:endParaRPr lang="en-US" sz="1013"/>
            </a:p>
          </p:txBody>
        </p:sp>
        <p:sp>
          <p:nvSpPr>
            <p:cNvPr id="4" name="Chevron 32"/>
            <p:cNvSpPr/>
            <p:nvPr/>
          </p:nvSpPr>
          <p:spPr bwMode="auto">
            <a:xfrm>
              <a:off x="5410200" y="2190750"/>
              <a:ext cx="1295400" cy="1295400"/>
            </a:xfrm>
            <a:prstGeom prst="chevron">
              <a:avLst/>
            </a:prstGeom>
            <a:solidFill>
              <a:schemeClr val="accent3">
                <a:lumMod val="50000"/>
              </a:schemeClr>
            </a:solidFill>
            <a:ln w="9525">
              <a:noFill/>
              <a:round/>
            </a:ln>
          </p:spPr>
          <p:txBody>
            <a:bodyPr vert="horz" wrap="square" lIns="68580" tIns="34290" rIns="68580" bIns="34290" numCol="1" rtlCol="0" anchor="t" anchorCtr="0" compatLnSpc="1"/>
            <a:lstStyle/>
            <a:p>
              <a:pPr algn="ctr"/>
              <a:endParaRPr lang="en-US" sz="1013"/>
            </a:p>
          </p:txBody>
        </p:sp>
      </p:grpSp>
      <p:grpSp>
        <p:nvGrpSpPr>
          <p:cNvPr id="5" name="Group 38"/>
          <p:cNvGrpSpPr/>
          <p:nvPr/>
        </p:nvGrpSpPr>
        <p:grpSpPr>
          <a:xfrm>
            <a:off x="3008883" y="3621718"/>
            <a:ext cx="2540864" cy="572811"/>
            <a:chOff x="8689521" y="2371049"/>
            <a:chExt cx="3387819" cy="763747"/>
          </a:xfrm>
        </p:grpSpPr>
        <p:sp>
          <p:nvSpPr>
            <p:cNvPr id="6" name="TextBox 39"/>
            <p:cNvSpPr txBox="1"/>
            <p:nvPr/>
          </p:nvSpPr>
          <p:spPr>
            <a:xfrm>
              <a:off x="8689522" y="2371049"/>
              <a:ext cx="747299" cy="369332"/>
            </a:xfrm>
            <a:prstGeom prst="rect">
              <a:avLst/>
            </a:prstGeom>
            <a:noFill/>
          </p:spPr>
          <p:txBody>
            <a:bodyPr wrap="none" rtlCol="0">
              <a:spAutoFit/>
            </a:bodyPr>
            <a:lstStyle/>
            <a:p>
              <a:pPr fontAlgn="base">
                <a:spcBef>
                  <a:spcPct val="0"/>
                </a:spcBef>
                <a:spcAft>
                  <a:spcPct val="0"/>
                </a:spcAft>
              </a:pPr>
              <a:r>
                <a:rPr lang="en-US" sz="1200"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rPr>
                <a:t>Metal</a:t>
              </a:r>
            </a:p>
          </p:txBody>
        </p:sp>
        <p:sp>
          <p:nvSpPr>
            <p:cNvPr id="7" name="Rectangle 40"/>
            <p:cNvSpPr/>
            <p:nvPr/>
          </p:nvSpPr>
          <p:spPr>
            <a:xfrm>
              <a:off x="8689521" y="2642354"/>
              <a:ext cx="3387819" cy="492442"/>
            </a:xfrm>
            <a:prstGeom prst="rect">
              <a:avLst/>
            </a:prstGeom>
          </p:spPr>
          <p:txBody>
            <a:bodyPr wrap="square">
              <a:spAutoFit/>
            </a:bodyPr>
            <a:lstStyle/>
            <a:p>
              <a:r>
                <a:rPr lang="zh-CN" alt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endParaRPr>
            </a:p>
          </p:txBody>
        </p:sp>
      </p:grpSp>
      <p:grpSp>
        <p:nvGrpSpPr>
          <p:cNvPr id="8" name="Group 12"/>
          <p:cNvGrpSpPr/>
          <p:nvPr/>
        </p:nvGrpSpPr>
        <p:grpSpPr>
          <a:xfrm rot="10800000" flipH="1">
            <a:off x="2698658" y="4365051"/>
            <a:ext cx="256844" cy="373669"/>
            <a:chOff x="5105400" y="2190750"/>
            <a:chExt cx="1600200" cy="1295400"/>
          </a:xfrm>
        </p:grpSpPr>
        <p:sp>
          <p:nvSpPr>
            <p:cNvPr id="9" name="Chevron 47"/>
            <p:cNvSpPr/>
            <p:nvPr/>
          </p:nvSpPr>
          <p:spPr bwMode="auto">
            <a:xfrm>
              <a:off x="5105400" y="2343150"/>
              <a:ext cx="990600" cy="990600"/>
            </a:xfrm>
            <a:prstGeom prst="chevron">
              <a:avLst/>
            </a:prstGeom>
            <a:solidFill>
              <a:schemeClr val="accent3">
                <a:alpha val="80000"/>
              </a:schemeClr>
            </a:solidFill>
            <a:ln w="9525">
              <a:noFill/>
              <a:round/>
            </a:ln>
          </p:spPr>
          <p:txBody>
            <a:bodyPr vert="horz" wrap="square" lIns="68580" tIns="34290" rIns="68580" bIns="34290" numCol="1" rtlCol="0" anchor="t" anchorCtr="0" compatLnSpc="1"/>
            <a:lstStyle/>
            <a:p>
              <a:pPr algn="ctr"/>
              <a:endParaRPr lang="en-US" sz="1013"/>
            </a:p>
          </p:txBody>
        </p:sp>
        <p:sp>
          <p:nvSpPr>
            <p:cNvPr id="10" name="Chevron 48"/>
            <p:cNvSpPr/>
            <p:nvPr/>
          </p:nvSpPr>
          <p:spPr bwMode="auto">
            <a:xfrm>
              <a:off x="5410200" y="2190750"/>
              <a:ext cx="1295400" cy="1295400"/>
            </a:xfrm>
            <a:prstGeom prst="chevron">
              <a:avLst/>
            </a:prstGeom>
            <a:solidFill>
              <a:schemeClr val="accent3"/>
            </a:solidFill>
            <a:ln w="9525">
              <a:noFill/>
              <a:round/>
            </a:ln>
          </p:spPr>
          <p:txBody>
            <a:bodyPr vert="horz" wrap="square" lIns="68580" tIns="34290" rIns="68580" bIns="34290" numCol="1" rtlCol="0" anchor="t" anchorCtr="0" compatLnSpc="1"/>
            <a:lstStyle/>
            <a:p>
              <a:pPr algn="ctr"/>
              <a:endParaRPr lang="en-US" sz="1013"/>
            </a:p>
          </p:txBody>
        </p:sp>
      </p:grpSp>
      <p:grpSp>
        <p:nvGrpSpPr>
          <p:cNvPr id="11" name="Group 44"/>
          <p:cNvGrpSpPr/>
          <p:nvPr/>
        </p:nvGrpSpPr>
        <p:grpSpPr>
          <a:xfrm>
            <a:off x="3008883" y="4281025"/>
            <a:ext cx="2540864" cy="572811"/>
            <a:chOff x="8689521" y="2371049"/>
            <a:chExt cx="3387819" cy="763747"/>
          </a:xfrm>
        </p:grpSpPr>
        <p:sp>
          <p:nvSpPr>
            <p:cNvPr id="12" name="TextBox 45"/>
            <p:cNvSpPr txBox="1"/>
            <p:nvPr/>
          </p:nvSpPr>
          <p:spPr>
            <a:xfrm>
              <a:off x="8689522" y="2371049"/>
              <a:ext cx="989588" cy="369332"/>
            </a:xfrm>
            <a:prstGeom prst="rect">
              <a:avLst/>
            </a:prstGeom>
            <a:noFill/>
          </p:spPr>
          <p:txBody>
            <a:bodyPr wrap="none" rtlCol="0">
              <a:spAutoFit/>
            </a:bodyPr>
            <a:lstStyle/>
            <a:p>
              <a:pPr fontAlgn="base">
                <a:spcBef>
                  <a:spcPct val="0"/>
                </a:spcBef>
                <a:spcAft>
                  <a:spcPct val="0"/>
                </a:spcAft>
              </a:pPr>
              <a:r>
                <a:rPr lang="en-US" sz="1200"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rPr>
                <a:t>Fertilizer</a:t>
              </a:r>
            </a:p>
          </p:txBody>
        </p:sp>
        <p:sp>
          <p:nvSpPr>
            <p:cNvPr id="13" name="Rectangle 46"/>
            <p:cNvSpPr/>
            <p:nvPr/>
          </p:nvSpPr>
          <p:spPr>
            <a:xfrm>
              <a:off x="8689521" y="2642354"/>
              <a:ext cx="3387819" cy="492442"/>
            </a:xfrm>
            <a:prstGeom prst="rect">
              <a:avLst/>
            </a:prstGeom>
          </p:spPr>
          <p:txBody>
            <a:bodyPr wrap="square">
              <a:spAutoFit/>
            </a:bodyPr>
            <a:lstStyle/>
            <a:p>
              <a:r>
                <a:rPr lang="zh-CN" alt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endParaRPr>
            </a:p>
          </p:txBody>
        </p:sp>
      </p:grpSp>
      <p:grpSp>
        <p:nvGrpSpPr>
          <p:cNvPr id="14" name="Group 12"/>
          <p:cNvGrpSpPr/>
          <p:nvPr/>
        </p:nvGrpSpPr>
        <p:grpSpPr>
          <a:xfrm rot="10800000" flipH="1">
            <a:off x="6431391" y="3705744"/>
            <a:ext cx="256844" cy="373669"/>
            <a:chOff x="5105400" y="2190750"/>
            <a:chExt cx="1600200" cy="1295400"/>
          </a:xfrm>
        </p:grpSpPr>
        <p:sp>
          <p:nvSpPr>
            <p:cNvPr id="15" name="Chevron 54"/>
            <p:cNvSpPr/>
            <p:nvPr/>
          </p:nvSpPr>
          <p:spPr bwMode="auto">
            <a:xfrm>
              <a:off x="5105400" y="2343150"/>
              <a:ext cx="990600" cy="990600"/>
            </a:xfrm>
            <a:prstGeom prst="chevron">
              <a:avLst/>
            </a:prstGeom>
            <a:solidFill>
              <a:schemeClr val="accent3">
                <a:lumMod val="75000"/>
                <a:alpha val="80000"/>
              </a:schemeClr>
            </a:solidFill>
            <a:ln w="9525">
              <a:noFill/>
              <a:round/>
            </a:ln>
          </p:spPr>
          <p:txBody>
            <a:bodyPr vert="horz" wrap="square" lIns="68580" tIns="34290" rIns="68580" bIns="34290" numCol="1" rtlCol="0" anchor="t" anchorCtr="0" compatLnSpc="1"/>
            <a:lstStyle/>
            <a:p>
              <a:pPr algn="ctr"/>
              <a:endParaRPr lang="en-US" sz="1013"/>
            </a:p>
          </p:txBody>
        </p:sp>
        <p:sp>
          <p:nvSpPr>
            <p:cNvPr id="16" name="Chevron 55"/>
            <p:cNvSpPr/>
            <p:nvPr/>
          </p:nvSpPr>
          <p:spPr bwMode="auto">
            <a:xfrm>
              <a:off x="5410200" y="2190750"/>
              <a:ext cx="1295400" cy="1295400"/>
            </a:xfrm>
            <a:prstGeom prst="chevron">
              <a:avLst/>
            </a:prstGeom>
            <a:solidFill>
              <a:schemeClr val="accent3">
                <a:lumMod val="75000"/>
              </a:schemeClr>
            </a:solidFill>
            <a:ln w="9525">
              <a:noFill/>
              <a:round/>
            </a:ln>
          </p:spPr>
          <p:txBody>
            <a:bodyPr vert="horz" wrap="square" lIns="68580" tIns="34290" rIns="68580" bIns="34290" numCol="1" rtlCol="0" anchor="t" anchorCtr="0" compatLnSpc="1"/>
            <a:lstStyle/>
            <a:p>
              <a:pPr algn="ctr"/>
              <a:endParaRPr lang="en-US" sz="1013"/>
            </a:p>
          </p:txBody>
        </p:sp>
      </p:grpSp>
      <p:grpSp>
        <p:nvGrpSpPr>
          <p:cNvPr id="17" name="Group 51"/>
          <p:cNvGrpSpPr/>
          <p:nvPr/>
        </p:nvGrpSpPr>
        <p:grpSpPr>
          <a:xfrm>
            <a:off x="6741616" y="3621718"/>
            <a:ext cx="2540864" cy="572811"/>
            <a:chOff x="8689521" y="2371049"/>
            <a:chExt cx="3387819" cy="763747"/>
          </a:xfrm>
        </p:grpSpPr>
        <p:sp>
          <p:nvSpPr>
            <p:cNvPr id="18" name="TextBox 52"/>
            <p:cNvSpPr txBox="1"/>
            <p:nvPr/>
          </p:nvSpPr>
          <p:spPr>
            <a:xfrm>
              <a:off x="8689522" y="2371049"/>
              <a:ext cx="594265" cy="369332"/>
            </a:xfrm>
            <a:prstGeom prst="rect">
              <a:avLst/>
            </a:prstGeom>
            <a:noFill/>
          </p:spPr>
          <p:txBody>
            <a:bodyPr wrap="none" rtlCol="0">
              <a:spAutoFit/>
            </a:bodyPr>
            <a:lstStyle/>
            <a:p>
              <a:pPr fontAlgn="base">
                <a:spcBef>
                  <a:spcPct val="0"/>
                </a:spcBef>
                <a:spcAft>
                  <a:spcPct val="0"/>
                </a:spcAft>
              </a:pPr>
              <a:r>
                <a:rPr lang="en-US" sz="1200"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rPr>
                <a:t>Iron</a:t>
              </a:r>
            </a:p>
          </p:txBody>
        </p:sp>
        <p:sp>
          <p:nvSpPr>
            <p:cNvPr id="19" name="Rectangle 53"/>
            <p:cNvSpPr/>
            <p:nvPr/>
          </p:nvSpPr>
          <p:spPr>
            <a:xfrm>
              <a:off x="8689521" y="2642354"/>
              <a:ext cx="3387819" cy="492442"/>
            </a:xfrm>
            <a:prstGeom prst="rect">
              <a:avLst/>
            </a:prstGeom>
          </p:spPr>
          <p:txBody>
            <a:bodyPr wrap="square">
              <a:spAutoFit/>
            </a:bodyPr>
            <a:lstStyle/>
            <a:p>
              <a:r>
                <a:rPr lang="zh-CN" alt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endParaRPr>
            </a:p>
          </p:txBody>
        </p:sp>
      </p:grpSp>
      <p:grpSp>
        <p:nvGrpSpPr>
          <p:cNvPr id="20" name="Group 12"/>
          <p:cNvGrpSpPr/>
          <p:nvPr/>
        </p:nvGrpSpPr>
        <p:grpSpPr>
          <a:xfrm rot="10800000" flipH="1">
            <a:off x="6431391" y="4365051"/>
            <a:ext cx="256844" cy="373669"/>
            <a:chOff x="5105400" y="2190750"/>
            <a:chExt cx="1600200" cy="1295400"/>
          </a:xfrm>
        </p:grpSpPr>
        <p:sp>
          <p:nvSpPr>
            <p:cNvPr id="21" name="Chevron 61"/>
            <p:cNvSpPr/>
            <p:nvPr/>
          </p:nvSpPr>
          <p:spPr bwMode="auto">
            <a:xfrm>
              <a:off x="5105400" y="2343150"/>
              <a:ext cx="990600" cy="990600"/>
            </a:xfrm>
            <a:prstGeom prst="chevron">
              <a:avLst/>
            </a:prstGeom>
            <a:solidFill>
              <a:schemeClr val="accent3">
                <a:lumMod val="60000"/>
                <a:lumOff val="40000"/>
                <a:alpha val="80000"/>
              </a:schemeClr>
            </a:solidFill>
            <a:ln w="9525">
              <a:noFill/>
              <a:round/>
            </a:ln>
          </p:spPr>
          <p:txBody>
            <a:bodyPr vert="horz" wrap="square" lIns="68580" tIns="34290" rIns="68580" bIns="34290" numCol="1" rtlCol="0" anchor="t" anchorCtr="0" compatLnSpc="1"/>
            <a:lstStyle/>
            <a:p>
              <a:pPr algn="ctr"/>
              <a:endParaRPr lang="en-US" sz="1013"/>
            </a:p>
          </p:txBody>
        </p:sp>
        <p:sp>
          <p:nvSpPr>
            <p:cNvPr id="22" name="Chevron 62"/>
            <p:cNvSpPr/>
            <p:nvPr/>
          </p:nvSpPr>
          <p:spPr bwMode="auto">
            <a:xfrm>
              <a:off x="5410200" y="2190750"/>
              <a:ext cx="1295400" cy="1295400"/>
            </a:xfrm>
            <a:prstGeom prst="chevron">
              <a:avLst/>
            </a:prstGeom>
            <a:solidFill>
              <a:schemeClr val="accent3">
                <a:lumMod val="60000"/>
                <a:lumOff val="40000"/>
              </a:schemeClr>
            </a:solidFill>
            <a:ln w="9525">
              <a:noFill/>
              <a:round/>
            </a:ln>
          </p:spPr>
          <p:txBody>
            <a:bodyPr vert="horz" wrap="square" lIns="68580" tIns="34290" rIns="68580" bIns="34290" numCol="1" rtlCol="0" anchor="t" anchorCtr="0" compatLnSpc="1"/>
            <a:lstStyle/>
            <a:p>
              <a:pPr algn="ctr"/>
              <a:endParaRPr lang="en-US" sz="1013"/>
            </a:p>
          </p:txBody>
        </p:sp>
      </p:grpSp>
      <p:grpSp>
        <p:nvGrpSpPr>
          <p:cNvPr id="23" name="Group 58"/>
          <p:cNvGrpSpPr/>
          <p:nvPr/>
        </p:nvGrpSpPr>
        <p:grpSpPr>
          <a:xfrm>
            <a:off x="6741616" y="4281025"/>
            <a:ext cx="2540864" cy="572811"/>
            <a:chOff x="8689521" y="2371049"/>
            <a:chExt cx="3387819" cy="763747"/>
          </a:xfrm>
        </p:grpSpPr>
        <p:sp>
          <p:nvSpPr>
            <p:cNvPr id="24" name="TextBox 59"/>
            <p:cNvSpPr txBox="1"/>
            <p:nvPr/>
          </p:nvSpPr>
          <p:spPr>
            <a:xfrm>
              <a:off x="8689522" y="2371049"/>
              <a:ext cx="757559" cy="369332"/>
            </a:xfrm>
            <a:prstGeom prst="rect">
              <a:avLst/>
            </a:prstGeom>
            <a:noFill/>
          </p:spPr>
          <p:txBody>
            <a:bodyPr wrap="none" rtlCol="0">
              <a:spAutoFit/>
            </a:bodyPr>
            <a:lstStyle/>
            <a:p>
              <a:pPr fontAlgn="base">
                <a:spcBef>
                  <a:spcPct val="0"/>
                </a:spcBef>
                <a:spcAft>
                  <a:spcPct val="0"/>
                </a:spcAft>
              </a:pPr>
              <a:r>
                <a:rPr lang="en-US" sz="1200"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rPr>
                <a:t>Wood</a:t>
              </a:r>
            </a:p>
          </p:txBody>
        </p:sp>
        <p:sp>
          <p:nvSpPr>
            <p:cNvPr id="25" name="Rectangle 60"/>
            <p:cNvSpPr/>
            <p:nvPr/>
          </p:nvSpPr>
          <p:spPr>
            <a:xfrm>
              <a:off x="8689521" y="2642354"/>
              <a:ext cx="3387819" cy="492442"/>
            </a:xfrm>
            <a:prstGeom prst="rect">
              <a:avLst/>
            </a:prstGeom>
          </p:spPr>
          <p:txBody>
            <a:bodyPr wrap="square">
              <a:spAutoFit/>
            </a:bodyPr>
            <a:lstStyle/>
            <a:p>
              <a:r>
                <a:rPr lang="zh-CN" alt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endParaRPr>
            </a:p>
          </p:txBody>
        </p:sp>
      </p:grpSp>
      <p:sp>
        <p:nvSpPr>
          <p:cNvPr id="26" name="TextBox 85"/>
          <p:cNvSpPr txBox="1"/>
          <p:nvPr/>
        </p:nvSpPr>
        <p:spPr>
          <a:xfrm>
            <a:off x="4161087" y="3309374"/>
            <a:ext cx="514886" cy="253916"/>
          </a:xfrm>
          <a:prstGeom prst="rect">
            <a:avLst/>
          </a:prstGeom>
          <a:noFill/>
        </p:spPr>
        <p:txBody>
          <a:bodyPr wrap="none" rtlCol="0">
            <a:spAutoFit/>
          </a:bodyPr>
          <a:lstStyle/>
          <a:p>
            <a:pPr algn="ctr"/>
            <a:r>
              <a:rPr lang="en-GB" sz="1050" b="1" dirty="0">
                <a:solidFill>
                  <a:schemeClr val="tx1">
                    <a:lumMod val="65000"/>
                    <a:lumOff val="35000"/>
                  </a:schemeClr>
                </a:solidFill>
                <a:latin typeface="Clear Sans" panose="020B0503030202020304" pitchFamily="34" charset="0"/>
                <a:cs typeface="Clear Sans" panose="020B0503030202020304" pitchFamily="34" charset="0"/>
              </a:rPr>
              <a:t>Metal</a:t>
            </a:r>
          </a:p>
        </p:txBody>
      </p:sp>
      <p:sp>
        <p:nvSpPr>
          <p:cNvPr id="27" name="TextBox 86"/>
          <p:cNvSpPr txBox="1"/>
          <p:nvPr/>
        </p:nvSpPr>
        <p:spPr>
          <a:xfrm>
            <a:off x="5132828" y="3309374"/>
            <a:ext cx="412292" cy="253916"/>
          </a:xfrm>
          <a:prstGeom prst="rect">
            <a:avLst/>
          </a:prstGeom>
          <a:noFill/>
        </p:spPr>
        <p:txBody>
          <a:bodyPr wrap="none" rtlCol="0">
            <a:spAutoFit/>
          </a:bodyPr>
          <a:lstStyle/>
          <a:p>
            <a:r>
              <a:rPr lang="en-US" sz="1050" b="1" dirty="0">
                <a:solidFill>
                  <a:schemeClr val="tx1">
                    <a:lumMod val="65000"/>
                    <a:lumOff val="35000"/>
                  </a:schemeClr>
                </a:solidFill>
                <a:latin typeface="Clear Sans" panose="020B0503030202020304" pitchFamily="34" charset="0"/>
                <a:cs typeface="Clear Sans" panose="020B0503030202020304" pitchFamily="34" charset="0"/>
              </a:rPr>
              <a:t>Iron</a:t>
            </a:r>
            <a:endParaRPr lang="id-ID" sz="1050" b="1" dirty="0">
              <a:solidFill>
                <a:schemeClr val="tx1">
                  <a:lumMod val="65000"/>
                  <a:lumOff val="35000"/>
                </a:schemeClr>
              </a:solidFill>
              <a:latin typeface="Clear Sans" panose="020B0503030202020304" pitchFamily="34" charset="0"/>
              <a:cs typeface="Clear Sans" panose="020B0503030202020304" pitchFamily="34" charset="0"/>
            </a:endParaRPr>
          </a:p>
        </p:txBody>
      </p:sp>
      <p:sp>
        <p:nvSpPr>
          <p:cNvPr id="28" name="TextBox 87"/>
          <p:cNvSpPr txBox="1"/>
          <p:nvPr/>
        </p:nvSpPr>
        <p:spPr>
          <a:xfrm>
            <a:off x="6175947" y="3309374"/>
            <a:ext cx="678392" cy="253916"/>
          </a:xfrm>
          <a:prstGeom prst="rect">
            <a:avLst/>
          </a:prstGeom>
          <a:noFill/>
        </p:spPr>
        <p:txBody>
          <a:bodyPr wrap="none" rtlCol="0">
            <a:spAutoFit/>
          </a:bodyPr>
          <a:lstStyle/>
          <a:p>
            <a:pPr algn="ctr"/>
            <a:r>
              <a:rPr lang="en-US" sz="1050" b="1" dirty="0">
                <a:solidFill>
                  <a:schemeClr val="tx1">
                    <a:lumMod val="65000"/>
                    <a:lumOff val="35000"/>
                  </a:schemeClr>
                </a:solidFill>
                <a:latin typeface="Clear Sans" panose="020B0503030202020304" pitchFamily="34" charset="0"/>
                <a:cs typeface="Clear Sans" panose="020B0503030202020304" pitchFamily="34" charset="0"/>
              </a:rPr>
              <a:t>Fertilizer</a:t>
            </a:r>
            <a:endParaRPr lang="id-ID" sz="1050" b="1" dirty="0">
              <a:solidFill>
                <a:schemeClr val="tx1">
                  <a:lumMod val="65000"/>
                  <a:lumOff val="35000"/>
                </a:schemeClr>
              </a:solidFill>
              <a:latin typeface="Clear Sans" panose="020B0503030202020304" pitchFamily="34" charset="0"/>
              <a:cs typeface="Clear Sans" panose="020B0503030202020304" pitchFamily="34" charset="0"/>
            </a:endParaRPr>
          </a:p>
        </p:txBody>
      </p:sp>
      <p:sp>
        <p:nvSpPr>
          <p:cNvPr id="29" name="TextBox 88"/>
          <p:cNvSpPr txBox="1"/>
          <p:nvPr/>
        </p:nvSpPr>
        <p:spPr>
          <a:xfrm>
            <a:off x="7309042" y="3309374"/>
            <a:ext cx="522900" cy="253916"/>
          </a:xfrm>
          <a:prstGeom prst="rect">
            <a:avLst/>
          </a:prstGeom>
          <a:noFill/>
        </p:spPr>
        <p:txBody>
          <a:bodyPr wrap="none" rtlCol="0">
            <a:spAutoFit/>
          </a:bodyPr>
          <a:lstStyle/>
          <a:p>
            <a:pPr algn="ctr"/>
            <a:r>
              <a:rPr lang="en-US" sz="1050" b="1" dirty="0">
                <a:solidFill>
                  <a:schemeClr val="tx1">
                    <a:lumMod val="65000"/>
                    <a:lumOff val="35000"/>
                  </a:schemeClr>
                </a:solidFill>
                <a:latin typeface="Clear Sans" panose="020B0503030202020304" pitchFamily="34" charset="0"/>
                <a:cs typeface="Clear Sans" panose="020B0503030202020304" pitchFamily="34" charset="0"/>
              </a:rPr>
              <a:t>Wood</a:t>
            </a:r>
            <a:endParaRPr lang="id-ID" sz="1050" b="1" dirty="0">
              <a:solidFill>
                <a:schemeClr val="tx1">
                  <a:lumMod val="65000"/>
                  <a:lumOff val="35000"/>
                </a:schemeClr>
              </a:solidFill>
              <a:latin typeface="Clear Sans" panose="020B0503030202020304" pitchFamily="34" charset="0"/>
              <a:cs typeface="Clear Sans" panose="020B0503030202020304" pitchFamily="34" charset="0"/>
            </a:endParaRPr>
          </a:p>
        </p:txBody>
      </p:sp>
      <p:grpSp>
        <p:nvGrpSpPr>
          <p:cNvPr id="30" name="Group 73"/>
          <p:cNvGrpSpPr/>
          <p:nvPr/>
        </p:nvGrpSpPr>
        <p:grpSpPr>
          <a:xfrm>
            <a:off x="3652148" y="2562067"/>
            <a:ext cx="1514383" cy="683156"/>
            <a:chOff x="6576101" y="3549380"/>
            <a:chExt cx="1601896" cy="1247694"/>
          </a:xfrm>
        </p:grpSpPr>
        <p:sp>
          <p:nvSpPr>
            <p:cNvPr id="31" name="Freeform 74"/>
            <p:cNvSpPr/>
            <p:nvPr/>
          </p:nvSpPr>
          <p:spPr bwMode="auto">
            <a:xfrm>
              <a:off x="7375640" y="3551259"/>
              <a:ext cx="802357" cy="1245815"/>
            </a:xfrm>
            <a:custGeom>
              <a:avLst/>
              <a:gdLst>
                <a:gd name="T0" fmla="*/ 0 w 361"/>
                <a:gd name="T1" fmla="*/ 0 h 559"/>
                <a:gd name="T2" fmla="*/ 0 w 361"/>
                <a:gd name="T3" fmla="*/ 559 h 559"/>
                <a:gd name="T4" fmla="*/ 361 w 361"/>
                <a:gd name="T5" fmla="*/ 559 h 559"/>
                <a:gd name="T6" fmla="*/ 0 w 361"/>
                <a:gd name="T7" fmla="*/ 0 h 559"/>
              </a:gdLst>
              <a:ahLst/>
              <a:cxnLst>
                <a:cxn ang="0">
                  <a:pos x="T0" y="T1"/>
                </a:cxn>
                <a:cxn ang="0">
                  <a:pos x="T2" y="T3"/>
                </a:cxn>
                <a:cxn ang="0">
                  <a:pos x="T4" y="T5"/>
                </a:cxn>
                <a:cxn ang="0">
                  <a:pos x="T6" y="T7"/>
                </a:cxn>
              </a:cxnLst>
              <a:rect l="0" t="0" r="r" b="b"/>
              <a:pathLst>
                <a:path w="361" h="559">
                  <a:moveTo>
                    <a:pt x="0" y="0"/>
                  </a:moveTo>
                  <a:cubicBezTo>
                    <a:pt x="0" y="559"/>
                    <a:pt x="0" y="559"/>
                    <a:pt x="0" y="559"/>
                  </a:cubicBezTo>
                  <a:cubicBezTo>
                    <a:pt x="361" y="559"/>
                    <a:pt x="361" y="559"/>
                    <a:pt x="361" y="559"/>
                  </a:cubicBezTo>
                  <a:cubicBezTo>
                    <a:pt x="241" y="373"/>
                    <a:pt x="285" y="1"/>
                    <a:pt x="0" y="0"/>
                  </a:cubicBezTo>
                  <a:close/>
                </a:path>
              </a:pathLst>
            </a:custGeom>
            <a:solidFill>
              <a:srgbClr val="E5E894"/>
            </a:solidFill>
            <a:ln>
              <a:noFill/>
            </a:ln>
          </p:spPr>
          <p:txBody>
            <a:bodyPr vert="horz" wrap="square" lIns="68580" tIns="34290" rIns="68580" bIns="34290" numCol="1" anchor="t" anchorCtr="0" compatLnSpc="1"/>
            <a:lstStyle/>
            <a:p>
              <a:endParaRPr lang="id-ID" sz="1013"/>
            </a:p>
          </p:txBody>
        </p:sp>
        <p:sp>
          <p:nvSpPr>
            <p:cNvPr id="32" name="Freeform 75"/>
            <p:cNvSpPr/>
            <p:nvPr/>
          </p:nvSpPr>
          <p:spPr bwMode="auto">
            <a:xfrm>
              <a:off x="6576101" y="3549380"/>
              <a:ext cx="799539" cy="1247694"/>
            </a:xfrm>
            <a:custGeom>
              <a:avLst/>
              <a:gdLst>
                <a:gd name="T0" fmla="*/ 0 w 360"/>
                <a:gd name="T1" fmla="*/ 560 h 560"/>
                <a:gd name="T2" fmla="*/ 360 w 360"/>
                <a:gd name="T3" fmla="*/ 560 h 560"/>
                <a:gd name="T4" fmla="*/ 360 w 360"/>
                <a:gd name="T5" fmla="*/ 1 h 560"/>
                <a:gd name="T6" fmla="*/ 0 w 360"/>
                <a:gd name="T7" fmla="*/ 560 h 560"/>
              </a:gdLst>
              <a:ahLst/>
              <a:cxnLst>
                <a:cxn ang="0">
                  <a:pos x="T0" y="T1"/>
                </a:cxn>
                <a:cxn ang="0">
                  <a:pos x="T2" y="T3"/>
                </a:cxn>
                <a:cxn ang="0">
                  <a:pos x="T4" y="T5"/>
                </a:cxn>
                <a:cxn ang="0">
                  <a:pos x="T6" y="T7"/>
                </a:cxn>
              </a:cxnLst>
              <a:rect l="0" t="0" r="r" b="b"/>
              <a:pathLst>
                <a:path w="360" h="560">
                  <a:moveTo>
                    <a:pt x="0" y="560"/>
                  </a:moveTo>
                  <a:cubicBezTo>
                    <a:pt x="360" y="560"/>
                    <a:pt x="360" y="560"/>
                    <a:pt x="360" y="560"/>
                  </a:cubicBezTo>
                  <a:cubicBezTo>
                    <a:pt x="360" y="1"/>
                    <a:pt x="360" y="1"/>
                    <a:pt x="360" y="1"/>
                  </a:cubicBezTo>
                  <a:cubicBezTo>
                    <a:pt x="75" y="0"/>
                    <a:pt x="120" y="374"/>
                    <a:pt x="0" y="560"/>
                  </a:cubicBezTo>
                  <a:close/>
                </a:path>
              </a:pathLst>
            </a:custGeom>
            <a:solidFill>
              <a:srgbClr val="E5E894">
                <a:alpha val="70000"/>
              </a:srgbClr>
            </a:solidFill>
            <a:ln>
              <a:noFill/>
            </a:ln>
          </p:spPr>
          <p:txBody>
            <a:bodyPr vert="horz" wrap="square" lIns="68580" tIns="34290" rIns="68580" bIns="34290" numCol="1" anchor="t" anchorCtr="0" compatLnSpc="1"/>
            <a:lstStyle/>
            <a:p>
              <a:endParaRPr lang="id-ID" sz="1013"/>
            </a:p>
          </p:txBody>
        </p:sp>
      </p:grpSp>
      <p:grpSp>
        <p:nvGrpSpPr>
          <p:cNvPr id="33" name="Group 76"/>
          <p:cNvGrpSpPr/>
          <p:nvPr/>
        </p:nvGrpSpPr>
        <p:grpSpPr>
          <a:xfrm>
            <a:off x="4536870" y="2184192"/>
            <a:ext cx="1598083" cy="1061030"/>
            <a:chOff x="7547573" y="3727890"/>
            <a:chExt cx="1600018" cy="1069183"/>
          </a:xfrm>
        </p:grpSpPr>
        <p:sp>
          <p:nvSpPr>
            <p:cNvPr id="34" name="Freeform 7"/>
            <p:cNvSpPr/>
            <p:nvPr/>
          </p:nvSpPr>
          <p:spPr bwMode="auto">
            <a:xfrm>
              <a:off x="7547573" y="3727890"/>
              <a:ext cx="799539" cy="1069183"/>
            </a:xfrm>
            <a:custGeom>
              <a:avLst/>
              <a:gdLst>
                <a:gd name="T0" fmla="*/ 0 w 360"/>
                <a:gd name="T1" fmla="*/ 480 h 480"/>
                <a:gd name="T2" fmla="*/ 360 w 360"/>
                <a:gd name="T3" fmla="*/ 480 h 480"/>
                <a:gd name="T4" fmla="*/ 360 w 360"/>
                <a:gd name="T5" fmla="*/ 1 h 480"/>
                <a:gd name="T6" fmla="*/ 0 w 360"/>
                <a:gd name="T7" fmla="*/ 480 h 480"/>
              </a:gdLst>
              <a:ahLst/>
              <a:cxnLst>
                <a:cxn ang="0">
                  <a:pos x="T0" y="T1"/>
                </a:cxn>
                <a:cxn ang="0">
                  <a:pos x="T2" y="T3"/>
                </a:cxn>
                <a:cxn ang="0">
                  <a:pos x="T4" y="T5"/>
                </a:cxn>
                <a:cxn ang="0">
                  <a:pos x="T6" y="T7"/>
                </a:cxn>
              </a:cxnLst>
              <a:rect l="0" t="0" r="r" b="b"/>
              <a:pathLst>
                <a:path w="360" h="480">
                  <a:moveTo>
                    <a:pt x="0" y="480"/>
                  </a:moveTo>
                  <a:cubicBezTo>
                    <a:pt x="360" y="480"/>
                    <a:pt x="360" y="480"/>
                    <a:pt x="360" y="480"/>
                  </a:cubicBezTo>
                  <a:cubicBezTo>
                    <a:pt x="360" y="1"/>
                    <a:pt x="360" y="1"/>
                    <a:pt x="360" y="1"/>
                  </a:cubicBezTo>
                  <a:cubicBezTo>
                    <a:pt x="75" y="0"/>
                    <a:pt x="120" y="321"/>
                    <a:pt x="0" y="480"/>
                  </a:cubicBezTo>
                  <a:close/>
                </a:path>
              </a:pathLst>
            </a:custGeom>
            <a:solidFill>
              <a:srgbClr val="7D9449">
                <a:alpha val="70000"/>
              </a:srgbClr>
            </a:solidFill>
            <a:ln>
              <a:noFill/>
            </a:ln>
          </p:spPr>
          <p:txBody>
            <a:bodyPr vert="horz" wrap="square" lIns="68580" tIns="34290" rIns="68580" bIns="34290" numCol="1" anchor="t" anchorCtr="0" compatLnSpc="1"/>
            <a:lstStyle/>
            <a:p>
              <a:endParaRPr lang="id-ID" sz="1013"/>
            </a:p>
          </p:txBody>
        </p:sp>
        <p:sp>
          <p:nvSpPr>
            <p:cNvPr id="35" name="Freeform 8"/>
            <p:cNvSpPr/>
            <p:nvPr/>
          </p:nvSpPr>
          <p:spPr bwMode="auto">
            <a:xfrm>
              <a:off x="8347113" y="3729769"/>
              <a:ext cx="800478" cy="1067304"/>
            </a:xfrm>
            <a:custGeom>
              <a:avLst/>
              <a:gdLst>
                <a:gd name="T0" fmla="*/ 0 w 360"/>
                <a:gd name="T1" fmla="*/ 0 h 479"/>
                <a:gd name="T2" fmla="*/ 0 w 360"/>
                <a:gd name="T3" fmla="*/ 479 h 479"/>
                <a:gd name="T4" fmla="*/ 360 w 360"/>
                <a:gd name="T5" fmla="*/ 479 h 479"/>
                <a:gd name="T6" fmla="*/ 0 w 360"/>
                <a:gd name="T7" fmla="*/ 0 h 479"/>
              </a:gdLst>
              <a:ahLst/>
              <a:cxnLst>
                <a:cxn ang="0">
                  <a:pos x="T0" y="T1"/>
                </a:cxn>
                <a:cxn ang="0">
                  <a:pos x="T2" y="T3"/>
                </a:cxn>
                <a:cxn ang="0">
                  <a:pos x="T4" y="T5"/>
                </a:cxn>
                <a:cxn ang="0">
                  <a:pos x="T6" y="T7"/>
                </a:cxn>
              </a:cxnLst>
              <a:rect l="0" t="0" r="r" b="b"/>
              <a:pathLst>
                <a:path w="360" h="479">
                  <a:moveTo>
                    <a:pt x="0" y="0"/>
                  </a:moveTo>
                  <a:cubicBezTo>
                    <a:pt x="0" y="479"/>
                    <a:pt x="0" y="479"/>
                    <a:pt x="0" y="479"/>
                  </a:cubicBezTo>
                  <a:cubicBezTo>
                    <a:pt x="360" y="479"/>
                    <a:pt x="360" y="479"/>
                    <a:pt x="360" y="479"/>
                  </a:cubicBezTo>
                  <a:cubicBezTo>
                    <a:pt x="240" y="320"/>
                    <a:pt x="285" y="1"/>
                    <a:pt x="0" y="0"/>
                  </a:cubicBezTo>
                  <a:close/>
                </a:path>
              </a:pathLst>
            </a:custGeom>
            <a:solidFill>
              <a:srgbClr val="7D9449"/>
            </a:solidFill>
            <a:ln>
              <a:noFill/>
            </a:ln>
          </p:spPr>
          <p:txBody>
            <a:bodyPr vert="horz" wrap="square" lIns="68580" tIns="34290" rIns="68580" bIns="34290" numCol="1" anchor="t" anchorCtr="0" compatLnSpc="1"/>
            <a:lstStyle/>
            <a:p>
              <a:endParaRPr lang="id-ID" sz="1013"/>
            </a:p>
          </p:txBody>
        </p:sp>
      </p:grpSp>
      <p:grpSp>
        <p:nvGrpSpPr>
          <p:cNvPr id="36" name="Group 79"/>
          <p:cNvGrpSpPr/>
          <p:nvPr/>
        </p:nvGrpSpPr>
        <p:grpSpPr>
          <a:xfrm>
            <a:off x="5766165" y="1928239"/>
            <a:ext cx="1472337" cy="1316984"/>
            <a:chOff x="8778356" y="3041095"/>
            <a:chExt cx="1474120" cy="1755979"/>
          </a:xfrm>
        </p:grpSpPr>
        <p:sp>
          <p:nvSpPr>
            <p:cNvPr id="37" name="Freeform 9"/>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rgbClr val="BCC878">
                <a:alpha val="70000"/>
              </a:srgbClr>
            </a:solidFill>
            <a:ln>
              <a:noFill/>
            </a:ln>
          </p:spPr>
          <p:txBody>
            <a:bodyPr vert="horz" wrap="square" lIns="68580" tIns="34290" rIns="68580" bIns="34290" numCol="1" anchor="t" anchorCtr="0" compatLnSpc="1"/>
            <a:lstStyle/>
            <a:p>
              <a:endParaRPr lang="id-ID" sz="1013"/>
            </a:p>
          </p:txBody>
        </p:sp>
        <p:sp>
          <p:nvSpPr>
            <p:cNvPr id="38" name="Freeform 10"/>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rgbClr val="BCC878"/>
            </a:solidFill>
            <a:ln>
              <a:noFill/>
            </a:ln>
          </p:spPr>
          <p:txBody>
            <a:bodyPr vert="horz" wrap="square" lIns="68580" tIns="34290" rIns="68580" bIns="34290" numCol="1" anchor="t" anchorCtr="0" compatLnSpc="1"/>
            <a:lstStyle/>
            <a:p>
              <a:endParaRPr lang="id-ID" sz="1013"/>
            </a:p>
          </p:txBody>
        </p:sp>
      </p:grpSp>
      <p:grpSp>
        <p:nvGrpSpPr>
          <p:cNvPr id="39" name="Group 82"/>
          <p:cNvGrpSpPr/>
          <p:nvPr/>
        </p:nvGrpSpPr>
        <p:grpSpPr>
          <a:xfrm>
            <a:off x="6876283" y="2205116"/>
            <a:ext cx="1371929" cy="1040107"/>
            <a:chOff x="9889818" y="3406571"/>
            <a:chExt cx="1373591" cy="1390503"/>
          </a:xfrm>
        </p:grpSpPr>
        <p:sp>
          <p:nvSpPr>
            <p:cNvPr id="40" name="Freeform 11"/>
            <p:cNvSpPr/>
            <p:nvPr/>
          </p:nvSpPr>
          <p:spPr bwMode="auto">
            <a:xfrm>
              <a:off x="9889818" y="3406571"/>
              <a:ext cx="686796" cy="1390502"/>
            </a:xfrm>
            <a:custGeom>
              <a:avLst/>
              <a:gdLst>
                <a:gd name="T0" fmla="*/ 0 w 309"/>
                <a:gd name="T1" fmla="*/ 624 h 624"/>
                <a:gd name="T2" fmla="*/ 309 w 309"/>
                <a:gd name="T3" fmla="*/ 624 h 624"/>
                <a:gd name="T4" fmla="*/ 309 w 309"/>
                <a:gd name="T5" fmla="*/ 1 h 624"/>
                <a:gd name="T6" fmla="*/ 0 w 309"/>
                <a:gd name="T7" fmla="*/ 624 h 624"/>
              </a:gdLst>
              <a:ahLst/>
              <a:cxnLst>
                <a:cxn ang="0">
                  <a:pos x="T0" y="T1"/>
                </a:cxn>
                <a:cxn ang="0">
                  <a:pos x="T2" y="T3"/>
                </a:cxn>
                <a:cxn ang="0">
                  <a:pos x="T4" y="T5"/>
                </a:cxn>
                <a:cxn ang="0">
                  <a:pos x="T6" y="T7"/>
                </a:cxn>
              </a:cxnLst>
              <a:rect l="0" t="0" r="r" b="b"/>
              <a:pathLst>
                <a:path w="309" h="624">
                  <a:moveTo>
                    <a:pt x="0" y="624"/>
                  </a:moveTo>
                  <a:cubicBezTo>
                    <a:pt x="309" y="624"/>
                    <a:pt x="309" y="624"/>
                    <a:pt x="309" y="624"/>
                  </a:cubicBezTo>
                  <a:cubicBezTo>
                    <a:pt x="309" y="1"/>
                    <a:pt x="309" y="1"/>
                    <a:pt x="309" y="1"/>
                  </a:cubicBezTo>
                  <a:cubicBezTo>
                    <a:pt x="64" y="0"/>
                    <a:pt x="103" y="417"/>
                    <a:pt x="0" y="624"/>
                  </a:cubicBezTo>
                  <a:close/>
                </a:path>
              </a:pathLst>
            </a:custGeom>
            <a:solidFill>
              <a:srgbClr val="94BB80">
                <a:alpha val="70000"/>
              </a:srgbClr>
            </a:solidFill>
            <a:ln>
              <a:noFill/>
            </a:ln>
          </p:spPr>
          <p:txBody>
            <a:bodyPr vert="horz" wrap="square" lIns="68580" tIns="34290" rIns="68580" bIns="34290" numCol="1" anchor="t" anchorCtr="0" compatLnSpc="1"/>
            <a:lstStyle/>
            <a:p>
              <a:endParaRPr lang="id-ID" sz="1013"/>
            </a:p>
          </p:txBody>
        </p:sp>
        <p:sp>
          <p:nvSpPr>
            <p:cNvPr id="41" name="Freeform 12"/>
            <p:cNvSpPr/>
            <p:nvPr/>
          </p:nvSpPr>
          <p:spPr bwMode="auto">
            <a:xfrm>
              <a:off x="10576613" y="3409390"/>
              <a:ext cx="686796" cy="1387684"/>
            </a:xfrm>
            <a:custGeom>
              <a:avLst/>
              <a:gdLst>
                <a:gd name="T0" fmla="*/ 0 w 309"/>
                <a:gd name="T1" fmla="*/ 0 h 623"/>
                <a:gd name="T2" fmla="*/ 0 w 309"/>
                <a:gd name="T3" fmla="*/ 623 h 623"/>
                <a:gd name="T4" fmla="*/ 309 w 309"/>
                <a:gd name="T5" fmla="*/ 623 h 623"/>
                <a:gd name="T6" fmla="*/ 0 w 309"/>
                <a:gd name="T7" fmla="*/ 0 h 623"/>
              </a:gdLst>
              <a:ahLst/>
              <a:cxnLst>
                <a:cxn ang="0">
                  <a:pos x="T0" y="T1"/>
                </a:cxn>
                <a:cxn ang="0">
                  <a:pos x="T2" y="T3"/>
                </a:cxn>
                <a:cxn ang="0">
                  <a:pos x="T4" y="T5"/>
                </a:cxn>
                <a:cxn ang="0">
                  <a:pos x="T6" y="T7"/>
                </a:cxn>
              </a:cxnLst>
              <a:rect l="0" t="0" r="r" b="b"/>
              <a:pathLst>
                <a:path w="309" h="623">
                  <a:moveTo>
                    <a:pt x="0" y="0"/>
                  </a:moveTo>
                  <a:cubicBezTo>
                    <a:pt x="0" y="623"/>
                    <a:pt x="0" y="623"/>
                    <a:pt x="0" y="623"/>
                  </a:cubicBezTo>
                  <a:cubicBezTo>
                    <a:pt x="309" y="623"/>
                    <a:pt x="309" y="623"/>
                    <a:pt x="309" y="623"/>
                  </a:cubicBezTo>
                  <a:cubicBezTo>
                    <a:pt x="206" y="416"/>
                    <a:pt x="244" y="1"/>
                    <a:pt x="0" y="0"/>
                  </a:cubicBezTo>
                  <a:close/>
                </a:path>
              </a:pathLst>
            </a:custGeom>
            <a:solidFill>
              <a:srgbClr val="94BB80"/>
            </a:solidFill>
            <a:ln>
              <a:noFill/>
            </a:ln>
          </p:spPr>
          <p:txBody>
            <a:bodyPr vert="horz" wrap="square" lIns="68580" tIns="34290" rIns="68580" bIns="34290" numCol="1" anchor="t" anchorCtr="0" compatLnSpc="1"/>
            <a:lstStyle/>
            <a:p>
              <a:endParaRPr lang="id-ID" sz="1013"/>
            </a:p>
          </p:txBody>
        </p:sp>
      </p:grpSp>
      <p:sp>
        <p:nvSpPr>
          <p:cNvPr id="42" name="Rectangle 35"/>
          <p:cNvSpPr/>
          <p:nvPr/>
        </p:nvSpPr>
        <p:spPr bwMode="auto">
          <a:xfrm>
            <a:off x="4215574" y="2297493"/>
            <a:ext cx="385108" cy="22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28575" tIns="28575" rIns="28575" bIns="28575"/>
          <a:lstStyle/>
          <a:p>
            <a:pPr algn="ctr"/>
            <a:r>
              <a:rPr lang="en-US" sz="1050" b="1" dirty="0">
                <a:solidFill>
                  <a:schemeClr val="tx1">
                    <a:lumMod val="65000"/>
                    <a:lumOff val="35000"/>
                  </a:schemeClr>
                </a:solidFill>
                <a:latin typeface="Clear Sans" panose="020B0503030202020304" pitchFamily="34" charset="0"/>
                <a:cs typeface="Clear Sans" panose="020B0503030202020304" pitchFamily="34" charset="0"/>
                <a:sym typeface="Open Sans" panose="020B0606030504020204" pitchFamily="34" charset="0"/>
              </a:rPr>
              <a:t>45%</a:t>
            </a:r>
          </a:p>
        </p:txBody>
      </p:sp>
      <p:sp>
        <p:nvSpPr>
          <p:cNvPr id="43" name="Rectangle 35"/>
          <p:cNvSpPr/>
          <p:nvPr/>
        </p:nvSpPr>
        <p:spPr bwMode="auto">
          <a:xfrm>
            <a:off x="7359323" y="1924337"/>
            <a:ext cx="392502" cy="22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28575" tIns="28575" rIns="28575" bIns="28575"/>
          <a:lstStyle/>
          <a:p>
            <a:pPr algn="ctr"/>
            <a:r>
              <a:rPr lang="en-US" sz="1050" b="1" dirty="0">
                <a:solidFill>
                  <a:schemeClr val="bg1">
                    <a:lumMod val="50000"/>
                  </a:schemeClr>
                </a:solidFill>
                <a:latin typeface="Clear Sans" panose="020B0503030202020304" pitchFamily="34" charset="0"/>
                <a:cs typeface="Clear Sans" panose="020B0503030202020304" pitchFamily="34" charset="0"/>
                <a:sym typeface="Open Sans" panose="020B0606030504020204" pitchFamily="34" charset="0"/>
              </a:rPr>
              <a:t>65%</a:t>
            </a:r>
          </a:p>
        </p:txBody>
      </p:sp>
      <p:sp>
        <p:nvSpPr>
          <p:cNvPr id="44" name="Rectangle 35"/>
          <p:cNvSpPr/>
          <p:nvPr/>
        </p:nvSpPr>
        <p:spPr bwMode="auto">
          <a:xfrm>
            <a:off x="6300093" y="1629956"/>
            <a:ext cx="386222" cy="22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28575" tIns="28575" rIns="28575" bIns="28575"/>
          <a:lstStyle/>
          <a:p>
            <a:pPr algn="ctr"/>
            <a:r>
              <a:rPr lang="en-US" sz="1050" b="1" dirty="0">
                <a:solidFill>
                  <a:schemeClr val="bg1">
                    <a:lumMod val="50000"/>
                  </a:schemeClr>
                </a:solidFill>
                <a:latin typeface="Clear Sans" panose="020B0503030202020304" pitchFamily="34" charset="0"/>
                <a:cs typeface="Clear Sans" panose="020B0503030202020304" pitchFamily="34" charset="0"/>
                <a:sym typeface="Open Sans" panose="020B0606030504020204" pitchFamily="34" charset="0"/>
              </a:rPr>
              <a:t>80%</a:t>
            </a:r>
          </a:p>
        </p:txBody>
      </p:sp>
      <p:sp>
        <p:nvSpPr>
          <p:cNvPr id="45" name="Rectangle 35"/>
          <p:cNvSpPr/>
          <p:nvPr/>
        </p:nvSpPr>
        <p:spPr bwMode="auto">
          <a:xfrm>
            <a:off x="5142119" y="1899239"/>
            <a:ext cx="398224" cy="22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28575" tIns="28575" rIns="28575" bIns="28575"/>
          <a:lstStyle/>
          <a:p>
            <a:pPr algn="ctr"/>
            <a:r>
              <a:rPr lang="en-US" sz="1050" b="1" dirty="0">
                <a:solidFill>
                  <a:schemeClr val="bg1">
                    <a:lumMod val="50000"/>
                  </a:schemeClr>
                </a:solidFill>
                <a:latin typeface="Clear Sans" panose="020B0503030202020304" pitchFamily="34" charset="0"/>
                <a:cs typeface="Clear Sans" panose="020B0503030202020304" pitchFamily="34" charset="0"/>
                <a:sym typeface="Open Sans" panose="020B0606030504020204" pitchFamily="34" charset="0"/>
              </a:rPr>
              <a:t>70%</a:t>
            </a:r>
          </a:p>
        </p:txBody>
      </p:sp>
      <p:cxnSp>
        <p:nvCxnSpPr>
          <p:cNvPr id="46" name="Straight Connector 93"/>
          <p:cNvCxnSpPr/>
          <p:nvPr/>
        </p:nvCxnSpPr>
        <p:spPr>
          <a:xfrm>
            <a:off x="3633121" y="3245223"/>
            <a:ext cx="4655264" cy="4280"/>
          </a:xfrm>
          <a:prstGeom prst="line">
            <a:avLst/>
          </a:prstGeom>
          <a:ln w="53975">
            <a:solidFill>
              <a:srgbClr val="44546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5967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down)">
                                      <p:cBhvr>
                                        <p:cTn id="39" dur="500"/>
                                        <p:tgtEl>
                                          <p:spTgt spid="3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down)">
                                      <p:cBhvr>
                                        <p:cTn id="51" dur="500"/>
                                        <p:tgtEl>
                                          <p:spTgt spid="3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left)">
                                      <p:cBhvr>
                                        <p:cTn id="63" dur="500"/>
                                        <p:tgtEl>
                                          <p:spTgt spid="5"/>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500"/>
                                        <p:tgtEl>
                                          <p:spTgt spid="11"/>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childTnLst>
                          </p:cTn>
                        </p:par>
                        <p:par>
                          <p:cTn id="84" fill="hold">
                            <p:stCondLst>
                              <p:cond delay="10000"/>
                            </p:stCondLst>
                            <p:childTnLst>
                              <p:par>
                                <p:cTn id="85" presetID="22" presetClass="entr" presetSubtype="8" fill="hold"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68980" y="2301240"/>
            <a:ext cx="1371600" cy="1371600"/>
            <a:chOff x="3268980" y="2301240"/>
            <a:chExt cx="1371600" cy="1371600"/>
          </a:xfrm>
        </p:grpSpPr>
        <p:sp>
          <p:nvSpPr>
            <p:cNvPr id="2" name="椭圆 1"/>
            <p:cNvSpPr/>
            <p:nvPr/>
          </p:nvSpPr>
          <p:spPr>
            <a:xfrm>
              <a:off x="3268980" y="2301240"/>
              <a:ext cx="1371600" cy="1371600"/>
            </a:xfrm>
            <a:prstGeom prst="ellipse">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 name="文本框 2"/>
            <p:cNvSpPr txBox="1"/>
            <p:nvPr/>
          </p:nvSpPr>
          <p:spPr>
            <a:xfrm>
              <a:off x="3410756" y="2433042"/>
              <a:ext cx="1229824"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02</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grpSp>
      <p:cxnSp>
        <p:nvCxnSpPr>
          <p:cNvPr id="5" name="直接连接符 4"/>
          <p:cNvCxnSpPr/>
          <p:nvPr/>
        </p:nvCxnSpPr>
        <p:spPr>
          <a:xfrm>
            <a:off x="4869180" y="2301240"/>
            <a:ext cx="0" cy="1295400"/>
          </a:xfrm>
          <a:prstGeom prst="line">
            <a:avLst/>
          </a:prstGeom>
          <a:ln w="19050">
            <a:solidFill>
              <a:srgbClr val="7D9449"/>
            </a:solidFill>
            <a:prstDash val="dashDot"/>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990013" y="2248376"/>
            <a:ext cx="1800493" cy="369332"/>
          </a:xfrm>
          <a:prstGeom prst="rect">
            <a:avLst/>
          </a:prstGeom>
        </p:spPr>
        <p:txBody>
          <a:bodyPr wrap="none">
            <a:spAutoFit/>
          </a:bodyPr>
          <a:lstStyle/>
          <a:p>
            <a:r>
              <a:rPr lang="zh-CN" altLang="en-US" dirty="0">
                <a:solidFill>
                  <a:srgbClr val="7D9449"/>
                </a:solidFill>
              </a:rPr>
              <a:t>Please enter your question.</a:t>
            </a:r>
          </a:p>
        </p:txBody>
      </p:sp>
      <p:sp>
        <p:nvSpPr>
          <p:cNvPr id="7" name="矩形 6"/>
          <p:cNvSpPr/>
          <p:nvPr/>
        </p:nvSpPr>
        <p:spPr>
          <a:xfrm>
            <a:off x="4990013" y="2657921"/>
            <a:ext cx="3742506" cy="938719"/>
          </a:xfrm>
          <a:prstGeom prst="rect">
            <a:avLst/>
          </a:prstGeom>
        </p:spPr>
        <p:txBody>
          <a:bodyPr wrap="square">
            <a:spAutoFit/>
          </a:bodyPr>
          <a:lstStyle/>
          <a:p>
            <a:r>
              <a:rPr lang="zh-CN" altLang="en-US" sz="1100" dirty="0">
                <a:solidFill>
                  <a:srgbClr val="7D9449"/>
                </a:solidFill>
              </a:rPr>
              <a:t>Please add detailed description text here, as far as possible in line with the title text language style, language description as concise and vivid as possible. Please add detailed description text here, as far as possible in line with the title text language style, language description as concise and vivid as possible. Please add detailed description text here, as far as possible in line with the title text language style, language description as concise and vivid as possible.</a:t>
            </a:r>
          </a:p>
        </p:txBody>
      </p:sp>
    </p:spTree>
    <p:extLst>
      <p:ext uri="{BB962C8B-B14F-4D97-AF65-F5344CB8AC3E}">
        <p14:creationId xmlns:p14="http://schemas.microsoft.com/office/powerpoint/2010/main" val="4925609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2777014" y="2131686"/>
            <a:ext cx="670901" cy="1982391"/>
          </a:xfrm>
          <a:prstGeom prst="triangle">
            <a:avLst>
              <a:gd name="adj" fmla="val 48974"/>
            </a:avLst>
          </a:prstGeom>
          <a:solidFill>
            <a:srgbClr val="94B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Isosceles Triangle 2"/>
          <p:cNvSpPr/>
          <p:nvPr/>
        </p:nvSpPr>
        <p:spPr>
          <a:xfrm>
            <a:off x="3142018" y="3417561"/>
            <a:ext cx="1135856" cy="696516"/>
          </a:xfrm>
          <a:prstGeom prst="triangle">
            <a:avLst/>
          </a:prstGeom>
          <a:solidFill>
            <a:srgbClr val="BCC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Isosceles Triangle 3"/>
          <p:cNvSpPr/>
          <p:nvPr/>
        </p:nvSpPr>
        <p:spPr>
          <a:xfrm>
            <a:off x="5554980" y="2872964"/>
            <a:ext cx="624401" cy="1240023"/>
          </a:xfrm>
          <a:prstGeom prst="triangle">
            <a:avLst/>
          </a:prstGeom>
          <a:solidFill>
            <a:srgbClr val="94B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Isosceles Triangle 4"/>
          <p:cNvSpPr/>
          <p:nvPr/>
        </p:nvSpPr>
        <p:spPr>
          <a:xfrm>
            <a:off x="5855620" y="2570405"/>
            <a:ext cx="876713" cy="1542582"/>
          </a:xfrm>
          <a:prstGeom prst="triangle">
            <a:avLst/>
          </a:prstGeom>
          <a:solidFill>
            <a:srgbClr val="BCC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Isosceles Triangle 5"/>
          <p:cNvSpPr/>
          <p:nvPr/>
        </p:nvSpPr>
        <p:spPr>
          <a:xfrm>
            <a:off x="7931299" y="2956788"/>
            <a:ext cx="989410" cy="1156198"/>
          </a:xfrm>
          <a:prstGeom prst="triangle">
            <a:avLst/>
          </a:prstGeom>
          <a:solidFill>
            <a:srgbClr val="94B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Isosceles Triangle 6"/>
          <p:cNvSpPr/>
          <p:nvPr/>
        </p:nvSpPr>
        <p:spPr>
          <a:xfrm>
            <a:off x="8537068" y="2237591"/>
            <a:ext cx="688959" cy="1875395"/>
          </a:xfrm>
          <a:prstGeom prst="triangle">
            <a:avLst/>
          </a:prstGeom>
          <a:solidFill>
            <a:srgbClr val="BCC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ounded Rectangle 16"/>
          <p:cNvSpPr/>
          <p:nvPr/>
        </p:nvSpPr>
        <p:spPr>
          <a:xfrm flipV="1">
            <a:off x="2371669" y="4138941"/>
            <a:ext cx="7219855" cy="79078"/>
          </a:xfrm>
          <a:prstGeom prst="roundRect">
            <a:avLst>
              <a:gd name="adj" fmla="val 50000"/>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9" name="Group 8"/>
          <p:cNvGrpSpPr/>
          <p:nvPr/>
        </p:nvGrpSpPr>
        <p:grpSpPr>
          <a:xfrm>
            <a:off x="2691310" y="4219112"/>
            <a:ext cx="1769609" cy="784830"/>
            <a:chOff x="1668174" y="4954920"/>
            <a:chExt cx="2359478" cy="1046440"/>
          </a:xfrm>
        </p:grpSpPr>
        <p:sp>
          <p:nvSpPr>
            <p:cNvPr id="10" name="Rectangle 35"/>
            <p:cNvSpPr/>
            <p:nvPr/>
          </p:nvSpPr>
          <p:spPr>
            <a:xfrm>
              <a:off x="1693513" y="4954920"/>
              <a:ext cx="1288872" cy="330945"/>
            </a:xfrm>
            <a:prstGeom prst="rect">
              <a:avLst/>
            </a:prstGeom>
          </p:spPr>
          <p:txBody>
            <a:bodyPr wrap="square">
              <a:spAutoFit/>
            </a:bodyPr>
            <a:lstStyle/>
            <a:p>
              <a:r>
                <a:rPr lang="en-US" sz="1013" b="1" dirty="0">
                  <a:solidFill>
                    <a:schemeClr val="tx1">
                      <a:lumMod val="65000"/>
                      <a:lumOff val="35000"/>
                    </a:schemeClr>
                  </a:solidFill>
                  <a:latin typeface="Clear Sans" panose="020B0503030202020304" pitchFamily="34" charset="0"/>
                  <a:ea typeface="Roboto" panose="02000000000000000000" pitchFamily="2" charset="0"/>
                  <a:cs typeface="Clear Sans" panose="020B0503030202020304" pitchFamily="34" charset="0"/>
                </a:rPr>
                <a:t>Asia</a:t>
              </a:r>
            </a:p>
          </p:txBody>
        </p:sp>
        <p:sp>
          <p:nvSpPr>
            <p:cNvPr id="11" name="Rectangle 38"/>
            <p:cNvSpPr/>
            <p:nvPr/>
          </p:nvSpPr>
          <p:spPr>
            <a:xfrm>
              <a:off x="1668174" y="5324252"/>
              <a:ext cx="2359478" cy="677108"/>
            </a:xfrm>
            <a:prstGeom prst="rect">
              <a:avLst/>
            </a:prstGeom>
          </p:spPr>
          <p:txBody>
            <a:bodyPr wrap="square">
              <a:spAutoFit/>
            </a:bodyPr>
            <a:lstStyle/>
            <a:p>
              <a:r>
                <a:rPr lang="zh-CN" altLang="en-US" sz="90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cs typeface="Clear Sans Light" panose="020B0303030202020304" pitchFamily="34" charset="0"/>
              </a:endParaRPr>
            </a:p>
          </p:txBody>
        </p:sp>
      </p:grpSp>
      <p:grpSp>
        <p:nvGrpSpPr>
          <p:cNvPr id="12" name="Group 9"/>
          <p:cNvGrpSpPr/>
          <p:nvPr/>
        </p:nvGrpSpPr>
        <p:grpSpPr>
          <a:xfrm>
            <a:off x="5469254" y="4219112"/>
            <a:ext cx="1769609" cy="784830"/>
            <a:chOff x="5372099" y="4954920"/>
            <a:chExt cx="2359478" cy="1046440"/>
          </a:xfrm>
        </p:grpSpPr>
        <p:sp>
          <p:nvSpPr>
            <p:cNvPr id="13" name="Rectangle 39"/>
            <p:cNvSpPr/>
            <p:nvPr/>
          </p:nvSpPr>
          <p:spPr>
            <a:xfrm>
              <a:off x="5397438" y="4954920"/>
              <a:ext cx="1288872" cy="330945"/>
            </a:xfrm>
            <a:prstGeom prst="rect">
              <a:avLst/>
            </a:prstGeom>
          </p:spPr>
          <p:txBody>
            <a:bodyPr wrap="square">
              <a:spAutoFit/>
            </a:bodyPr>
            <a:lstStyle/>
            <a:p>
              <a:r>
                <a:rPr lang="en-US" sz="1013" b="1" dirty="0">
                  <a:solidFill>
                    <a:schemeClr val="tx1">
                      <a:lumMod val="65000"/>
                      <a:lumOff val="35000"/>
                    </a:schemeClr>
                  </a:solidFill>
                  <a:latin typeface="Clear Sans" panose="020B0503030202020304" pitchFamily="34" charset="0"/>
                  <a:ea typeface="Roboto" panose="02000000000000000000" pitchFamily="2" charset="0"/>
                  <a:cs typeface="Clear Sans" panose="020B0503030202020304" pitchFamily="34" charset="0"/>
                </a:rPr>
                <a:t>Europe</a:t>
              </a:r>
            </a:p>
          </p:txBody>
        </p:sp>
        <p:sp>
          <p:nvSpPr>
            <p:cNvPr id="14" name="Rectangle 40"/>
            <p:cNvSpPr/>
            <p:nvPr/>
          </p:nvSpPr>
          <p:spPr>
            <a:xfrm>
              <a:off x="5372099" y="5324252"/>
              <a:ext cx="2359478" cy="677108"/>
            </a:xfrm>
            <a:prstGeom prst="rect">
              <a:avLst/>
            </a:prstGeom>
          </p:spPr>
          <p:txBody>
            <a:bodyPr wrap="square">
              <a:spAutoFit/>
            </a:bodyPr>
            <a:lstStyle/>
            <a:p>
              <a:r>
                <a:rPr lang="zh-CN" altLang="en-US" sz="90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cs typeface="Clear Sans Light" panose="020B0303030202020304" pitchFamily="34" charset="0"/>
              </a:endParaRPr>
            </a:p>
          </p:txBody>
        </p:sp>
      </p:grpSp>
      <p:grpSp>
        <p:nvGrpSpPr>
          <p:cNvPr id="15" name="Group 10"/>
          <p:cNvGrpSpPr/>
          <p:nvPr/>
        </p:nvGrpSpPr>
        <p:grpSpPr>
          <a:xfrm>
            <a:off x="7870576" y="4219112"/>
            <a:ext cx="1769609" cy="784830"/>
            <a:chOff x="8573861" y="4954920"/>
            <a:chExt cx="2359478" cy="1046440"/>
          </a:xfrm>
        </p:grpSpPr>
        <p:sp>
          <p:nvSpPr>
            <p:cNvPr id="16" name="Rectangle 41"/>
            <p:cNvSpPr/>
            <p:nvPr/>
          </p:nvSpPr>
          <p:spPr>
            <a:xfrm>
              <a:off x="8599200" y="4954920"/>
              <a:ext cx="1288872" cy="330945"/>
            </a:xfrm>
            <a:prstGeom prst="rect">
              <a:avLst/>
            </a:prstGeom>
          </p:spPr>
          <p:txBody>
            <a:bodyPr wrap="square">
              <a:spAutoFit/>
            </a:bodyPr>
            <a:lstStyle/>
            <a:p>
              <a:r>
                <a:rPr lang="en-US" sz="1013" b="1" dirty="0">
                  <a:solidFill>
                    <a:schemeClr val="tx1">
                      <a:lumMod val="65000"/>
                      <a:lumOff val="35000"/>
                    </a:schemeClr>
                  </a:solidFill>
                  <a:latin typeface="Clear Sans" panose="020B0503030202020304" pitchFamily="34" charset="0"/>
                  <a:ea typeface="Roboto" panose="02000000000000000000" pitchFamily="2" charset="0"/>
                  <a:cs typeface="Clear Sans" panose="020B0503030202020304" pitchFamily="34" charset="0"/>
                </a:rPr>
                <a:t>Africa</a:t>
              </a:r>
            </a:p>
          </p:txBody>
        </p:sp>
        <p:sp>
          <p:nvSpPr>
            <p:cNvPr id="17" name="Rectangle 42"/>
            <p:cNvSpPr/>
            <p:nvPr/>
          </p:nvSpPr>
          <p:spPr>
            <a:xfrm>
              <a:off x="8573861" y="5324252"/>
              <a:ext cx="2359478" cy="677108"/>
            </a:xfrm>
            <a:prstGeom prst="rect">
              <a:avLst/>
            </a:prstGeom>
          </p:spPr>
          <p:txBody>
            <a:bodyPr wrap="square">
              <a:spAutoFit/>
            </a:bodyPr>
            <a:lstStyle/>
            <a:p>
              <a:r>
                <a:rPr lang="zh-CN" altLang="en-US" sz="900" dirty="0">
                  <a:solidFill>
                    <a:schemeClr val="bg1">
                      <a:lumMod val="50000"/>
                    </a:schemeClr>
                  </a:solidFill>
                  <a:latin typeface="Lato Light" panose="020F0302020204030203" pitchFamily="34" charset="0"/>
                  <a:cs typeface="Clear Sans Light" panose="020B0303030202020304" pitchFamily="34" charset="0"/>
                </a:rPr>
                <a:t>Please add detailed description text here, as far as possible in line with the title text language style, language description as concise and vivid as possible.</a:t>
              </a:r>
              <a:endParaRPr lang="en-US" sz="900" dirty="0">
                <a:solidFill>
                  <a:schemeClr val="bg1">
                    <a:lumMod val="50000"/>
                  </a:schemeClr>
                </a:solidFill>
                <a:latin typeface="Lato Light" panose="020F0302020204030203" pitchFamily="34" charset="0"/>
                <a:cs typeface="Clear Sans Light" panose="020B0303030202020304" pitchFamily="34" charset="0"/>
              </a:endParaRPr>
            </a:p>
          </p:txBody>
        </p:sp>
      </p:grpSp>
      <p:sp>
        <p:nvSpPr>
          <p:cNvPr id="18" name="TextBox 44"/>
          <p:cNvSpPr txBox="1"/>
          <p:nvPr/>
        </p:nvSpPr>
        <p:spPr>
          <a:xfrm>
            <a:off x="2843819" y="1859447"/>
            <a:ext cx="537292" cy="201465"/>
          </a:xfrm>
          <a:prstGeom prst="rect">
            <a:avLst/>
          </a:prstGeom>
          <a:noFill/>
        </p:spPr>
        <p:txBody>
          <a:bodyPr wrap="square" rtlCol="0">
            <a:spAutoFit/>
          </a:bodyPr>
          <a:lstStyle/>
          <a:p>
            <a:pPr algn="ctr">
              <a:lnSpc>
                <a:spcPct val="70000"/>
              </a:lnSpc>
            </a:pPr>
            <a:r>
              <a:rPr lang="en-US"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98</a:t>
            </a:r>
            <a:r>
              <a:rPr lang="id-ID"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a:t>
            </a:r>
          </a:p>
        </p:txBody>
      </p:sp>
      <p:sp>
        <p:nvSpPr>
          <p:cNvPr id="19" name="TextBox 45"/>
          <p:cNvSpPr txBox="1"/>
          <p:nvPr/>
        </p:nvSpPr>
        <p:spPr>
          <a:xfrm>
            <a:off x="3455745" y="3185460"/>
            <a:ext cx="537292" cy="201465"/>
          </a:xfrm>
          <a:prstGeom prst="rect">
            <a:avLst/>
          </a:prstGeom>
          <a:noFill/>
        </p:spPr>
        <p:txBody>
          <a:bodyPr wrap="square" rtlCol="0">
            <a:spAutoFit/>
          </a:bodyPr>
          <a:lstStyle/>
          <a:p>
            <a:pPr algn="ctr">
              <a:lnSpc>
                <a:spcPct val="70000"/>
              </a:lnSpc>
            </a:pPr>
            <a:r>
              <a:rPr lang="en-US"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40</a:t>
            </a:r>
            <a:r>
              <a:rPr lang="id-ID"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a:t>
            </a:r>
          </a:p>
        </p:txBody>
      </p:sp>
      <p:sp>
        <p:nvSpPr>
          <p:cNvPr id="20" name="TextBox 46"/>
          <p:cNvSpPr txBox="1"/>
          <p:nvPr/>
        </p:nvSpPr>
        <p:spPr>
          <a:xfrm>
            <a:off x="5597059" y="2609428"/>
            <a:ext cx="537292" cy="201465"/>
          </a:xfrm>
          <a:prstGeom prst="rect">
            <a:avLst/>
          </a:prstGeom>
          <a:noFill/>
        </p:spPr>
        <p:txBody>
          <a:bodyPr wrap="square" rtlCol="0">
            <a:spAutoFit/>
          </a:bodyPr>
          <a:lstStyle/>
          <a:p>
            <a:pPr algn="ctr">
              <a:lnSpc>
                <a:spcPct val="70000"/>
              </a:lnSpc>
            </a:pPr>
            <a:r>
              <a:rPr lang="en-US"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65</a:t>
            </a:r>
            <a:r>
              <a:rPr lang="id-ID"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a:t>
            </a:r>
          </a:p>
        </p:txBody>
      </p:sp>
      <p:sp>
        <p:nvSpPr>
          <p:cNvPr id="21" name="TextBox 47"/>
          <p:cNvSpPr txBox="1"/>
          <p:nvPr/>
        </p:nvSpPr>
        <p:spPr>
          <a:xfrm>
            <a:off x="6028754" y="2329850"/>
            <a:ext cx="537292" cy="201465"/>
          </a:xfrm>
          <a:prstGeom prst="rect">
            <a:avLst/>
          </a:prstGeom>
          <a:noFill/>
        </p:spPr>
        <p:txBody>
          <a:bodyPr wrap="square" rtlCol="0">
            <a:spAutoFit/>
          </a:bodyPr>
          <a:lstStyle/>
          <a:p>
            <a:pPr algn="ctr">
              <a:lnSpc>
                <a:spcPct val="70000"/>
              </a:lnSpc>
            </a:pPr>
            <a:r>
              <a:rPr lang="en-US"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70</a:t>
            </a:r>
            <a:r>
              <a:rPr lang="id-ID"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a:t>
            </a:r>
          </a:p>
        </p:txBody>
      </p:sp>
      <p:sp>
        <p:nvSpPr>
          <p:cNvPr id="22" name="TextBox 48"/>
          <p:cNvSpPr txBox="1"/>
          <p:nvPr/>
        </p:nvSpPr>
        <p:spPr>
          <a:xfrm>
            <a:off x="8166063" y="2707109"/>
            <a:ext cx="537292" cy="201465"/>
          </a:xfrm>
          <a:prstGeom prst="rect">
            <a:avLst/>
          </a:prstGeom>
          <a:noFill/>
        </p:spPr>
        <p:txBody>
          <a:bodyPr wrap="square" rtlCol="0">
            <a:spAutoFit/>
          </a:bodyPr>
          <a:lstStyle/>
          <a:p>
            <a:pPr algn="ctr">
              <a:lnSpc>
                <a:spcPct val="70000"/>
              </a:lnSpc>
            </a:pPr>
            <a:r>
              <a:rPr lang="en-US"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60</a:t>
            </a:r>
            <a:r>
              <a:rPr lang="id-ID"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a:t>
            </a:r>
          </a:p>
        </p:txBody>
      </p:sp>
      <p:sp>
        <p:nvSpPr>
          <p:cNvPr id="23" name="TextBox 49"/>
          <p:cNvSpPr txBox="1"/>
          <p:nvPr/>
        </p:nvSpPr>
        <p:spPr>
          <a:xfrm>
            <a:off x="8612901" y="1986954"/>
            <a:ext cx="537292" cy="201465"/>
          </a:xfrm>
          <a:prstGeom prst="rect">
            <a:avLst/>
          </a:prstGeom>
          <a:noFill/>
        </p:spPr>
        <p:txBody>
          <a:bodyPr wrap="square" rtlCol="0">
            <a:spAutoFit/>
          </a:bodyPr>
          <a:lstStyle/>
          <a:p>
            <a:pPr algn="ctr">
              <a:lnSpc>
                <a:spcPct val="70000"/>
              </a:lnSpc>
            </a:pPr>
            <a:r>
              <a:rPr lang="en-US"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95</a:t>
            </a:r>
            <a:r>
              <a:rPr lang="id-ID"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a:t>
            </a:r>
          </a:p>
        </p:txBody>
      </p:sp>
      <p:grpSp>
        <p:nvGrpSpPr>
          <p:cNvPr id="24" name="Group 7"/>
          <p:cNvGrpSpPr/>
          <p:nvPr/>
        </p:nvGrpSpPr>
        <p:grpSpPr>
          <a:xfrm>
            <a:off x="5357874" y="1743070"/>
            <a:ext cx="1597282" cy="230833"/>
            <a:chOff x="5223591" y="1653533"/>
            <a:chExt cx="2129709" cy="307777"/>
          </a:xfrm>
        </p:grpSpPr>
        <p:sp>
          <p:nvSpPr>
            <p:cNvPr id="25" name="Rectangle 50"/>
            <p:cNvSpPr/>
            <p:nvPr/>
          </p:nvSpPr>
          <p:spPr>
            <a:xfrm>
              <a:off x="5223591" y="1689364"/>
              <a:ext cx="201621" cy="187759"/>
            </a:xfrm>
            <a:prstGeom prst="rect">
              <a:avLst/>
            </a:prstGeom>
            <a:solidFill>
              <a:srgbClr val="94B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Rectangle 51"/>
            <p:cNvSpPr/>
            <p:nvPr/>
          </p:nvSpPr>
          <p:spPr>
            <a:xfrm>
              <a:off x="5429552" y="1653534"/>
              <a:ext cx="647911" cy="307776"/>
            </a:xfrm>
            <a:prstGeom prst="rect">
              <a:avLst/>
            </a:prstGeom>
          </p:spPr>
          <p:txBody>
            <a:bodyPr wrap="square">
              <a:spAutoFit/>
            </a:bodyPr>
            <a:lstStyle/>
            <a:p>
              <a:r>
                <a:rPr lang="en-US" sz="900" b="1" dirty="0">
                  <a:solidFill>
                    <a:schemeClr val="tx1">
                      <a:lumMod val="65000"/>
                      <a:lumOff val="35000"/>
                    </a:schemeClr>
                  </a:solidFill>
                  <a:latin typeface="Clear Sans" panose="020B0503030202020304" pitchFamily="34" charset="0"/>
                  <a:ea typeface="Roboto" panose="02000000000000000000" pitchFamily="2" charset="0"/>
                  <a:cs typeface="Clear Sans" panose="020B0503030202020304" pitchFamily="34" charset="0"/>
                </a:rPr>
                <a:t>Metal</a:t>
              </a:r>
            </a:p>
          </p:txBody>
        </p:sp>
        <p:sp>
          <p:nvSpPr>
            <p:cNvPr id="27" name="Rectangle 52"/>
            <p:cNvSpPr/>
            <p:nvPr/>
          </p:nvSpPr>
          <p:spPr>
            <a:xfrm>
              <a:off x="6272301" y="1689364"/>
              <a:ext cx="201621" cy="187759"/>
            </a:xfrm>
            <a:prstGeom prst="rect">
              <a:avLst/>
            </a:prstGeom>
            <a:solidFill>
              <a:srgbClr val="BCC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 name="Rectangle 53"/>
            <p:cNvSpPr/>
            <p:nvPr/>
          </p:nvSpPr>
          <p:spPr>
            <a:xfrm>
              <a:off x="6478261" y="1653533"/>
              <a:ext cx="875039" cy="307776"/>
            </a:xfrm>
            <a:prstGeom prst="rect">
              <a:avLst/>
            </a:prstGeom>
          </p:spPr>
          <p:txBody>
            <a:bodyPr wrap="square">
              <a:spAutoFit/>
            </a:bodyPr>
            <a:lstStyle/>
            <a:p>
              <a:r>
                <a:rPr lang="en-US" sz="900" b="1" dirty="0">
                  <a:solidFill>
                    <a:schemeClr val="tx1">
                      <a:lumMod val="65000"/>
                      <a:lumOff val="35000"/>
                    </a:schemeClr>
                  </a:solidFill>
                  <a:latin typeface="Clear Sans" panose="020B0503030202020304" pitchFamily="34" charset="0"/>
                  <a:ea typeface="Roboto" panose="02000000000000000000" pitchFamily="2" charset="0"/>
                  <a:cs typeface="Clear Sans" panose="020B0503030202020304" pitchFamily="34" charset="0"/>
                </a:rPr>
                <a:t>Gas &amp; Oil</a:t>
              </a:r>
            </a:p>
          </p:txBody>
        </p:sp>
      </p:grpSp>
    </p:spTree>
    <p:extLst>
      <p:ext uri="{BB962C8B-B14F-4D97-AF65-F5344CB8AC3E}">
        <p14:creationId xmlns:p14="http://schemas.microsoft.com/office/powerpoint/2010/main" val="967964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5000"/>
                            </p:stCondLst>
                            <p:childTnLst>
                              <p:par>
                                <p:cTn id="47" presetID="22" presetClass="entr" presetSubtype="4"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00"/>
                                        <p:tgtEl>
                                          <p:spTgt spid="6"/>
                                        </p:tgtEl>
                                      </p:cBhvr>
                                    </p:animEffect>
                                  </p:childTnLst>
                                </p:cTn>
                              </p:par>
                            </p:childTnLst>
                          </p:cTn>
                        </p:par>
                        <p:par>
                          <p:cTn id="62" fill="hold">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down)">
                                      <p:cBhvr>
                                        <p:cTn id="69" dur="500"/>
                                        <p:tgtEl>
                                          <p:spTgt spid="7"/>
                                        </p:tgtEl>
                                      </p:cBhvr>
                                    </p:animEffect>
                                  </p:childTnLst>
                                </p:cTn>
                              </p:par>
                            </p:childTnLst>
                          </p:cTn>
                        </p:par>
                        <p:par>
                          <p:cTn id="70" fill="hold">
                            <p:stCondLst>
                              <p:cond delay="8000"/>
                            </p:stCondLst>
                            <p:childTnLst>
                              <p:par>
                                <p:cTn id="71" presetID="10" presetClass="entr" presetSubtype="0"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18" grpId="0"/>
      <p:bldP spid="19" grpId="0"/>
      <p:bldP spid="20" grpId="0"/>
      <p:bldP spid="21" grpId="0"/>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RESOURCE_PATHS_HASH_PRESENTER" val="6eab8981b0adbbcc7f32b773889ffa5934651e"/>
</p:tagLst>
</file>

<file path=ppt/theme/theme1.xml><?xml version="1.0" encoding="utf-8"?>
<a:theme xmlns:a="http://schemas.openxmlformats.org/drawingml/2006/main" name="https://www.freeppt7.com-Best PowerPoint templates for free downloa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99</TotalTime>
  <Words>3261</Words>
  <Application>Microsoft Office PowerPoint</Application>
  <PresentationFormat>宽屏</PresentationFormat>
  <Paragraphs>240</Paragraphs>
  <Slides>26</Slides>
  <Notes>26</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26</vt:i4>
      </vt:variant>
    </vt:vector>
  </HeadingPairs>
  <TitlesOfParts>
    <vt:vector size="46" baseType="lpstr">
      <vt:lpstr>Clear Sans</vt:lpstr>
      <vt:lpstr>Clear Sans Light</vt:lpstr>
      <vt:lpstr>FontAwesome</vt:lpstr>
      <vt:lpstr>Gill Sans</vt:lpstr>
      <vt:lpstr>Helvetica Light</vt:lpstr>
      <vt:lpstr>Kontrapunkt Bob Bold</vt:lpstr>
      <vt:lpstr>Lato</vt:lpstr>
      <vt:lpstr>Lato Black</vt:lpstr>
      <vt:lpstr>Lato Bold</vt:lpstr>
      <vt:lpstr>Lato Light</vt:lpstr>
      <vt:lpstr>Open Sans</vt:lpstr>
      <vt:lpstr>等线</vt:lpstr>
      <vt:lpstr>等线 Light</vt:lpstr>
      <vt:lpstr>微软雅黑</vt:lpstr>
      <vt:lpstr>Arial</vt:lpstr>
      <vt:lpstr>Calibri</vt:lpstr>
      <vt:lpstr>Calibri Light</vt:lpstr>
      <vt:lpstr>Helvetica</vt:lpstr>
      <vt:lpstr>Wingdings</vt:lpstr>
      <vt:lpstr>https://www.freeppt7.com-Best PowerPoint templates for free download​​​​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cp:keywords>RP</cp:keywords>
  <dc:description>RP</dc:description>
  <cp:lastModifiedBy>之灵 宇</cp:lastModifiedBy>
  <cp:revision>15</cp:revision>
  <dcterms:created xsi:type="dcterms:W3CDTF">2017-05-23T08:22:58Z</dcterms:created>
  <dcterms:modified xsi:type="dcterms:W3CDTF">2019-03-11T02:59:41Z</dcterms:modified>
  <cp:category>RP</cp:category>
  <cp:contentStatus>RP</cp:contentStatus>
</cp:coreProperties>
</file>