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5" r:id="rId2"/>
    <p:sldId id="370" r:id="rId3"/>
    <p:sldId id="322" r:id="rId4"/>
    <p:sldId id="402" r:id="rId5"/>
    <p:sldId id="389" r:id="rId6"/>
    <p:sldId id="403" r:id="rId7"/>
    <p:sldId id="404" r:id="rId8"/>
    <p:sldId id="405" r:id="rId9"/>
    <p:sldId id="321" r:id="rId10"/>
    <p:sldId id="391" r:id="rId11"/>
    <p:sldId id="406" r:id="rId12"/>
    <p:sldId id="407" r:id="rId13"/>
    <p:sldId id="408" r:id="rId14"/>
    <p:sldId id="357" r:id="rId15"/>
    <p:sldId id="409" r:id="rId16"/>
    <p:sldId id="410" r:id="rId17"/>
    <p:sldId id="411" r:id="rId18"/>
    <p:sldId id="401" r:id="rId19"/>
    <p:sldId id="396" r:id="rId20"/>
    <p:sldId id="320" r:id="rId21"/>
    <p:sldId id="412" r:id="rId22"/>
    <p:sldId id="413" r:id="rId23"/>
    <p:sldId id="414" r:id="rId24"/>
    <p:sldId id="397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66B"/>
    <a:srgbClr val="888382"/>
    <a:srgbClr val="2E3557"/>
    <a:srgbClr val="AABEB5"/>
    <a:srgbClr val="BCBFA4"/>
    <a:srgbClr val="F7F8FB"/>
    <a:srgbClr val="A3BB7F"/>
    <a:srgbClr val="EEEEEE"/>
    <a:srgbClr val="778495"/>
    <a:srgbClr val="648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72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2058401" y="1907425"/>
            <a:ext cx="307777" cy="25850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 【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年终总结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新年计划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述职报告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工作汇报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5656" y="627534"/>
            <a:ext cx="1354217" cy="499537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rgbClr val="2E3557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微软雅黑" pitchFamily="34" charset="-122"/>
              </a:rPr>
              <a:t>荷花</a:t>
            </a:r>
            <a:endParaRPr lang="en-US" altLang="zh-CN" sz="4400" spc="300" dirty="0">
              <a:solidFill>
                <a:srgbClr val="2E3557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华文行楷" panose="02010800040101010101" pitchFamily="2" charset="-122"/>
                <a:ea typeface="华文行楷" panose="02010800040101010101" pitchFamily="2" charset="-122"/>
                <a:sym typeface="微软雅黑" pitchFamily="34" charset="-122"/>
              </a:rPr>
              <a:t>  水墨中国风</a:t>
            </a:r>
            <a:r>
              <a:rPr lang="en-US" altLang="zh-CN" sz="3200" spc="300" dirty="0">
                <a:latin typeface="华文行楷" panose="02010800040101010101" pitchFamily="2" charset="-122"/>
                <a:ea typeface="华文行楷" panose="02010800040101010101" pitchFamily="2" charset="-122"/>
                <a:sym typeface="微软雅黑" pitchFamily="34" charset="-122"/>
              </a:rPr>
              <a:t>PPT</a:t>
            </a:r>
            <a:endParaRPr lang="zh-CN" altLang="en-US" sz="3200" spc="300" dirty="0">
              <a:latin typeface="华文行楷" panose="02010800040101010101" pitchFamily="2" charset="-122"/>
              <a:ea typeface="华文行楷" panose="02010800040101010101" pitchFamily="2" charset="-122"/>
              <a:sym typeface="微软雅黑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84" y="2719673"/>
            <a:ext cx="318916" cy="81109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66397" y="955730"/>
            <a:ext cx="3277577" cy="3291139"/>
            <a:chOff x="4166397" y="955730"/>
            <a:chExt cx="3277577" cy="3291139"/>
          </a:xfrm>
        </p:grpSpPr>
        <p:sp>
          <p:nvSpPr>
            <p:cNvPr id="4" name="椭圆 3"/>
            <p:cNvSpPr/>
            <p:nvPr/>
          </p:nvSpPr>
          <p:spPr>
            <a:xfrm>
              <a:off x="4166397" y="977383"/>
              <a:ext cx="3269485" cy="3269486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174489" y="955730"/>
              <a:ext cx="3269485" cy="3269486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2000" r="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878">
            <a:off x="4144448" y="3471198"/>
            <a:ext cx="1045090" cy="14768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1007958"/>
            <a:ext cx="1070493" cy="9490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15" y="-248257"/>
            <a:ext cx="2534553" cy="1901956"/>
          </a:xfrm>
          <a:prstGeom prst="rect">
            <a:avLst/>
          </a:prstGeom>
        </p:spPr>
      </p:pic>
      <p:pic>
        <p:nvPicPr>
          <p:cNvPr id="6" name="古筝 - 出水莲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72200" y="-1024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3842321" y="1850425"/>
            <a:ext cx="1459359" cy="1442651"/>
          </a:xfrm>
          <a:custGeom>
            <a:avLst/>
            <a:gdLst/>
            <a:ahLst/>
            <a:cxnLst/>
            <a:rect l="l" t="t" r="r" b="b"/>
            <a:pathLst>
              <a:path w="146902" h="145220">
                <a:moveTo>
                  <a:pt x="137410" y="123064"/>
                </a:moveTo>
                <a:cubicBezTo>
                  <a:pt x="137707" y="122915"/>
                  <a:pt x="138005" y="122915"/>
                  <a:pt x="138303" y="123064"/>
                </a:cubicBezTo>
                <a:lnTo>
                  <a:pt x="138303" y="123510"/>
                </a:lnTo>
                <a:cubicBezTo>
                  <a:pt x="138600" y="123510"/>
                  <a:pt x="138823" y="123510"/>
                  <a:pt x="138972" y="123510"/>
                </a:cubicBezTo>
                <a:cubicBezTo>
                  <a:pt x="139270" y="123659"/>
                  <a:pt x="139419" y="123808"/>
                  <a:pt x="139419" y="123957"/>
                </a:cubicBezTo>
                <a:cubicBezTo>
                  <a:pt x="138675" y="126636"/>
                  <a:pt x="137707" y="128868"/>
                  <a:pt x="136517" y="130654"/>
                </a:cubicBezTo>
                <a:cubicBezTo>
                  <a:pt x="134582" y="133035"/>
                  <a:pt x="133466" y="134226"/>
                  <a:pt x="133168" y="134226"/>
                </a:cubicBezTo>
                <a:cubicBezTo>
                  <a:pt x="132870" y="134226"/>
                  <a:pt x="132721" y="134003"/>
                  <a:pt x="132721" y="133556"/>
                </a:cubicBezTo>
                <a:cubicBezTo>
                  <a:pt x="132721" y="133556"/>
                  <a:pt x="132498" y="133408"/>
                  <a:pt x="132052" y="133110"/>
                </a:cubicBezTo>
                <a:cubicBezTo>
                  <a:pt x="131903" y="132812"/>
                  <a:pt x="131754" y="132440"/>
                  <a:pt x="131605" y="131994"/>
                </a:cubicBezTo>
                <a:cubicBezTo>
                  <a:pt x="131605" y="131547"/>
                  <a:pt x="131754" y="131026"/>
                  <a:pt x="132052" y="130431"/>
                </a:cubicBezTo>
                <a:cubicBezTo>
                  <a:pt x="134284" y="126561"/>
                  <a:pt x="135624" y="124403"/>
                  <a:pt x="136070" y="123957"/>
                </a:cubicBezTo>
                <a:cubicBezTo>
                  <a:pt x="136517" y="123362"/>
                  <a:pt x="136963" y="123064"/>
                  <a:pt x="137410" y="123064"/>
                </a:cubicBezTo>
                <a:close/>
                <a:moveTo>
                  <a:pt x="7929" y="123064"/>
                </a:moveTo>
                <a:cubicBezTo>
                  <a:pt x="8078" y="122915"/>
                  <a:pt x="8376" y="122915"/>
                  <a:pt x="8822" y="123064"/>
                </a:cubicBezTo>
                <a:cubicBezTo>
                  <a:pt x="9269" y="123064"/>
                  <a:pt x="9715" y="123362"/>
                  <a:pt x="10162" y="123957"/>
                </a:cubicBezTo>
                <a:cubicBezTo>
                  <a:pt x="10608" y="124403"/>
                  <a:pt x="11947" y="126561"/>
                  <a:pt x="14180" y="130431"/>
                </a:cubicBezTo>
                <a:cubicBezTo>
                  <a:pt x="14478" y="131026"/>
                  <a:pt x="14626" y="131547"/>
                  <a:pt x="14626" y="131994"/>
                </a:cubicBezTo>
                <a:cubicBezTo>
                  <a:pt x="14329" y="132440"/>
                  <a:pt x="14105" y="132812"/>
                  <a:pt x="13957" y="133110"/>
                </a:cubicBezTo>
                <a:cubicBezTo>
                  <a:pt x="13659" y="133408"/>
                  <a:pt x="13510" y="133556"/>
                  <a:pt x="13510" y="133556"/>
                </a:cubicBezTo>
                <a:cubicBezTo>
                  <a:pt x="13510" y="134003"/>
                  <a:pt x="13361" y="134226"/>
                  <a:pt x="13064" y="134226"/>
                </a:cubicBezTo>
                <a:cubicBezTo>
                  <a:pt x="12766" y="134226"/>
                  <a:pt x="11650" y="133035"/>
                  <a:pt x="9715" y="130654"/>
                </a:cubicBezTo>
                <a:cubicBezTo>
                  <a:pt x="8524" y="128868"/>
                  <a:pt x="7557" y="126636"/>
                  <a:pt x="6813" y="123957"/>
                </a:cubicBezTo>
                <a:cubicBezTo>
                  <a:pt x="6813" y="123808"/>
                  <a:pt x="6962" y="123659"/>
                  <a:pt x="7259" y="123510"/>
                </a:cubicBezTo>
                <a:cubicBezTo>
                  <a:pt x="7408" y="123510"/>
                  <a:pt x="7631" y="123510"/>
                  <a:pt x="7929" y="123510"/>
                </a:cubicBezTo>
                <a:close/>
                <a:moveTo>
                  <a:pt x="125578" y="80425"/>
                </a:moveTo>
                <a:cubicBezTo>
                  <a:pt x="127661" y="80127"/>
                  <a:pt x="129001" y="80350"/>
                  <a:pt x="129596" y="81094"/>
                </a:cubicBezTo>
                <a:lnTo>
                  <a:pt x="130936" y="82657"/>
                </a:lnTo>
                <a:cubicBezTo>
                  <a:pt x="132424" y="82062"/>
                  <a:pt x="133838" y="81913"/>
                  <a:pt x="135177" y="82211"/>
                </a:cubicBezTo>
                <a:cubicBezTo>
                  <a:pt x="136517" y="82657"/>
                  <a:pt x="137038" y="83699"/>
                  <a:pt x="136740" y="85336"/>
                </a:cubicBezTo>
                <a:cubicBezTo>
                  <a:pt x="131977" y="100814"/>
                  <a:pt x="125355" y="113613"/>
                  <a:pt x="116871" y="123734"/>
                </a:cubicBezTo>
                <a:cubicBezTo>
                  <a:pt x="106156" y="136831"/>
                  <a:pt x="99607" y="143379"/>
                  <a:pt x="97226" y="143379"/>
                </a:cubicBezTo>
                <a:cubicBezTo>
                  <a:pt x="95589" y="143379"/>
                  <a:pt x="94770" y="142263"/>
                  <a:pt x="94770" y="140030"/>
                </a:cubicBezTo>
                <a:cubicBezTo>
                  <a:pt x="94770" y="139286"/>
                  <a:pt x="93729" y="137947"/>
                  <a:pt x="91645" y="136012"/>
                </a:cubicBezTo>
                <a:cubicBezTo>
                  <a:pt x="90603" y="134970"/>
                  <a:pt x="90008" y="133408"/>
                  <a:pt x="89859" y="131324"/>
                </a:cubicBezTo>
                <a:cubicBezTo>
                  <a:pt x="89561" y="128347"/>
                  <a:pt x="90305" y="125371"/>
                  <a:pt x="92091" y="122394"/>
                </a:cubicBezTo>
                <a:cubicBezTo>
                  <a:pt x="106379" y="100070"/>
                  <a:pt x="114937" y="87568"/>
                  <a:pt x="117764" y="84890"/>
                </a:cubicBezTo>
                <a:cubicBezTo>
                  <a:pt x="120592" y="82211"/>
                  <a:pt x="123196" y="80722"/>
                  <a:pt x="125578" y="80425"/>
                </a:cubicBezTo>
                <a:close/>
                <a:moveTo>
                  <a:pt x="22217" y="78416"/>
                </a:moveTo>
                <a:cubicBezTo>
                  <a:pt x="24747" y="78862"/>
                  <a:pt x="27351" y="80425"/>
                  <a:pt x="30030" y="83104"/>
                </a:cubicBezTo>
                <a:cubicBezTo>
                  <a:pt x="32858" y="85931"/>
                  <a:pt x="40597" y="98656"/>
                  <a:pt x="53247" y="121278"/>
                </a:cubicBezTo>
                <a:cubicBezTo>
                  <a:pt x="54884" y="124255"/>
                  <a:pt x="55554" y="127231"/>
                  <a:pt x="55256" y="130208"/>
                </a:cubicBezTo>
                <a:cubicBezTo>
                  <a:pt x="54959" y="132291"/>
                  <a:pt x="54215" y="133854"/>
                  <a:pt x="53024" y="134896"/>
                </a:cubicBezTo>
                <a:cubicBezTo>
                  <a:pt x="50940" y="136831"/>
                  <a:pt x="49899" y="138170"/>
                  <a:pt x="49899" y="138914"/>
                </a:cubicBezTo>
                <a:cubicBezTo>
                  <a:pt x="49750" y="141295"/>
                  <a:pt x="48857" y="142486"/>
                  <a:pt x="47220" y="142486"/>
                </a:cubicBezTo>
                <a:cubicBezTo>
                  <a:pt x="44838" y="142486"/>
                  <a:pt x="38588" y="135789"/>
                  <a:pt x="28467" y="122394"/>
                </a:cubicBezTo>
                <a:cubicBezTo>
                  <a:pt x="20728" y="111976"/>
                  <a:pt x="14924" y="98879"/>
                  <a:pt x="11055" y="83104"/>
                </a:cubicBezTo>
                <a:cubicBezTo>
                  <a:pt x="10906" y="81615"/>
                  <a:pt x="11501" y="80648"/>
                  <a:pt x="12840" y="80201"/>
                </a:cubicBezTo>
                <a:cubicBezTo>
                  <a:pt x="14180" y="79904"/>
                  <a:pt x="15594" y="80053"/>
                  <a:pt x="17082" y="80648"/>
                </a:cubicBezTo>
                <a:lnTo>
                  <a:pt x="17975" y="79085"/>
                </a:lnTo>
                <a:cubicBezTo>
                  <a:pt x="18868" y="78341"/>
                  <a:pt x="20282" y="78118"/>
                  <a:pt x="22217" y="78416"/>
                </a:cubicBezTo>
                <a:close/>
                <a:moveTo>
                  <a:pt x="78027" y="58"/>
                </a:moveTo>
                <a:cubicBezTo>
                  <a:pt x="109430" y="1099"/>
                  <a:pt x="130340" y="15982"/>
                  <a:pt x="140758" y="44706"/>
                </a:cubicBezTo>
                <a:cubicBezTo>
                  <a:pt x="145818" y="59142"/>
                  <a:pt x="147753" y="73579"/>
                  <a:pt x="146563" y="88015"/>
                </a:cubicBezTo>
                <a:cubicBezTo>
                  <a:pt x="146265" y="90545"/>
                  <a:pt x="145744" y="92257"/>
                  <a:pt x="145000" y="93150"/>
                </a:cubicBezTo>
                <a:lnTo>
                  <a:pt x="143660" y="94266"/>
                </a:lnTo>
                <a:cubicBezTo>
                  <a:pt x="145744" y="105130"/>
                  <a:pt x="142693" y="115325"/>
                  <a:pt x="134507" y="124850"/>
                </a:cubicBezTo>
                <a:cubicBezTo>
                  <a:pt x="122750" y="138244"/>
                  <a:pt x="114490" y="145016"/>
                  <a:pt x="109728" y="145165"/>
                </a:cubicBezTo>
                <a:cubicBezTo>
                  <a:pt x="105560" y="145314"/>
                  <a:pt x="103402" y="145165"/>
                  <a:pt x="103254" y="144718"/>
                </a:cubicBezTo>
                <a:cubicBezTo>
                  <a:pt x="115755" y="131026"/>
                  <a:pt x="124238" y="120608"/>
                  <a:pt x="128703" y="113465"/>
                </a:cubicBezTo>
                <a:cubicBezTo>
                  <a:pt x="137186" y="98731"/>
                  <a:pt x="140907" y="88461"/>
                  <a:pt x="139865" y="82657"/>
                </a:cubicBezTo>
                <a:cubicBezTo>
                  <a:pt x="139865" y="82657"/>
                  <a:pt x="139865" y="81467"/>
                  <a:pt x="139865" y="79085"/>
                </a:cubicBezTo>
                <a:cubicBezTo>
                  <a:pt x="140163" y="76555"/>
                  <a:pt x="140088" y="74025"/>
                  <a:pt x="139642" y="71495"/>
                </a:cubicBezTo>
                <a:cubicBezTo>
                  <a:pt x="139047" y="63012"/>
                  <a:pt x="137335" y="55124"/>
                  <a:pt x="134507" y="47831"/>
                </a:cubicBezTo>
                <a:cubicBezTo>
                  <a:pt x="124982" y="25061"/>
                  <a:pt x="105635" y="13080"/>
                  <a:pt x="76464" y="11889"/>
                </a:cubicBezTo>
                <a:cubicBezTo>
                  <a:pt x="47443" y="10699"/>
                  <a:pt x="27128" y="22233"/>
                  <a:pt x="15519" y="46492"/>
                </a:cubicBezTo>
                <a:cubicBezTo>
                  <a:pt x="9864" y="58696"/>
                  <a:pt x="7111" y="71049"/>
                  <a:pt x="7259" y="83550"/>
                </a:cubicBezTo>
                <a:cubicBezTo>
                  <a:pt x="13361" y="101707"/>
                  <a:pt x="19761" y="115102"/>
                  <a:pt x="26458" y="123734"/>
                </a:cubicBezTo>
                <a:cubicBezTo>
                  <a:pt x="33453" y="132515"/>
                  <a:pt x="38588" y="138989"/>
                  <a:pt x="41862" y="143156"/>
                </a:cubicBezTo>
                <a:cubicBezTo>
                  <a:pt x="37844" y="145835"/>
                  <a:pt x="33676" y="145760"/>
                  <a:pt x="29360" y="142933"/>
                </a:cubicBezTo>
                <a:cubicBezTo>
                  <a:pt x="16859" y="134003"/>
                  <a:pt x="8599" y="123287"/>
                  <a:pt x="4580" y="110786"/>
                </a:cubicBezTo>
                <a:cubicBezTo>
                  <a:pt x="1604" y="100665"/>
                  <a:pt x="860" y="94787"/>
                  <a:pt x="2348" y="93150"/>
                </a:cubicBezTo>
                <a:cubicBezTo>
                  <a:pt x="1306" y="92108"/>
                  <a:pt x="637" y="89354"/>
                  <a:pt x="339" y="84890"/>
                </a:cubicBezTo>
                <a:cubicBezTo>
                  <a:pt x="-1149" y="71346"/>
                  <a:pt x="2274" y="56091"/>
                  <a:pt x="10608" y="39125"/>
                </a:cubicBezTo>
                <a:cubicBezTo>
                  <a:pt x="23705" y="12038"/>
                  <a:pt x="46178" y="-984"/>
                  <a:pt x="78027" y="58"/>
                </a:cubicBezTo>
                <a:close/>
              </a:path>
            </a:pathLst>
          </a:custGeom>
          <a:solidFill>
            <a:srgbClr val="8A766B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1183820" y="1436775"/>
            <a:ext cx="2361556" cy="2405934"/>
            <a:chOff x="921787" y="1915700"/>
            <a:chExt cx="3148741" cy="3207912"/>
          </a:xfrm>
        </p:grpSpPr>
        <p:grpSp>
          <p:nvGrpSpPr>
            <p:cNvPr id="27" name="组合 26"/>
            <p:cNvGrpSpPr/>
            <p:nvPr/>
          </p:nvGrpSpPr>
          <p:grpSpPr>
            <a:xfrm>
              <a:off x="921787" y="4214720"/>
              <a:ext cx="1964862" cy="758602"/>
              <a:chOff x="719139" y="2936509"/>
              <a:chExt cx="1964862" cy="75860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150433" y="3107794"/>
                <a:ext cx="736614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006463" y="2936509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sz="2800" dirty="0">
                    <a:solidFill>
                      <a:srgbClr val="8A766B"/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19139" y="3408165"/>
                <a:ext cx="1964862" cy="286946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21787" y="1915700"/>
              <a:ext cx="3148741" cy="1014984"/>
              <a:chOff x="921787" y="1915700"/>
              <a:chExt cx="3148741" cy="1014984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921787" y="2042150"/>
                <a:ext cx="1964862" cy="758602"/>
                <a:chOff x="719139" y="2936509"/>
                <a:chExt cx="1964862" cy="758602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1150433" y="3107794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pPr algn="r"/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</a:rPr>
                    <a:t>关键词</a:t>
                  </a: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2006463" y="2936509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85000" lnSpcReduction="10000"/>
                </a:bodyPr>
                <a:lstStyle/>
                <a:p>
                  <a:r>
                    <a:rPr lang="en-US" sz="2800" dirty="0">
                      <a:solidFill>
                        <a:srgbClr val="8A766B"/>
                      </a:solidFill>
                      <a:effectLst/>
                      <a:latin typeface="Impact" panose="020B0806030902050204" pitchFamily="34" charset="0"/>
                    </a:rPr>
                    <a:t>10%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719139" y="3408165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effectLst/>
                    </a:rPr>
                    <a:t>此部分内容作为文字排版占位显示</a:t>
                  </a: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055544" y="1915700"/>
                <a:ext cx="1014984" cy="1014984"/>
                <a:chOff x="3057286" y="1915700"/>
                <a:chExt cx="1014984" cy="1014984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3059027" y="1917441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弧形 35"/>
                <p:cNvSpPr/>
                <p:nvPr/>
              </p:nvSpPr>
              <p:spPr>
                <a:xfrm>
                  <a:off x="3057286" y="1915700"/>
                  <a:ext cx="1014984" cy="1014984"/>
                </a:xfrm>
                <a:prstGeom prst="arc">
                  <a:avLst>
                    <a:gd name="adj1" fmla="val 16200000"/>
                    <a:gd name="adj2" fmla="val 18256256"/>
                  </a:avLst>
                </a:prstGeom>
                <a:ln w="1016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3333439" y="2181676"/>
                  <a:ext cx="459194" cy="479550"/>
                </a:xfrm>
                <a:custGeom>
                  <a:avLst/>
                  <a:gdLst>
                    <a:gd name="connsiteX0" fmla="*/ 293688 w 322263"/>
                    <a:gd name="connsiteY0" fmla="*/ 298450 h 336550"/>
                    <a:gd name="connsiteX1" fmla="*/ 293688 w 322263"/>
                    <a:gd name="connsiteY1" fmla="*/ 305019 h 336550"/>
                    <a:gd name="connsiteX2" fmla="*/ 261635 w 322263"/>
                    <a:gd name="connsiteY2" fmla="*/ 336550 h 336550"/>
                    <a:gd name="connsiteX3" fmla="*/ 241603 w 322263"/>
                    <a:gd name="connsiteY3" fmla="*/ 336550 h 336550"/>
                    <a:gd name="connsiteX4" fmla="*/ 209550 w 322263"/>
                    <a:gd name="connsiteY4" fmla="*/ 305019 h 336550"/>
                    <a:gd name="connsiteX5" fmla="*/ 209550 w 322263"/>
                    <a:gd name="connsiteY5" fmla="*/ 301078 h 336550"/>
                    <a:gd name="connsiteX6" fmla="*/ 277662 w 322263"/>
                    <a:gd name="connsiteY6" fmla="*/ 301078 h 336550"/>
                    <a:gd name="connsiteX7" fmla="*/ 293688 w 322263"/>
                    <a:gd name="connsiteY7" fmla="*/ 298450 h 336550"/>
                    <a:gd name="connsiteX8" fmla="*/ 28575 w 322263"/>
                    <a:gd name="connsiteY8" fmla="*/ 298450 h 336550"/>
                    <a:gd name="connsiteX9" fmla="*/ 44601 w 322263"/>
                    <a:gd name="connsiteY9" fmla="*/ 301078 h 336550"/>
                    <a:gd name="connsiteX10" fmla="*/ 112713 w 322263"/>
                    <a:gd name="connsiteY10" fmla="*/ 301078 h 336550"/>
                    <a:gd name="connsiteX11" fmla="*/ 112713 w 322263"/>
                    <a:gd name="connsiteY11" fmla="*/ 305019 h 336550"/>
                    <a:gd name="connsiteX12" fmla="*/ 80660 w 322263"/>
                    <a:gd name="connsiteY12" fmla="*/ 336550 h 336550"/>
                    <a:gd name="connsiteX13" fmla="*/ 60628 w 322263"/>
                    <a:gd name="connsiteY13" fmla="*/ 336550 h 336550"/>
                    <a:gd name="connsiteX14" fmla="*/ 28575 w 322263"/>
                    <a:gd name="connsiteY14" fmla="*/ 305019 h 336550"/>
                    <a:gd name="connsiteX15" fmla="*/ 28575 w 322263"/>
                    <a:gd name="connsiteY15" fmla="*/ 298450 h 336550"/>
                    <a:gd name="connsiteX16" fmla="*/ 233362 w 322263"/>
                    <a:gd name="connsiteY16" fmla="*/ 228600 h 336550"/>
                    <a:gd name="connsiteX17" fmla="*/ 273050 w 322263"/>
                    <a:gd name="connsiteY17" fmla="*/ 228600 h 336550"/>
                    <a:gd name="connsiteX18" fmla="*/ 273050 w 322263"/>
                    <a:gd name="connsiteY18" fmla="*/ 241300 h 336550"/>
                    <a:gd name="connsiteX19" fmla="*/ 233362 w 322263"/>
                    <a:gd name="connsiteY19" fmla="*/ 241300 h 336550"/>
                    <a:gd name="connsiteX20" fmla="*/ 49212 w 322263"/>
                    <a:gd name="connsiteY20" fmla="*/ 228600 h 336550"/>
                    <a:gd name="connsiteX21" fmla="*/ 88900 w 322263"/>
                    <a:gd name="connsiteY21" fmla="*/ 228600 h 336550"/>
                    <a:gd name="connsiteX22" fmla="*/ 88900 w 322263"/>
                    <a:gd name="connsiteY22" fmla="*/ 241300 h 336550"/>
                    <a:gd name="connsiteX23" fmla="*/ 49212 w 322263"/>
                    <a:gd name="connsiteY23" fmla="*/ 241300 h 336550"/>
                    <a:gd name="connsiteX24" fmla="*/ 228109 w 322263"/>
                    <a:gd name="connsiteY24" fmla="*/ 212725 h 336550"/>
                    <a:gd name="connsiteX25" fmla="*/ 217487 w 322263"/>
                    <a:gd name="connsiteY25" fmla="*/ 224912 h 336550"/>
                    <a:gd name="connsiteX26" fmla="*/ 217487 w 322263"/>
                    <a:gd name="connsiteY26" fmla="*/ 246577 h 336550"/>
                    <a:gd name="connsiteX27" fmla="*/ 228109 w 322263"/>
                    <a:gd name="connsiteY27" fmla="*/ 258763 h 336550"/>
                    <a:gd name="connsiteX28" fmla="*/ 278563 w 322263"/>
                    <a:gd name="connsiteY28" fmla="*/ 258763 h 336550"/>
                    <a:gd name="connsiteX29" fmla="*/ 290512 w 322263"/>
                    <a:gd name="connsiteY29" fmla="*/ 246577 h 336550"/>
                    <a:gd name="connsiteX30" fmla="*/ 290512 w 322263"/>
                    <a:gd name="connsiteY30" fmla="*/ 224912 h 336550"/>
                    <a:gd name="connsiteX31" fmla="*/ 278563 w 322263"/>
                    <a:gd name="connsiteY31" fmla="*/ 212725 h 336550"/>
                    <a:gd name="connsiteX32" fmla="*/ 228109 w 322263"/>
                    <a:gd name="connsiteY32" fmla="*/ 212725 h 336550"/>
                    <a:gd name="connsiteX33" fmla="*/ 43699 w 322263"/>
                    <a:gd name="connsiteY33" fmla="*/ 212725 h 336550"/>
                    <a:gd name="connsiteX34" fmla="*/ 31750 w 322263"/>
                    <a:gd name="connsiteY34" fmla="*/ 224912 h 336550"/>
                    <a:gd name="connsiteX35" fmla="*/ 31750 w 322263"/>
                    <a:gd name="connsiteY35" fmla="*/ 246577 h 336550"/>
                    <a:gd name="connsiteX36" fmla="*/ 43699 w 322263"/>
                    <a:gd name="connsiteY36" fmla="*/ 258763 h 336550"/>
                    <a:gd name="connsiteX37" fmla="*/ 94153 w 322263"/>
                    <a:gd name="connsiteY37" fmla="*/ 258763 h 336550"/>
                    <a:gd name="connsiteX38" fmla="*/ 104775 w 322263"/>
                    <a:gd name="connsiteY38" fmla="*/ 246577 h 336550"/>
                    <a:gd name="connsiteX39" fmla="*/ 104775 w 322263"/>
                    <a:gd name="connsiteY39" fmla="*/ 224912 h 336550"/>
                    <a:gd name="connsiteX40" fmla="*/ 94153 w 322263"/>
                    <a:gd name="connsiteY40" fmla="*/ 212725 h 336550"/>
                    <a:gd name="connsiteX41" fmla="*/ 43699 w 322263"/>
                    <a:gd name="connsiteY41" fmla="*/ 212725 h 336550"/>
                    <a:gd name="connsiteX42" fmla="*/ 44905 w 322263"/>
                    <a:gd name="connsiteY42" fmla="*/ 184150 h 336550"/>
                    <a:gd name="connsiteX43" fmla="*/ 277358 w 322263"/>
                    <a:gd name="connsiteY43" fmla="*/ 184150 h 336550"/>
                    <a:gd name="connsiteX44" fmla="*/ 322263 w 322263"/>
                    <a:gd name="connsiteY44" fmla="*/ 228893 h 336550"/>
                    <a:gd name="connsiteX45" fmla="*/ 322263 w 322263"/>
                    <a:gd name="connsiteY45" fmla="*/ 239421 h 336550"/>
                    <a:gd name="connsiteX46" fmla="*/ 277358 w 322263"/>
                    <a:gd name="connsiteY46" fmla="*/ 284163 h 336550"/>
                    <a:gd name="connsiteX47" fmla="*/ 44905 w 322263"/>
                    <a:gd name="connsiteY47" fmla="*/ 284163 h 336550"/>
                    <a:gd name="connsiteX48" fmla="*/ 0 w 322263"/>
                    <a:gd name="connsiteY48" fmla="*/ 239421 h 336550"/>
                    <a:gd name="connsiteX49" fmla="*/ 0 w 322263"/>
                    <a:gd name="connsiteY49" fmla="*/ 228893 h 336550"/>
                    <a:gd name="connsiteX50" fmla="*/ 44905 w 322263"/>
                    <a:gd name="connsiteY50" fmla="*/ 184150 h 336550"/>
                    <a:gd name="connsiteX51" fmla="*/ 100909 w 322263"/>
                    <a:gd name="connsiteY51" fmla="*/ 112712 h 336550"/>
                    <a:gd name="connsiteX52" fmla="*/ 221354 w 322263"/>
                    <a:gd name="connsiteY52" fmla="*/ 112712 h 336550"/>
                    <a:gd name="connsiteX53" fmla="*/ 242300 w 322263"/>
                    <a:gd name="connsiteY53" fmla="*/ 125563 h 336550"/>
                    <a:gd name="connsiteX54" fmla="*/ 259320 w 322263"/>
                    <a:gd name="connsiteY54" fmla="*/ 158977 h 336550"/>
                    <a:gd name="connsiteX55" fmla="*/ 254083 w 322263"/>
                    <a:gd name="connsiteY55" fmla="*/ 166687 h 336550"/>
                    <a:gd name="connsiteX56" fmla="*/ 68180 w 322263"/>
                    <a:gd name="connsiteY56" fmla="*/ 166687 h 336550"/>
                    <a:gd name="connsiteX57" fmla="*/ 62943 w 322263"/>
                    <a:gd name="connsiteY57" fmla="*/ 158977 h 336550"/>
                    <a:gd name="connsiteX58" fmla="*/ 79963 w 322263"/>
                    <a:gd name="connsiteY58" fmla="*/ 125563 h 336550"/>
                    <a:gd name="connsiteX59" fmla="*/ 100909 w 322263"/>
                    <a:gd name="connsiteY59" fmla="*/ 112712 h 336550"/>
                    <a:gd name="connsiteX60" fmla="*/ 209688 w 322263"/>
                    <a:gd name="connsiteY60" fmla="*/ 60325 h 336550"/>
                    <a:gd name="connsiteX61" fmla="*/ 222112 w 322263"/>
                    <a:gd name="connsiteY61" fmla="*/ 60325 h 336550"/>
                    <a:gd name="connsiteX62" fmla="*/ 231775 w 322263"/>
                    <a:gd name="connsiteY62" fmla="*/ 69850 h 336550"/>
                    <a:gd name="connsiteX63" fmla="*/ 222112 w 322263"/>
                    <a:gd name="connsiteY63" fmla="*/ 79375 h 336550"/>
                    <a:gd name="connsiteX64" fmla="*/ 209688 w 322263"/>
                    <a:gd name="connsiteY64" fmla="*/ 79375 h 336550"/>
                    <a:gd name="connsiteX65" fmla="*/ 200025 w 322263"/>
                    <a:gd name="connsiteY65" fmla="*/ 69850 h 336550"/>
                    <a:gd name="connsiteX66" fmla="*/ 209688 w 322263"/>
                    <a:gd name="connsiteY66" fmla="*/ 60325 h 336550"/>
                    <a:gd name="connsiteX67" fmla="*/ 101255 w 322263"/>
                    <a:gd name="connsiteY67" fmla="*/ 60325 h 336550"/>
                    <a:gd name="connsiteX68" fmla="*/ 113058 w 322263"/>
                    <a:gd name="connsiteY68" fmla="*/ 60325 h 336550"/>
                    <a:gd name="connsiteX69" fmla="*/ 122238 w 322263"/>
                    <a:gd name="connsiteY69" fmla="*/ 69850 h 336550"/>
                    <a:gd name="connsiteX70" fmla="*/ 113058 w 322263"/>
                    <a:gd name="connsiteY70" fmla="*/ 79375 h 336550"/>
                    <a:gd name="connsiteX71" fmla="*/ 101255 w 322263"/>
                    <a:gd name="connsiteY71" fmla="*/ 79375 h 336550"/>
                    <a:gd name="connsiteX72" fmla="*/ 92075 w 322263"/>
                    <a:gd name="connsiteY72" fmla="*/ 69850 h 336550"/>
                    <a:gd name="connsiteX73" fmla="*/ 101255 w 322263"/>
                    <a:gd name="connsiteY73" fmla="*/ 60325 h 336550"/>
                    <a:gd name="connsiteX74" fmla="*/ 161132 w 322263"/>
                    <a:gd name="connsiteY74" fmla="*/ 34925 h 336550"/>
                    <a:gd name="connsiteX75" fmla="*/ 195263 w 322263"/>
                    <a:gd name="connsiteY75" fmla="*/ 69920 h 336550"/>
                    <a:gd name="connsiteX76" fmla="*/ 195263 w 322263"/>
                    <a:gd name="connsiteY76" fmla="*/ 86071 h 336550"/>
                    <a:gd name="connsiteX77" fmla="*/ 184761 w 322263"/>
                    <a:gd name="connsiteY77" fmla="*/ 96838 h 336550"/>
                    <a:gd name="connsiteX78" fmla="*/ 137502 w 322263"/>
                    <a:gd name="connsiteY78" fmla="*/ 96838 h 336550"/>
                    <a:gd name="connsiteX79" fmla="*/ 127000 w 322263"/>
                    <a:gd name="connsiteY79" fmla="*/ 86071 h 336550"/>
                    <a:gd name="connsiteX80" fmla="*/ 127000 w 322263"/>
                    <a:gd name="connsiteY80" fmla="*/ 69920 h 336550"/>
                    <a:gd name="connsiteX81" fmla="*/ 161132 w 322263"/>
                    <a:gd name="connsiteY81" fmla="*/ 34925 h 336550"/>
                    <a:gd name="connsiteX82" fmla="*/ 196771 w 322263"/>
                    <a:gd name="connsiteY82" fmla="*/ 21272 h 336550"/>
                    <a:gd name="connsiteX83" fmla="*/ 210265 w 322263"/>
                    <a:gd name="connsiteY83" fmla="*/ 21272 h 336550"/>
                    <a:gd name="connsiteX84" fmla="*/ 210265 w 322263"/>
                    <a:gd name="connsiteY84" fmla="*/ 33972 h 336550"/>
                    <a:gd name="connsiteX85" fmla="*/ 204867 w 322263"/>
                    <a:gd name="connsiteY85" fmla="*/ 39052 h 336550"/>
                    <a:gd name="connsiteX86" fmla="*/ 196771 w 322263"/>
                    <a:gd name="connsiteY86" fmla="*/ 42862 h 336550"/>
                    <a:gd name="connsiteX87" fmla="*/ 190024 w 322263"/>
                    <a:gd name="connsiteY87" fmla="*/ 39052 h 336550"/>
                    <a:gd name="connsiteX88" fmla="*/ 190024 w 322263"/>
                    <a:gd name="connsiteY88" fmla="*/ 26352 h 336550"/>
                    <a:gd name="connsiteX89" fmla="*/ 196771 w 322263"/>
                    <a:gd name="connsiteY89" fmla="*/ 21272 h 336550"/>
                    <a:gd name="connsiteX90" fmla="*/ 111998 w 322263"/>
                    <a:gd name="connsiteY90" fmla="*/ 21272 h 336550"/>
                    <a:gd name="connsiteX91" fmla="*/ 125492 w 322263"/>
                    <a:gd name="connsiteY91" fmla="*/ 21272 h 336550"/>
                    <a:gd name="connsiteX92" fmla="*/ 132239 w 322263"/>
                    <a:gd name="connsiteY92" fmla="*/ 26352 h 336550"/>
                    <a:gd name="connsiteX93" fmla="*/ 132239 w 322263"/>
                    <a:gd name="connsiteY93" fmla="*/ 39052 h 336550"/>
                    <a:gd name="connsiteX94" fmla="*/ 125492 w 322263"/>
                    <a:gd name="connsiteY94" fmla="*/ 42862 h 336550"/>
                    <a:gd name="connsiteX95" fmla="*/ 117396 w 322263"/>
                    <a:gd name="connsiteY95" fmla="*/ 39052 h 336550"/>
                    <a:gd name="connsiteX96" fmla="*/ 111998 w 322263"/>
                    <a:gd name="connsiteY96" fmla="*/ 33972 h 336550"/>
                    <a:gd name="connsiteX97" fmla="*/ 111998 w 322263"/>
                    <a:gd name="connsiteY97" fmla="*/ 21272 h 336550"/>
                    <a:gd name="connsiteX98" fmla="*/ 161132 w 322263"/>
                    <a:gd name="connsiteY98" fmla="*/ 0 h 336550"/>
                    <a:gd name="connsiteX99" fmla="*/ 169863 w 322263"/>
                    <a:gd name="connsiteY99" fmla="*/ 9180 h 336550"/>
                    <a:gd name="connsiteX100" fmla="*/ 169863 w 322263"/>
                    <a:gd name="connsiteY100" fmla="*/ 20983 h 336550"/>
                    <a:gd name="connsiteX101" fmla="*/ 161132 w 322263"/>
                    <a:gd name="connsiteY101" fmla="*/ 30163 h 336550"/>
                    <a:gd name="connsiteX102" fmla="*/ 152400 w 322263"/>
                    <a:gd name="connsiteY102" fmla="*/ 20983 h 336550"/>
                    <a:gd name="connsiteX103" fmla="*/ 152400 w 322263"/>
                    <a:gd name="connsiteY103" fmla="*/ 9180 h 336550"/>
                    <a:gd name="connsiteX104" fmla="*/ 161132 w 322263"/>
                    <a:gd name="connsiteY10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322263" h="336550">
                      <a:moveTo>
                        <a:pt x="293688" y="298450"/>
                      </a:moveTo>
                      <a:cubicBezTo>
                        <a:pt x="293688" y="298450"/>
                        <a:pt x="293688" y="298450"/>
                        <a:pt x="293688" y="305019"/>
                      </a:cubicBezTo>
                      <a:cubicBezTo>
                        <a:pt x="293688" y="322099"/>
                        <a:pt x="280333" y="336550"/>
                        <a:pt x="261635" y="336550"/>
                      </a:cubicBezTo>
                      <a:cubicBezTo>
                        <a:pt x="261635" y="336550"/>
                        <a:pt x="261635" y="336550"/>
                        <a:pt x="241603" y="336550"/>
                      </a:cubicBezTo>
                      <a:cubicBezTo>
                        <a:pt x="224241" y="336550"/>
                        <a:pt x="209550" y="322099"/>
                        <a:pt x="209550" y="305019"/>
                      </a:cubicBezTo>
                      <a:cubicBezTo>
                        <a:pt x="209550" y="305019"/>
                        <a:pt x="209550" y="305019"/>
                        <a:pt x="209550" y="301078"/>
                      </a:cubicBezTo>
                      <a:lnTo>
                        <a:pt x="277662" y="301078"/>
                      </a:lnTo>
                      <a:cubicBezTo>
                        <a:pt x="283004" y="301078"/>
                        <a:pt x="289681" y="299764"/>
                        <a:pt x="293688" y="298450"/>
                      </a:cubicBezTo>
                      <a:close/>
                      <a:moveTo>
                        <a:pt x="28575" y="298450"/>
                      </a:moveTo>
                      <a:cubicBezTo>
                        <a:pt x="32582" y="299764"/>
                        <a:pt x="39259" y="301078"/>
                        <a:pt x="44601" y="301078"/>
                      </a:cubicBezTo>
                      <a:cubicBezTo>
                        <a:pt x="44601" y="301078"/>
                        <a:pt x="44601" y="301078"/>
                        <a:pt x="112713" y="301078"/>
                      </a:cubicBezTo>
                      <a:cubicBezTo>
                        <a:pt x="112713" y="301078"/>
                        <a:pt x="112713" y="301078"/>
                        <a:pt x="112713" y="305019"/>
                      </a:cubicBezTo>
                      <a:cubicBezTo>
                        <a:pt x="112713" y="322099"/>
                        <a:pt x="98022" y="336550"/>
                        <a:pt x="80660" y="336550"/>
                      </a:cubicBezTo>
                      <a:cubicBezTo>
                        <a:pt x="80660" y="336550"/>
                        <a:pt x="80660" y="336550"/>
                        <a:pt x="60628" y="336550"/>
                      </a:cubicBezTo>
                      <a:cubicBezTo>
                        <a:pt x="41930" y="336550"/>
                        <a:pt x="28575" y="322099"/>
                        <a:pt x="28575" y="305019"/>
                      </a:cubicBezTo>
                      <a:cubicBezTo>
                        <a:pt x="28575" y="305019"/>
                        <a:pt x="28575" y="305019"/>
                        <a:pt x="28575" y="298450"/>
                      </a:cubicBezTo>
                      <a:close/>
                      <a:moveTo>
                        <a:pt x="233362" y="228600"/>
                      </a:moveTo>
                      <a:lnTo>
                        <a:pt x="273050" y="228600"/>
                      </a:lnTo>
                      <a:lnTo>
                        <a:pt x="273050" y="241300"/>
                      </a:lnTo>
                      <a:lnTo>
                        <a:pt x="233362" y="241300"/>
                      </a:lnTo>
                      <a:close/>
                      <a:moveTo>
                        <a:pt x="49212" y="228600"/>
                      </a:moveTo>
                      <a:lnTo>
                        <a:pt x="88900" y="228600"/>
                      </a:lnTo>
                      <a:lnTo>
                        <a:pt x="88900" y="241300"/>
                      </a:lnTo>
                      <a:lnTo>
                        <a:pt x="49212" y="241300"/>
                      </a:lnTo>
                      <a:close/>
                      <a:moveTo>
                        <a:pt x="228109" y="212725"/>
                      </a:moveTo>
                      <a:cubicBezTo>
                        <a:pt x="222798" y="212725"/>
                        <a:pt x="217487" y="218141"/>
                        <a:pt x="217487" y="224912"/>
                      </a:cubicBezTo>
                      <a:cubicBezTo>
                        <a:pt x="217487" y="224912"/>
                        <a:pt x="217487" y="224912"/>
                        <a:pt x="217487" y="246577"/>
                      </a:cubicBezTo>
                      <a:cubicBezTo>
                        <a:pt x="217487" y="253347"/>
                        <a:pt x="222798" y="258763"/>
                        <a:pt x="228109" y="258763"/>
                      </a:cubicBezTo>
                      <a:cubicBezTo>
                        <a:pt x="228109" y="258763"/>
                        <a:pt x="228109" y="258763"/>
                        <a:pt x="278563" y="258763"/>
                      </a:cubicBezTo>
                      <a:cubicBezTo>
                        <a:pt x="285201" y="258763"/>
                        <a:pt x="290512" y="253347"/>
                        <a:pt x="290512" y="246577"/>
                      </a:cubicBezTo>
                      <a:lnTo>
                        <a:pt x="290512" y="224912"/>
                      </a:lnTo>
                      <a:cubicBezTo>
                        <a:pt x="290512" y="218141"/>
                        <a:pt x="285201" y="212725"/>
                        <a:pt x="278563" y="212725"/>
                      </a:cubicBezTo>
                      <a:cubicBezTo>
                        <a:pt x="278563" y="212725"/>
                        <a:pt x="278563" y="212725"/>
                        <a:pt x="228109" y="212725"/>
                      </a:cubicBezTo>
                      <a:close/>
                      <a:moveTo>
                        <a:pt x="43699" y="212725"/>
                      </a:moveTo>
                      <a:cubicBezTo>
                        <a:pt x="37061" y="212725"/>
                        <a:pt x="31750" y="218141"/>
                        <a:pt x="31750" y="224912"/>
                      </a:cubicBezTo>
                      <a:cubicBezTo>
                        <a:pt x="31750" y="224912"/>
                        <a:pt x="31750" y="224912"/>
                        <a:pt x="31750" y="246577"/>
                      </a:cubicBezTo>
                      <a:cubicBezTo>
                        <a:pt x="31750" y="253347"/>
                        <a:pt x="37061" y="258763"/>
                        <a:pt x="43699" y="258763"/>
                      </a:cubicBezTo>
                      <a:cubicBezTo>
                        <a:pt x="43699" y="258763"/>
                        <a:pt x="43699" y="258763"/>
                        <a:pt x="94153" y="258763"/>
                      </a:cubicBezTo>
                      <a:cubicBezTo>
                        <a:pt x="99464" y="258763"/>
                        <a:pt x="104775" y="253347"/>
                        <a:pt x="104775" y="246577"/>
                      </a:cubicBezTo>
                      <a:lnTo>
                        <a:pt x="104775" y="224912"/>
                      </a:lnTo>
                      <a:cubicBezTo>
                        <a:pt x="104775" y="218141"/>
                        <a:pt x="99464" y="212725"/>
                        <a:pt x="94153" y="212725"/>
                      </a:cubicBezTo>
                      <a:cubicBezTo>
                        <a:pt x="94153" y="212725"/>
                        <a:pt x="94153" y="212725"/>
                        <a:pt x="43699" y="212725"/>
                      </a:cubicBezTo>
                      <a:close/>
                      <a:moveTo>
                        <a:pt x="44905" y="184150"/>
                      </a:moveTo>
                      <a:cubicBezTo>
                        <a:pt x="44905" y="184150"/>
                        <a:pt x="44905" y="184150"/>
                        <a:pt x="277358" y="184150"/>
                      </a:cubicBezTo>
                      <a:cubicBezTo>
                        <a:pt x="302452" y="184150"/>
                        <a:pt x="322263" y="203890"/>
                        <a:pt x="322263" y="228893"/>
                      </a:cubicBezTo>
                      <a:cubicBezTo>
                        <a:pt x="322263" y="228893"/>
                        <a:pt x="322263" y="228893"/>
                        <a:pt x="322263" y="239421"/>
                      </a:cubicBezTo>
                      <a:cubicBezTo>
                        <a:pt x="322263" y="264424"/>
                        <a:pt x="302452" y="284163"/>
                        <a:pt x="277358" y="284163"/>
                      </a:cubicBezTo>
                      <a:cubicBezTo>
                        <a:pt x="277358" y="284163"/>
                        <a:pt x="277358" y="284163"/>
                        <a:pt x="44905" y="284163"/>
                      </a:cubicBezTo>
                      <a:cubicBezTo>
                        <a:pt x="19811" y="284163"/>
                        <a:pt x="0" y="264424"/>
                        <a:pt x="0" y="239421"/>
                      </a:cubicBezTo>
                      <a:cubicBezTo>
                        <a:pt x="0" y="239421"/>
                        <a:pt x="0" y="239421"/>
                        <a:pt x="0" y="228893"/>
                      </a:cubicBezTo>
                      <a:cubicBezTo>
                        <a:pt x="0" y="203890"/>
                        <a:pt x="19811" y="184150"/>
                        <a:pt x="44905" y="184150"/>
                      </a:cubicBezTo>
                      <a:close/>
                      <a:moveTo>
                        <a:pt x="100909" y="112712"/>
                      </a:moveTo>
                      <a:cubicBezTo>
                        <a:pt x="100909" y="112712"/>
                        <a:pt x="100909" y="112712"/>
                        <a:pt x="221354" y="112712"/>
                      </a:cubicBezTo>
                      <a:cubicBezTo>
                        <a:pt x="229209" y="112712"/>
                        <a:pt x="239682" y="119138"/>
                        <a:pt x="242300" y="125563"/>
                      </a:cubicBezTo>
                      <a:lnTo>
                        <a:pt x="259320" y="158977"/>
                      </a:lnTo>
                      <a:cubicBezTo>
                        <a:pt x="261938" y="162832"/>
                        <a:pt x="259320" y="166687"/>
                        <a:pt x="254083" y="166687"/>
                      </a:cubicBezTo>
                      <a:cubicBezTo>
                        <a:pt x="254083" y="166687"/>
                        <a:pt x="254083" y="166687"/>
                        <a:pt x="68180" y="166687"/>
                      </a:cubicBezTo>
                      <a:cubicBezTo>
                        <a:pt x="62943" y="166687"/>
                        <a:pt x="60325" y="162832"/>
                        <a:pt x="62943" y="158977"/>
                      </a:cubicBezTo>
                      <a:cubicBezTo>
                        <a:pt x="62943" y="158977"/>
                        <a:pt x="62943" y="158977"/>
                        <a:pt x="79963" y="125563"/>
                      </a:cubicBezTo>
                      <a:cubicBezTo>
                        <a:pt x="82581" y="119138"/>
                        <a:pt x="93054" y="112712"/>
                        <a:pt x="100909" y="112712"/>
                      </a:cubicBezTo>
                      <a:close/>
                      <a:moveTo>
                        <a:pt x="209688" y="60325"/>
                      </a:moveTo>
                      <a:cubicBezTo>
                        <a:pt x="209688" y="60325"/>
                        <a:pt x="209688" y="60325"/>
                        <a:pt x="222112" y="60325"/>
                      </a:cubicBezTo>
                      <a:cubicBezTo>
                        <a:pt x="227634" y="60325"/>
                        <a:pt x="231775" y="64407"/>
                        <a:pt x="231775" y="69850"/>
                      </a:cubicBezTo>
                      <a:cubicBezTo>
                        <a:pt x="231775" y="75293"/>
                        <a:pt x="227634" y="79375"/>
                        <a:pt x="222112" y="79375"/>
                      </a:cubicBezTo>
                      <a:cubicBezTo>
                        <a:pt x="222112" y="79375"/>
                        <a:pt x="222112" y="79375"/>
                        <a:pt x="209688" y="79375"/>
                      </a:cubicBezTo>
                      <a:cubicBezTo>
                        <a:pt x="204166" y="79375"/>
                        <a:pt x="200025" y="75293"/>
                        <a:pt x="200025" y="69850"/>
                      </a:cubicBezTo>
                      <a:cubicBezTo>
                        <a:pt x="200025" y="64407"/>
                        <a:pt x="204166" y="60325"/>
                        <a:pt x="209688" y="60325"/>
                      </a:cubicBezTo>
                      <a:close/>
                      <a:moveTo>
                        <a:pt x="101255" y="60325"/>
                      </a:moveTo>
                      <a:cubicBezTo>
                        <a:pt x="101255" y="60325"/>
                        <a:pt x="101255" y="60325"/>
                        <a:pt x="113058" y="60325"/>
                      </a:cubicBezTo>
                      <a:cubicBezTo>
                        <a:pt x="118304" y="60325"/>
                        <a:pt x="122238" y="64407"/>
                        <a:pt x="122238" y="69850"/>
                      </a:cubicBezTo>
                      <a:cubicBezTo>
                        <a:pt x="122238" y="75293"/>
                        <a:pt x="118304" y="79375"/>
                        <a:pt x="113058" y="79375"/>
                      </a:cubicBezTo>
                      <a:cubicBezTo>
                        <a:pt x="113058" y="79375"/>
                        <a:pt x="113058" y="79375"/>
                        <a:pt x="101255" y="79375"/>
                      </a:cubicBezTo>
                      <a:cubicBezTo>
                        <a:pt x="96009" y="79375"/>
                        <a:pt x="92075" y="75293"/>
                        <a:pt x="92075" y="69850"/>
                      </a:cubicBezTo>
                      <a:cubicBezTo>
                        <a:pt x="92075" y="64407"/>
                        <a:pt x="96009" y="60325"/>
                        <a:pt x="101255" y="60325"/>
                      </a:cubicBezTo>
                      <a:close/>
                      <a:moveTo>
                        <a:pt x="161132" y="34925"/>
                      </a:moveTo>
                      <a:cubicBezTo>
                        <a:pt x="179510" y="34925"/>
                        <a:pt x="195263" y="49731"/>
                        <a:pt x="195263" y="69920"/>
                      </a:cubicBezTo>
                      <a:lnTo>
                        <a:pt x="195263" y="86071"/>
                      </a:lnTo>
                      <a:cubicBezTo>
                        <a:pt x="195263" y="91455"/>
                        <a:pt x="190012" y="96838"/>
                        <a:pt x="184761" y="96838"/>
                      </a:cubicBezTo>
                      <a:cubicBezTo>
                        <a:pt x="184761" y="96838"/>
                        <a:pt x="184761" y="96838"/>
                        <a:pt x="137502" y="96838"/>
                      </a:cubicBezTo>
                      <a:cubicBezTo>
                        <a:pt x="132251" y="96838"/>
                        <a:pt x="127000" y="91455"/>
                        <a:pt x="127000" y="86071"/>
                      </a:cubicBezTo>
                      <a:cubicBezTo>
                        <a:pt x="127000" y="86071"/>
                        <a:pt x="127000" y="86071"/>
                        <a:pt x="127000" y="69920"/>
                      </a:cubicBezTo>
                      <a:cubicBezTo>
                        <a:pt x="127000" y="49731"/>
                        <a:pt x="142753" y="34925"/>
                        <a:pt x="161132" y="34925"/>
                      </a:cubicBezTo>
                      <a:close/>
                      <a:moveTo>
                        <a:pt x="196771" y="21272"/>
                      </a:moveTo>
                      <a:cubicBezTo>
                        <a:pt x="200819" y="17462"/>
                        <a:pt x="206217" y="17462"/>
                        <a:pt x="210265" y="21272"/>
                      </a:cubicBezTo>
                      <a:cubicBezTo>
                        <a:pt x="214313" y="25082"/>
                        <a:pt x="214313" y="30162"/>
                        <a:pt x="210265" y="33972"/>
                      </a:cubicBezTo>
                      <a:cubicBezTo>
                        <a:pt x="210265" y="33972"/>
                        <a:pt x="210265" y="33972"/>
                        <a:pt x="204867" y="39052"/>
                      </a:cubicBezTo>
                      <a:cubicBezTo>
                        <a:pt x="202168" y="41592"/>
                        <a:pt x="199470" y="42862"/>
                        <a:pt x="196771" y="42862"/>
                      </a:cubicBezTo>
                      <a:cubicBezTo>
                        <a:pt x="195421" y="42862"/>
                        <a:pt x="192723" y="41592"/>
                        <a:pt x="190024" y="39052"/>
                      </a:cubicBezTo>
                      <a:cubicBezTo>
                        <a:pt x="187325" y="36512"/>
                        <a:pt x="187325" y="30162"/>
                        <a:pt x="190024" y="26352"/>
                      </a:cubicBezTo>
                      <a:cubicBezTo>
                        <a:pt x="190024" y="26352"/>
                        <a:pt x="190024" y="26352"/>
                        <a:pt x="196771" y="21272"/>
                      </a:cubicBezTo>
                      <a:close/>
                      <a:moveTo>
                        <a:pt x="111998" y="21272"/>
                      </a:moveTo>
                      <a:cubicBezTo>
                        <a:pt x="116046" y="17462"/>
                        <a:pt x="121444" y="17462"/>
                        <a:pt x="125492" y="21272"/>
                      </a:cubicBezTo>
                      <a:cubicBezTo>
                        <a:pt x="125492" y="21272"/>
                        <a:pt x="125492" y="21272"/>
                        <a:pt x="132239" y="26352"/>
                      </a:cubicBezTo>
                      <a:cubicBezTo>
                        <a:pt x="134938" y="30162"/>
                        <a:pt x="134938" y="36512"/>
                        <a:pt x="132239" y="39052"/>
                      </a:cubicBezTo>
                      <a:cubicBezTo>
                        <a:pt x="129540" y="41592"/>
                        <a:pt x="126842" y="42862"/>
                        <a:pt x="125492" y="42862"/>
                      </a:cubicBezTo>
                      <a:cubicBezTo>
                        <a:pt x="122793" y="42862"/>
                        <a:pt x="120095" y="41592"/>
                        <a:pt x="117396" y="39052"/>
                      </a:cubicBezTo>
                      <a:lnTo>
                        <a:pt x="111998" y="33972"/>
                      </a:lnTo>
                      <a:cubicBezTo>
                        <a:pt x="107950" y="30162"/>
                        <a:pt x="107950" y="25082"/>
                        <a:pt x="111998" y="21272"/>
                      </a:cubicBezTo>
                      <a:close/>
                      <a:moveTo>
                        <a:pt x="161132" y="0"/>
                      </a:moveTo>
                      <a:cubicBezTo>
                        <a:pt x="166121" y="0"/>
                        <a:pt x="169863" y="3934"/>
                        <a:pt x="169863" y="9180"/>
                      </a:cubicBezTo>
                      <a:cubicBezTo>
                        <a:pt x="169863" y="9180"/>
                        <a:pt x="169863" y="9180"/>
                        <a:pt x="169863" y="20983"/>
                      </a:cubicBezTo>
                      <a:cubicBezTo>
                        <a:pt x="169863" y="26228"/>
                        <a:pt x="166121" y="30163"/>
                        <a:pt x="161132" y="30163"/>
                      </a:cubicBezTo>
                      <a:cubicBezTo>
                        <a:pt x="156142" y="30163"/>
                        <a:pt x="152400" y="26228"/>
                        <a:pt x="152400" y="20983"/>
                      </a:cubicBezTo>
                      <a:cubicBezTo>
                        <a:pt x="152400" y="20983"/>
                        <a:pt x="152400" y="20983"/>
                        <a:pt x="152400" y="9180"/>
                      </a:cubicBezTo>
                      <a:cubicBezTo>
                        <a:pt x="152400" y="3934"/>
                        <a:pt x="156142" y="0"/>
                        <a:pt x="16113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3055544" y="4108628"/>
              <a:ext cx="1014984" cy="1014984"/>
              <a:chOff x="3055544" y="4108628"/>
              <a:chExt cx="1014984" cy="101498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057285" y="4110369"/>
                <a:ext cx="1013243" cy="1013243"/>
              </a:xfrm>
              <a:prstGeom prst="ellipse">
                <a:avLst/>
              </a:pr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弧形 30"/>
              <p:cNvSpPr/>
              <p:nvPr/>
            </p:nvSpPr>
            <p:spPr>
              <a:xfrm>
                <a:off x="3055544" y="4108628"/>
                <a:ext cx="1014984" cy="1014984"/>
              </a:xfrm>
              <a:prstGeom prst="arc">
                <a:avLst>
                  <a:gd name="adj1" fmla="val 16200000"/>
                  <a:gd name="adj2" fmla="val 2942198"/>
                </a:avLst>
              </a:prstGeom>
              <a:ln w="1016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3323259" y="4367517"/>
                <a:ext cx="479554" cy="409760"/>
              </a:xfrm>
              <a:custGeom>
                <a:avLst/>
                <a:gdLst>
                  <a:gd name="connsiteX0" fmla="*/ 137328 w 338137"/>
                  <a:gd name="connsiteY0" fmla="*/ 214312 h 288925"/>
                  <a:gd name="connsiteX1" fmla="*/ 133350 w 338137"/>
                  <a:gd name="connsiteY1" fmla="*/ 218394 h 288925"/>
                  <a:gd name="connsiteX2" fmla="*/ 137328 w 338137"/>
                  <a:gd name="connsiteY2" fmla="*/ 223837 h 288925"/>
                  <a:gd name="connsiteX3" fmla="*/ 250023 w 338137"/>
                  <a:gd name="connsiteY3" fmla="*/ 223837 h 288925"/>
                  <a:gd name="connsiteX4" fmla="*/ 254000 w 338137"/>
                  <a:gd name="connsiteY4" fmla="*/ 218394 h 288925"/>
                  <a:gd name="connsiteX5" fmla="*/ 250023 w 338137"/>
                  <a:gd name="connsiteY5" fmla="*/ 214312 h 288925"/>
                  <a:gd name="connsiteX6" fmla="*/ 137328 w 338137"/>
                  <a:gd name="connsiteY6" fmla="*/ 214312 h 288925"/>
                  <a:gd name="connsiteX7" fmla="*/ 137328 w 338137"/>
                  <a:gd name="connsiteY7" fmla="*/ 196850 h 288925"/>
                  <a:gd name="connsiteX8" fmla="*/ 133350 w 338137"/>
                  <a:gd name="connsiteY8" fmla="*/ 200932 h 288925"/>
                  <a:gd name="connsiteX9" fmla="*/ 137328 w 338137"/>
                  <a:gd name="connsiteY9" fmla="*/ 206375 h 288925"/>
                  <a:gd name="connsiteX10" fmla="*/ 250023 w 338137"/>
                  <a:gd name="connsiteY10" fmla="*/ 206375 h 288925"/>
                  <a:gd name="connsiteX11" fmla="*/ 254000 w 338137"/>
                  <a:gd name="connsiteY11" fmla="*/ 200932 h 288925"/>
                  <a:gd name="connsiteX12" fmla="*/ 250023 w 338137"/>
                  <a:gd name="connsiteY12" fmla="*/ 196850 h 288925"/>
                  <a:gd name="connsiteX13" fmla="*/ 137328 w 338137"/>
                  <a:gd name="connsiteY13" fmla="*/ 196850 h 288925"/>
                  <a:gd name="connsiteX14" fmla="*/ 288925 w 338137"/>
                  <a:gd name="connsiteY14" fmla="*/ 187325 h 288925"/>
                  <a:gd name="connsiteX15" fmla="*/ 269875 w 338137"/>
                  <a:gd name="connsiteY15" fmla="*/ 206375 h 288925"/>
                  <a:gd name="connsiteX16" fmla="*/ 288925 w 338137"/>
                  <a:gd name="connsiteY16" fmla="*/ 225425 h 288925"/>
                  <a:gd name="connsiteX17" fmla="*/ 307975 w 338137"/>
                  <a:gd name="connsiteY17" fmla="*/ 206375 h 288925"/>
                  <a:gd name="connsiteX18" fmla="*/ 288925 w 338137"/>
                  <a:gd name="connsiteY18" fmla="*/ 187325 h 288925"/>
                  <a:gd name="connsiteX19" fmla="*/ 98425 w 338137"/>
                  <a:gd name="connsiteY19" fmla="*/ 187325 h 288925"/>
                  <a:gd name="connsiteX20" fmla="*/ 79375 w 338137"/>
                  <a:gd name="connsiteY20" fmla="*/ 206375 h 288925"/>
                  <a:gd name="connsiteX21" fmla="*/ 98425 w 338137"/>
                  <a:gd name="connsiteY21" fmla="*/ 225425 h 288925"/>
                  <a:gd name="connsiteX22" fmla="*/ 117475 w 338137"/>
                  <a:gd name="connsiteY22" fmla="*/ 206375 h 288925"/>
                  <a:gd name="connsiteX23" fmla="*/ 98425 w 338137"/>
                  <a:gd name="connsiteY23" fmla="*/ 187325 h 288925"/>
                  <a:gd name="connsiteX24" fmla="*/ 254922 w 338137"/>
                  <a:gd name="connsiteY24" fmla="*/ 127000 h 288925"/>
                  <a:gd name="connsiteX25" fmla="*/ 234950 w 338137"/>
                  <a:gd name="connsiteY25" fmla="*/ 147638 h 288925"/>
                  <a:gd name="connsiteX26" fmla="*/ 276225 w 338137"/>
                  <a:gd name="connsiteY26" fmla="*/ 147638 h 288925"/>
                  <a:gd name="connsiteX27" fmla="*/ 254922 w 338137"/>
                  <a:gd name="connsiteY27" fmla="*/ 127000 h 288925"/>
                  <a:gd name="connsiteX28" fmla="*/ 130590 w 338137"/>
                  <a:gd name="connsiteY28" fmla="*/ 100012 h 288925"/>
                  <a:gd name="connsiteX29" fmla="*/ 92075 w 338137"/>
                  <a:gd name="connsiteY29" fmla="*/ 147895 h 288925"/>
                  <a:gd name="connsiteX30" fmla="*/ 105356 w 338137"/>
                  <a:gd name="connsiteY30" fmla="*/ 147895 h 288925"/>
                  <a:gd name="connsiteX31" fmla="*/ 226214 w 338137"/>
                  <a:gd name="connsiteY31" fmla="*/ 147895 h 288925"/>
                  <a:gd name="connsiteX32" fmla="*/ 255432 w 338137"/>
                  <a:gd name="connsiteY32" fmla="*/ 117303 h 288925"/>
                  <a:gd name="connsiteX33" fmla="*/ 285979 w 338137"/>
                  <a:gd name="connsiteY33" fmla="*/ 147895 h 288925"/>
                  <a:gd name="connsiteX34" fmla="*/ 295275 w 338137"/>
                  <a:gd name="connsiteY34" fmla="*/ 149225 h 288925"/>
                  <a:gd name="connsiteX35" fmla="*/ 255432 w 338137"/>
                  <a:gd name="connsiteY35" fmla="*/ 100012 h 288925"/>
                  <a:gd name="connsiteX36" fmla="*/ 130590 w 338137"/>
                  <a:gd name="connsiteY36" fmla="*/ 100012 h 288925"/>
                  <a:gd name="connsiteX37" fmla="*/ 131008 w 338137"/>
                  <a:gd name="connsiteY37" fmla="*/ 85725 h 288925"/>
                  <a:gd name="connsiteX38" fmla="*/ 255022 w 338137"/>
                  <a:gd name="connsiteY38" fmla="*/ 85725 h 288925"/>
                  <a:gd name="connsiteX39" fmla="*/ 309113 w 338137"/>
                  <a:gd name="connsiteY39" fmla="*/ 153019 h 288925"/>
                  <a:gd name="connsiteX40" fmla="*/ 338137 w 338137"/>
                  <a:gd name="connsiteY40" fmla="*/ 207117 h 288925"/>
                  <a:gd name="connsiteX41" fmla="*/ 320986 w 338137"/>
                  <a:gd name="connsiteY41" fmla="*/ 251980 h 288925"/>
                  <a:gd name="connsiteX42" fmla="*/ 320986 w 338137"/>
                  <a:gd name="connsiteY42" fmla="*/ 288925 h 288925"/>
                  <a:gd name="connsiteX43" fmla="*/ 274811 w 338137"/>
                  <a:gd name="connsiteY43" fmla="*/ 288925 h 288925"/>
                  <a:gd name="connsiteX44" fmla="*/ 274811 w 338137"/>
                  <a:gd name="connsiteY44" fmla="*/ 266494 h 288925"/>
                  <a:gd name="connsiteX45" fmla="*/ 112538 w 338137"/>
                  <a:gd name="connsiteY45" fmla="*/ 266494 h 288925"/>
                  <a:gd name="connsiteX46" fmla="*/ 112538 w 338137"/>
                  <a:gd name="connsiteY46" fmla="*/ 288925 h 288925"/>
                  <a:gd name="connsiteX47" fmla="*/ 66363 w 338137"/>
                  <a:gd name="connsiteY47" fmla="*/ 288925 h 288925"/>
                  <a:gd name="connsiteX48" fmla="*/ 66363 w 338137"/>
                  <a:gd name="connsiteY48" fmla="*/ 251980 h 288925"/>
                  <a:gd name="connsiteX49" fmla="*/ 49212 w 338137"/>
                  <a:gd name="connsiteY49" fmla="*/ 207117 h 288925"/>
                  <a:gd name="connsiteX50" fmla="*/ 78237 w 338137"/>
                  <a:gd name="connsiteY50" fmla="*/ 153019 h 288925"/>
                  <a:gd name="connsiteX51" fmla="*/ 131008 w 338137"/>
                  <a:gd name="connsiteY51" fmla="*/ 85725 h 288925"/>
                  <a:gd name="connsiteX52" fmla="*/ 65088 w 338137"/>
                  <a:gd name="connsiteY52" fmla="*/ 0 h 288925"/>
                  <a:gd name="connsiteX53" fmla="*/ 69073 w 338137"/>
                  <a:gd name="connsiteY53" fmla="*/ 5220 h 288925"/>
                  <a:gd name="connsiteX54" fmla="*/ 69073 w 338137"/>
                  <a:gd name="connsiteY54" fmla="*/ 13050 h 288925"/>
                  <a:gd name="connsiteX55" fmla="*/ 130175 w 338137"/>
                  <a:gd name="connsiteY55" fmla="*/ 67859 h 288925"/>
                  <a:gd name="connsiteX56" fmla="*/ 69073 w 338137"/>
                  <a:gd name="connsiteY56" fmla="*/ 67859 h 288925"/>
                  <a:gd name="connsiteX57" fmla="*/ 69073 w 338137"/>
                  <a:gd name="connsiteY57" fmla="*/ 130499 h 288925"/>
                  <a:gd name="connsiteX58" fmla="*/ 62431 w 338137"/>
                  <a:gd name="connsiteY58" fmla="*/ 147463 h 288925"/>
                  <a:gd name="connsiteX59" fmla="*/ 45163 w 338137"/>
                  <a:gd name="connsiteY59" fmla="*/ 153988 h 288925"/>
                  <a:gd name="connsiteX60" fmla="*/ 43835 w 338137"/>
                  <a:gd name="connsiteY60" fmla="*/ 153988 h 288925"/>
                  <a:gd name="connsiteX61" fmla="*/ 18597 w 338137"/>
                  <a:gd name="connsiteY61" fmla="*/ 130499 h 288925"/>
                  <a:gd name="connsiteX62" fmla="*/ 23910 w 338137"/>
                  <a:gd name="connsiteY62" fmla="*/ 125279 h 288925"/>
                  <a:gd name="connsiteX63" fmla="*/ 27895 w 338137"/>
                  <a:gd name="connsiteY63" fmla="*/ 130499 h 288925"/>
                  <a:gd name="connsiteX64" fmla="*/ 43835 w 338137"/>
                  <a:gd name="connsiteY64" fmla="*/ 144853 h 288925"/>
                  <a:gd name="connsiteX65" fmla="*/ 45163 w 338137"/>
                  <a:gd name="connsiteY65" fmla="*/ 144853 h 288925"/>
                  <a:gd name="connsiteX66" fmla="*/ 55790 w 338137"/>
                  <a:gd name="connsiteY66" fmla="*/ 140938 h 288925"/>
                  <a:gd name="connsiteX67" fmla="*/ 59774 w 338137"/>
                  <a:gd name="connsiteY67" fmla="*/ 130499 h 288925"/>
                  <a:gd name="connsiteX68" fmla="*/ 59774 w 338137"/>
                  <a:gd name="connsiteY68" fmla="*/ 67859 h 288925"/>
                  <a:gd name="connsiteX69" fmla="*/ 0 w 338137"/>
                  <a:gd name="connsiteY69" fmla="*/ 67859 h 288925"/>
                  <a:gd name="connsiteX70" fmla="*/ 59774 w 338137"/>
                  <a:gd name="connsiteY70" fmla="*/ 13050 h 288925"/>
                  <a:gd name="connsiteX71" fmla="*/ 59774 w 338137"/>
                  <a:gd name="connsiteY71" fmla="*/ 5220 h 288925"/>
                  <a:gd name="connsiteX72" fmla="*/ 65088 w 338137"/>
                  <a:gd name="connsiteY72" fmla="*/ 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38137" h="288925">
                    <a:moveTo>
                      <a:pt x="137328" y="214312"/>
                    </a:moveTo>
                    <a:cubicBezTo>
                      <a:pt x="134676" y="214312"/>
                      <a:pt x="133350" y="215673"/>
                      <a:pt x="133350" y="218394"/>
                    </a:cubicBezTo>
                    <a:cubicBezTo>
                      <a:pt x="133350" y="221116"/>
                      <a:pt x="134676" y="223837"/>
                      <a:pt x="137328" y="223837"/>
                    </a:cubicBezTo>
                    <a:cubicBezTo>
                      <a:pt x="137328" y="223837"/>
                      <a:pt x="137328" y="223837"/>
                      <a:pt x="250023" y="223837"/>
                    </a:cubicBezTo>
                    <a:cubicBezTo>
                      <a:pt x="252674" y="223837"/>
                      <a:pt x="254000" y="221116"/>
                      <a:pt x="254000" y="218394"/>
                    </a:cubicBezTo>
                    <a:cubicBezTo>
                      <a:pt x="254000" y="215673"/>
                      <a:pt x="252674" y="214312"/>
                      <a:pt x="250023" y="214312"/>
                    </a:cubicBezTo>
                    <a:cubicBezTo>
                      <a:pt x="250023" y="214312"/>
                      <a:pt x="250023" y="214312"/>
                      <a:pt x="137328" y="214312"/>
                    </a:cubicBezTo>
                    <a:close/>
                    <a:moveTo>
                      <a:pt x="137328" y="196850"/>
                    </a:moveTo>
                    <a:cubicBezTo>
                      <a:pt x="134676" y="196850"/>
                      <a:pt x="133350" y="198211"/>
                      <a:pt x="133350" y="200932"/>
                    </a:cubicBezTo>
                    <a:cubicBezTo>
                      <a:pt x="133350" y="203654"/>
                      <a:pt x="134676" y="206375"/>
                      <a:pt x="137328" y="206375"/>
                    </a:cubicBezTo>
                    <a:cubicBezTo>
                      <a:pt x="137328" y="206375"/>
                      <a:pt x="137328" y="206375"/>
                      <a:pt x="250023" y="206375"/>
                    </a:cubicBezTo>
                    <a:cubicBezTo>
                      <a:pt x="252674" y="206375"/>
                      <a:pt x="254000" y="203654"/>
                      <a:pt x="254000" y="200932"/>
                    </a:cubicBezTo>
                    <a:cubicBezTo>
                      <a:pt x="254000" y="198211"/>
                      <a:pt x="252674" y="196850"/>
                      <a:pt x="250023" y="196850"/>
                    </a:cubicBezTo>
                    <a:cubicBezTo>
                      <a:pt x="250023" y="196850"/>
                      <a:pt x="250023" y="196850"/>
                      <a:pt x="137328" y="196850"/>
                    </a:cubicBezTo>
                    <a:close/>
                    <a:moveTo>
                      <a:pt x="288925" y="187325"/>
                    </a:moveTo>
                    <a:cubicBezTo>
                      <a:pt x="278404" y="187325"/>
                      <a:pt x="269875" y="195854"/>
                      <a:pt x="269875" y="206375"/>
                    </a:cubicBezTo>
                    <a:cubicBezTo>
                      <a:pt x="269875" y="216896"/>
                      <a:pt x="278404" y="225425"/>
                      <a:pt x="288925" y="225425"/>
                    </a:cubicBezTo>
                    <a:cubicBezTo>
                      <a:pt x="299446" y="225425"/>
                      <a:pt x="307975" y="216896"/>
                      <a:pt x="307975" y="206375"/>
                    </a:cubicBezTo>
                    <a:cubicBezTo>
                      <a:pt x="307975" y="195854"/>
                      <a:pt x="299446" y="187325"/>
                      <a:pt x="288925" y="187325"/>
                    </a:cubicBezTo>
                    <a:close/>
                    <a:moveTo>
                      <a:pt x="98425" y="187325"/>
                    </a:moveTo>
                    <a:cubicBezTo>
                      <a:pt x="87904" y="187325"/>
                      <a:pt x="79375" y="195854"/>
                      <a:pt x="79375" y="206375"/>
                    </a:cubicBezTo>
                    <a:cubicBezTo>
                      <a:pt x="79375" y="216896"/>
                      <a:pt x="87904" y="225425"/>
                      <a:pt x="98425" y="225425"/>
                    </a:cubicBezTo>
                    <a:cubicBezTo>
                      <a:pt x="108946" y="225425"/>
                      <a:pt x="117475" y="216896"/>
                      <a:pt x="117475" y="206375"/>
                    </a:cubicBezTo>
                    <a:cubicBezTo>
                      <a:pt x="117475" y="195854"/>
                      <a:pt x="108946" y="187325"/>
                      <a:pt x="98425" y="187325"/>
                    </a:cubicBezTo>
                    <a:close/>
                    <a:moveTo>
                      <a:pt x="254922" y="127000"/>
                    </a:moveTo>
                    <a:cubicBezTo>
                      <a:pt x="244270" y="127000"/>
                      <a:pt x="234950" y="136029"/>
                      <a:pt x="234950" y="147638"/>
                    </a:cubicBezTo>
                    <a:cubicBezTo>
                      <a:pt x="234950" y="147638"/>
                      <a:pt x="234950" y="147638"/>
                      <a:pt x="276225" y="147638"/>
                    </a:cubicBezTo>
                    <a:cubicBezTo>
                      <a:pt x="276225" y="136029"/>
                      <a:pt x="266905" y="127000"/>
                      <a:pt x="254922" y="127000"/>
                    </a:cubicBezTo>
                    <a:close/>
                    <a:moveTo>
                      <a:pt x="130590" y="100012"/>
                    </a:moveTo>
                    <a:cubicBezTo>
                      <a:pt x="113325" y="100012"/>
                      <a:pt x="98716" y="119963"/>
                      <a:pt x="92075" y="147895"/>
                    </a:cubicBezTo>
                    <a:cubicBezTo>
                      <a:pt x="96060" y="147895"/>
                      <a:pt x="101372" y="147895"/>
                      <a:pt x="105356" y="147895"/>
                    </a:cubicBezTo>
                    <a:cubicBezTo>
                      <a:pt x="105356" y="147895"/>
                      <a:pt x="105356" y="147895"/>
                      <a:pt x="226214" y="147895"/>
                    </a:cubicBezTo>
                    <a:cubicBezTo>
                      <a:pt x="226214" y="130604"/>
                      <a:pt x="239495" y="117303"/>
                      <a:pt x="255432" y="117303"/>
                    </a:cubicBezTo>
                    <a:cubicBezTo>
                      <a:pt x="272697" y="117303"/>
                      <a:pt x="285979" y="130604"/>
                      <a:pt x="285979" y="147895"/>
                    </a:cubicBezTo>
                    <a:cubicBezTo>
                      <a:pt x="288635" y="147895"/>
                      <a:pt x="292619" y="147895"/>
                      <a:pt x="295275" y="149225"/>
                    </a:cubicBezTo>
                    <a:cubicBezTo>
                      <a:pt x="288635" y="119963"/>
                      <a:pt x="274026" y="100012"/>
                      <a:pt x="255432" y="100012"/>
                    </a:cubicBezTo>
                    <a:cubicBezTo>
                      <a:pt x="255432" y="100012"/>
                      <a:pt x="255432" y="100012"/>
                      <a:pt x="130590" y="100012"/>
                    </a:cubicBezTo>
                    <a:close/>
                    <a:moveTo>
                      <a:pt x="131008" y="85725"/>
                    </a:moveTo>
                    <a:cubicBezTo>
                      <a:pt x="131008" y="85725"/>
                      <a:pt x="131008" y="85725"/>
                      <a:pt x="255022" y="85725"/>
                    </a:cubicBezTo>
                    <a:cubicBezTo>
                      <a:pt x="282727" y="85725"/>
                      <a:pt x="303836" y="114754"/>
                      <a:pt x="309113" y="153019"/>
                    </a:cubicBezTo>
                    <a:cubicBezTo>
                      <a:pt x="327583" y="163575"/>
                      <a:pt x="338137" y="183367"/>
                      <a:pt x="338137" y="207117"/>
                    </a:cubicBezTo>
                    <a:cubicBezTo>
                      <a:pt x="338137" y="224271"/>
                      <a:pt x="332860" y="240104"/>
                      <a:pt x="320986" y="251980"/>
                    </a:cubicBezTo>
                    <a:cubicBezTo>
                      <a:pt x="320986" y="251980"/>
                      <a:pt x="320986" y="251980"/>
                      <a:pt x="320986" y="288925"/>
                    </a:cubicBezTo>
                    <a:cubicBezTo>
                      <a:pt x="320986" y="288925"/>
                      <a:pt x="320986" y="288925"/>
                      <a:pt x="274811" y="288925"/>
                    </a:cubicBezTo>
                    <a:cubicBezTo>
                      <a:pt x="274811" y="288925"/>
                      <a:pt x="274811" y="288925"/>
                      <a:pt x="274811" y="266494"/>
                    </a:cubicBezTo>
                    <a:cubicBezTo>
                      <a:pt x="274811" y="266494"/>
                      <a:pt x="274811" y="266494"/>
                      <a:pt x="112538" y="266494"/>
                    </a:cubicBezTo>
                    <a:cubicBezTo>
                      <a:pt x="112538" y="266494"/>
                      <a:pt x="112538" y="266494"/>
                      <a:pt x="112538" y="288925"/>
                    </a:cubicBezTo>
                    <a:cubicBezTo>
                      <a:pt x="112538" y="288925"/>
                      <a:pt x="112538" y="288925"/>
                      <a:pt x="66363" y="288925"/>
                    </a:cubicBezTo>
                    <a:cubicBezTo>
                      <a:pt x="66363" y="288925"/>
                      <a:pt x="66363" y="288925"/>
                      <a:pt x="66363" y="251980"/>
                    </a:cubicBezTo>
                    <a:cubicBezTo>
                      <a:pt x="54489" y="240104"/>
                      <a:pt x="49212" y="224271"/>
                      <a:pt x="49212" y="207117"/>
                    </a:cubicBezTo>
                    <a:cubicBezTo>
                      <a:pt x="49212" y="183367"/>
                      <a:pt x="58447" y="163575"/>
                      <a:pt x="78237" y="153019"/>
                    </a:cubicBezTo>
                    <a:cubicBezTo>
                      <a:pt x="83514" y="114754"/>
                      <a:pt x="104623" y="85725"/>
                      <a:pt x="131008" y="85725"/>
                    </a:cubicBezTo>
                    <a:close/>
                    <a:moveTo>
                      <a:pt x="65088" y="0"/>
                    </a:moveTo>
                    <a:cubicBezTo>
                      <a:pt x="66416" y="0"/>
                      <a:pt x="69073" y="2610"/>
                      <a:pt x="69073" y="5220"/>
                    </a:cubicBezTo>
                    <a:cubicBezTo>
                      <a:pt x="69073" y="5220"/>
                      <a:pt x="69073" y="5220"/>
                      <a:pt x="69073" y="13050"/>
                    </a:cubicBezTo>
                    <a:cubicBezTo>
                      <a:pt x="99624" y="14355"/>
                      <a:pt x="124862" y="37845"/>
                      <a:pt x="130175" y="67859"/>
                    </a:cubicBezTo>
                    <a:lnTo>
                      <a:pt x="69073" y="67859"/>
                    </a:lnTo>
                    <a:cubicBezTo>
                      <a:pt x="69073" y="67859"/>
                      <a:pt x="69073" y="67859"/>
                      <a:pt x="69073" y="130499"/>
                    </a:cubicBezTo>
                    <a:cubicBezTo>
                      <a:pt x="69073" y="135718"/>
                      <a:pt x="66416" y="142243"/>
                      <a:pt x="62431" y="147463"/>
                    </a:cubicBezTo>
                    <a:cubicBezTo>
                      <a:pt x="57118" y="151378"/>
                      <a:pt x="51805" y="153988"/>
                      <a:pt x="45163" y="153988"/>
                    </a:cubicBezTo>
                    <a:cubicBezTo>
                      <a:pt x="45163" y="153988"/>
                      <a:pt x="45163" y="153988"/>
                      <a:pt x="43835" y="153988"/>
                    </a:cubicBezTo>
                    <a:cubicBezTo>
                      <a:pt x="30552" y="153988"/>
                      <a:pt x="18597" y="143548"/>
                      <a:pt x="18597" y="130499"/>
                    </a:cubicBezTo>
                    <a:cubicBezTo>
                      <a:pt x="18597" y="127889"/>
                      <a:pt x="21253" y="125279"/>
                      <a:pt x="23910" y="125279"/>
                    </a:cubicBezTo>
                    <a:cubicBezTo>
                      <a:pt x="26567" y="125279"/>
                      <a:pt x="27895" y="127889"/>
                      <a:pt x="27895" y="130499"/>
                    </a:cubicBezTo>
                    <a:cubicBezTo>
                      <a:pt x="27895" y="138328"/>
                      <a:pt x="35865" y="144853"/>
                      <a:pt x="43835" y="144853"/>
                    </a:cubicBezTo>
                    <a:cubicBezTo>
                      <a:pt x="43835" y="144853"/>
                      <a:pt x="43835" y="144853"/>
                      <a:pt x="45163" y="144853"/>
                    </a:cubicBezTo>
                    <a:cubicBezTo>
                      <a:pt x="49148" y="144853"/>
                      <a:pt x="53133" y="143548"/>
                      <a:pt x="55790" y="140938"/>
                    </a:cubicBezTo>
                    <a:cubicBezTo>
                      <a:pt x="58446" y="138328"/>
                      <a:pt x="59774" y="134413"/>
                      <a:pt x="59774" y="130499"/>
                    </a:cubicBezTo>
                    <a:cubicBezTo>
                      <a:pt x="59774" y="130499"/>
                      <a:pt x="59774" y="130499"/>
                      <a:pt x="59774" y="67859"/>
                    </a:cubicBezTo>
                    <a:cubicBezTo>
                      <a:pt x="59774" y="67859"/>
                      <a:pt x="59774" y="67859"/>
                      <a:pt x="0" y="67859"/>
                    </a:cubicBezTo>
                    <a:cubicBezTo>
                      <a:pt x="3985" y="37845"/>
                      <a:pt x="29223" y="14355"/>
                      <a:pt x="59774" y="13050"/>
                    </a:cubicBezTo>
                    <a:cubicBezTo>
                      <a:pt x="59774" y="13050"/>
                      <a:pt x="59774" y="13050"/>
                      <a:pt x="59774" y="5220"/>
                    </a:cubicBezTo>
                    <a:cubicBezTo>
                      <a:pt x="59774" y="2610"/>
                      <a:pt x="62431" y="0"/>
                      <a:pt x="65088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98625" y="1435469"/>
            <a:ext cx="2402502" cy="2407240"/>
            <a:chOff x="7710155" y="1913959"/>
            <a:chExt cx="3203336" cy="3209653"/>
          </a:xfrm>
        </p:grpSpPr>
        <p:grpSp>
          <p:nvGrpSpPr>
            <p:cNvPr id="9" name="组合 8"/>
            <p:cNvGrpSpPr/>
            <p:nvPr/>
          </p:nvGrpSpPr>
          <p:grpSpPr>
            <a:xfrm>
              <a:off x="7710155" y="1913959"/>
              <a:ext cx="3203336" cy="1014984"/>
              <a:chOff x="8119730" y="1913959"/>
              <a:chExt cx="3203336" cy="101498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58204" y="204215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</a:rPr>
                    <a:t>关键词</a:t>
                  </a: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7500" lnSpcReduction="20000"/>
                </a:bodyPr>
                <a:lstStyle/>
                <a:p>
                  <a:r>
                    <a:rPr lang="en-US" sz="2800" dirty="0">
                      <a:solidFill>
                        <a:srgbClr val="888382"/>
                      </a:solidFill>
                      <a:latin typeface="Impact" panose="020B0806030902050204" pitchFamily="34" charset="0"/>
                    </a:rPr>
                    <a:t>25%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effectLst/>
                    </a:rPr>
                    <a:t>此部分内容作为文字排版占位显示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8119730" y="1913959"/>
                <a:ext cx="1014984" cy="1014984"/>
                <a:chOff x="8119730" y="1913959"/>
                <a:chExt cx="1014984" cy="101498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121471" y="1915700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>
                  <a:off x="8119730" y="1913959"/>
                  <a:ext cx="1014984" cy="1014984"/>
                </a:xfrm>
                <a:prstGeom prst="arc">
                  <a:avLst>
                    <a:gd name="adj1" fmla="val 16200000"/>
                    <a:gd name="adj2" fmla="val 22079"/>
                  </a:avLst>
                </a:prstGeom>
                <a:ln w="1016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8417873" y="2181676"/>
                  <a:ext cx="479554" cy="475502"/>
                </a:xfrm>
                <a:custGeom>
                  <a:avLst/>
                  <a:gdLst>
                    <a:gd name="connsiteX0" fmla="*/ 192254 w 338138"/>
                    <a:gd name="connsiteY0" fmla="*/ 135421 h 335282"/>
                    <a:gd name="connsiteX1" fmla="*/ 152810 w 338138"/>
                    <a:gd name="connsiteY1" fmla="*/ 151158 h 335282"/>
                    <a:gd name="connsiteX2" fmla="*/ 152810 w 338138"/>
                    <a:gd name="connsiteY2" fmla="*/ 229842 h 335282"/>
                    <a:gd name="connsiteX3" fmla="*/ 232697 w 338138"/>
                    <a:gd name="connsiteY3" fmla="*/ 229842 h 335282"/>
                    <a:gd name="connsiteX4" fmla="*/ 232697 w 338138"/>
                    <a:gd name="connsiteY4" fmla="*/ 151158 h 335282"/>
                    <a:gd name="connsiteX5" fmla="*/ 192254 w 338138"/>
                    <a:gd name="connsiteY5" fmla="*/ 135421 h 335282"/>
                    <a:gd name="connsiteX6" fmla="*/ 238125 w 338138"/>
                    <a:gd name="connsiteY6" fmla="*/ 69850 h 335282"/>
                    <a:gd name="connsiteX7" fmla="*/ 225425 w 338138"/>
                    <a:gd name="connsiteY7" fmla="*/ 80963 h 335282"/>
                    <a:gd name="connsiteX8" fmla="*/ 238125 w 338138"/>
                    <a:gd name="connsiteY8" fmla="*/ 92076 h 335282"/>
                    <a:gd name="connsiteX9" fmla="*/ 250825 w 338138"/>
                    <a:gd name="connsiteY9" fmla="*/ 80963 h 335282"/>
                    <a:gd name="connsiteX10" fmla="*/ 238125 w 338138"/>
                    <a:gd name="connsiteY10" fmla="*/ 69850 h 335282"/>
                    <a:gd name="connsiteX11" fmla="*/ 214313 w 338138"/>
                    <a:gd name="connsiteY11" fmla="*/ 57150 h 335282"/>
                    <a:gd name="connsiteX12" fmla="*/ 263526 w 338138"/>
                    <a:gd name="connsiteY12" fmla="*/ 57150 h 335282"/>
                    <a:gd name="connsiteX13" fmla="*/ 263526 w 338138"/>
                    <a:gd name="connsiteY13" fmla="*/ 106363 h 335282"/>
                    <a:gd name="connsiteX14" fmla="*/ 214313 w 338138"/>
                    <a:gd name="connsiteY14" fmla="*/ 106363 h 335282"/>
                    <a:gd name="connsiteX15" fmla="*/ 49213 w 338138"/>
                    <a:gd name="connsiteY15" fmla="*/ 57150 h 335282"/>
                    <a:gd name="connsiteX16" fmla="*/ 195263 w 338138"/>
                    <a:gd name="connsiteY16" fmla="*/ 57150 h 335282"/>
                    <a:gd name="connsiteX17" fmla="*/ 195263 w 338138"/>
                    <a:gd name="connsiteY17" fmla="*/ 106363 h 335282"/>
                    <a:gd name="connsiteX18" fmla="*/ 49213 w 338138"/>
                    <a:gd name="connsiteY18" fmla="*/ 106363 h 335282"/>
                    <a:gd name="connsiteX19" fmla="*/ 22225 w 338138"/>
                    <a:gd name="connsiteY19" fmla="*/ 28575 h 335282"/>
                    <a:gd name="connsiteX20" fmla="*/ 22225 w 338138"/>
                    <a:gd name="connsiteY20" fmla="*/ 269875 h 335282"/>
                    <a:gd name="connsiteX21" fmla="*/ 241853 w 338138"/>
                    <a:gd name="connsiteY21" fmla="*/ 269875 h 335282"/>
                    <a:gd name="connsiteX22" fmla="*/ 247114 w 338138"/>
                    <a:gd name="connsiteY22" fmla="*/ 259384 h 335282"/>
                    <a:gd name="connsiteX23" fmla="*/ 233962 w 338138"/>
                    <a:gd name="connsiteY23" fmla="*/ 248892 h 335282"/>
                    <a:gd name="connsiteX24" fmla="*/ 155054 w 338138"/>
                    <a:gd name="connsiteY24" fmla="*/ 251515 h 335282"/>
                    <a:gd name="connsiteX25" fmla="*/ 49843 w 338138"/>
                    <a:gd name="connsiteY25" fmla="*/ 251515 h 335282"/>
                    <a:gd name="connsiteX26" fmla="*/ 49843 w 338138"/>
                    <a:gd name="connsiteY26" fmla="*/ 231844 h 335282"/>
                    <a:gd name="connsiteX27" fmla="*/ 135327 w 338138"/>
                    <a:gd name="connsiteY27" fmla="*/ 231844 h 335282"/>
                    <a:gd name="connsiteX28" fmla="*/ 122175 w 338138"/>
                    <a:gd name="connsiteY28" fmla="*/ 201682 h 335282"/>
                    <a:gd name="connsiteX29" fmla="*/ 49843 w 338138"/>
                    <a:gd name="connsiteY29" fmla="*/ 201682 h 335282"/>
                    <a:gd name="connsiteX30" fmla="*/ 49843 w 338138"/>
                    <a:gd name="connsiteY30" fmla="*/ 183322 h 335282"/>
                    <a:gd name="connsiteX31" fmla="*/ 120860 w 338138"/>
                    <a:gd name="connsiteY31" fmla="*/ 183322 h 335282"/>
                    <a:gd name="connsiteX32" fmla="*/ 131381 w 338138"/>
                    <a:gd name="connsiteY32" fmla="*/ 153159 h 335282"/>
                    <a:gd name="connsiteX33" fmla="*/ 49843 w 338138"/>
                    <a:gd name="connsiteY33" fmla="*/ 153159 h 335282"/>
                    <a:gd name="connsiteX34" fmla="*/ 49843 w 338138"/>
                    <a:gd name="connsiteY34" fmla="*/ 134800 h 335282"/>
                    <a:gd name="connsiteX35" fmla="*/ 147163 w 338138"/>
                    <a:gd name="connsiteY35" fmla="*/ 134800 h 335282"/>
                    <a:gd name="connsiteX36" fmla="*/ 243168 w 338138"/>
                    <a:gd name="connsiteY36" fmla="*/ 138734 h 335282"/>
                    <a:gd name="connsiteX37" fmla="*/ 251059 w 338138"/>
                    <a:gd name="connsiteY37" fmla="*/ 231844 h 335282"/>
                    <a:gd name="connsiteX38" fmla="*/ 264210 w 338138"/>
                    <a:gd name="connsiteY38" fmla="*/ 243647 h 335282"/>
                    <a:gd name="connsiteX39" fmla="*/ 272101 w 338138"/>
                    <a:gd name="connsiteY39" fmla="*/ 238401 h 335282"/>
                    <a:gd name="connsiteX40" fmla="*/ 290513 w 338138"/>
                    <a:gd name="connsiteY40" fmla="*/ 256761 h 335282"/>
                    <a:gd name="connsiteX41" fmla="*/ 290513 w 338138"/>
                    <a:gd name="connsiteY41" fmla="*/ 28575 h 335282"/>
                    <a:gd name="connsiteX42" fmla="*/ 22225 w 338138"/>
                    <a:gd name="connsiteY42" fmla="*/ 28575 h 335282"/>
                    <a:gd name="connsiteX43" fmla="*/ 0 w 338138"/>
                    <a:gd name="connsiteY43" fmla="*/ 0 h 335282"/>
                    <a:gd name="connsiteX44" fmla="*/ 311721 w 338138"/>
                    <a:gd name="connsiteY44" fmla="*/ 0 h 335282"/>
                    <a:gd name="connsiteX45" fmla="*/ 311721 w 338138"/>
                    <a:gd name="connsiteY45" fmla="*/ 278479 h 335282"/>
                    <a:gd name="connsiteX46" fmla="*/ 338138 w 338138"/>
                    <a:gd name="connsiteY46" fmla="*/ 304875 h 335282"/>
                    <a:gd name="connsiteX47" fmla="*/ 330213 w 338138"/>
                    <a:gd name="connsiteY47" fmla="*/ 325992 h 335282"/>
                    <a:gd name="connsiteX48" fmla="*/ 307759 w 338138"/>
                    <a:gd name="connsiteY48" fmla="*/ 335230 h 335282"/>
                    <a:gd name="connsiteX49" fmla="*/ 262850 w 338138"/>
                    <a:gd name="connsiteY49" fmla="*/ 291677 h 335282"/>
                    <a:gd name="connsiteX50" fmla="*/ 0 w 338138"/>
                    <a:gd name="connsiteY50" fmla="*/ 291677 h 335282"/>
                    <a:gd name="connsiteX51" fmla="*/ 0 w 338138"/>
                    <a:gd name="connsiteY51" fmla="*/ 0 h 33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38138" h="335282">
                      <a:moveTo>
                        <a:pt x="192254" y="135421"/>
                      </a:moveTo>
                      <a:cubicBezTo>
                        <a:pt x="177774" y="135421"/>
                        <a:pt x="163461" y="140666"/>
                        <a:pt x="152810" y="151158"/>
                      </a:cubicBezTo>
                      <a:cubicBezTo>
                        <a:pt x="130175" y="173452"/>
                        <a:pt x="130175" y="207548"/>
                        <a:pt x="152810" y="229842"/>
                      </a:cubicBezTo>
                      <a:cubicBezTo>
                        <a:pt x="174113" y="250825"/>
                        <a:pt x="210062" y="250825"/>
                        <a:pt x="232697" y="229842"/>
                      </a:cubicBezTo>
                      <a:cubicBezTo>
                        <a:pt x="254000" y="207548"/>
                        <a:pt x="254000" y="173452"/>
                        <a:pt x="232697" y="151158"/>
                      </a:cubicBezTo>
                      <a:cubicBezTo>
                        <a:pt x="221379" y="140666"/>
                        <a:pt x="206733" y="135421"/>
                        <a:pt x="192254" y="135421"/>
                      </a:cubicBezTo>
                      <a:close/>
                      <a:moveTo>
                        <a:pt x="238125" y="69850"/>
                      </a:moveTo>
                      <a:cubicBezTo>
                        <a:pt x="231111" y="69850"/>
                        <a:pt x="225425" y="74825"/>
                        <a:pt x="225425" y="80963"/>
                      </a:cubicBezTo>
                      <a:cubicBezTo>
                        <a:pt x="225425" y="87101"/>
                        <a:pt x="231111" y="92076"/>
                        <a:pt x="238125" y="92076"/>
                      </a:cubicBezTo>
                      <a:cubicBezTo>
                        <a:pt x="245139" y="92076"/>
                        <a:pt x="250825" y="87101"/>
                        <a:pt x="250825" y="80963"/>
                      </a:cubicBezTo>
                      <a:cubicBezTo>
                        <a:pt x="250825" y="74825"/>
                        <a:pt x="245139" y="69850"/>
                        <a:pt x="238125" y="69850"/>
                      </a:cubicBezTo>
                      <a:close/>
                      <a:moveTo>
                        <a:pt x="214313" y="57150"/>
                      </a:moveTo>
                      <a:lnTo>
                        <a:pt x="263526" y="57150"/>
                      </a:lnTo>
                      <a:lnTo>
                        <a:pt x="263526" y="106363"/>
                      </a:lnTo>
                      <a:lnTo>
                        <a:pt x="214313" y="106363"/>
                      </a:lnTo>
                      <a:close/>
                      <a:moveTo>
                        <a:pt x="49213" y="57150"/>
                      </a:moveTo>
                      <a:lnTo>
                        <a:pt x="195263" y="57150"/>
                      </a:lnTo>
                      <a:lnTo>
                        <a:pt x="195263" y="106363"/>
                      </a:lnTo>
                      <a:lnTo>
                        <a:pt x="49213" y="106363"/>
                      </a:lnTo>
                      <a:close/>
                      <a:moveTo>
                        <a:pt x="22225" y="28575"/>
                      </a:moveTo>
                      <a:cubicBezTo>
                        <a:pt x="22225" y="28575"/>
                        <a:pt x="22225" y="28575"/>
                        <a:pt x="22225" y="269875"/>
                      </a:cubicBezTo>
                      <a:lnTo>
                        <a:pt x="241853" y="269875"/>
                      </a:lnTo>
                      <a:cubicBezTo>
                        <a:pt x="241853" y="269875"/>
                        <a:pt x="241853" y="269875"/>
                        <a:pt x="247114" y="259384"/>
                      </a:cubicBezTo>
                      <a:cubicBezTo>
                        <a:pt x="247114" y="259384"/>
                        <a:pt x="247114" y="259384"/>
                        <a:pt x="233962" y="248892"/>
                      </a:cubicBezTo>
                      <a:cubicBezTo>
                        <a:pt x="210289" y="264629"/>
                        <a:pt x="178726" y="265941"/>
                        <a:pt x="155054" y="251515"/>
                      </a:cubicBezTo>
                      <a:cubicBezTo>
                        <a:pt x="155054" y="251515"/>
                        <a:pt x="155054" y="251515"/>
                        <a:pt x="49843" y="251515"/>
                      </a:cubicBezTo>
                      <a:cubicBezTo>
                        <a:pt x="49843" y="251515"/>
                        <a:pt x="49843" y="251515"/>
                        <a:pt x="49843" y="231844"/>
                      </a:cubicBezTo>
                      <a:cubicBezTo>
                        <a:pt x="49843" y="231844"/>
                        <a:pt x="49843" y="231844"/>
                        <a:pt x="135327" y="231844"/>
                      </a:cubicBezTo>
                      <a:cubicBezTo>
                        <a:pt x="128751" y="222664"/>
                        <a:pt x="123490" y="213484"/>
                        <a:pt x="122175" y="201682"/>
                      </a:cubicBezTo>
                      <a:cubicBezTo>
                        <a:pt x="122175" y="201682"/>
                        <a:pt x="122175" y="201682"/>
                        <a:pt x="49843" y="201682"/>
                      </a:cubicBezTo>
                      <a:cubicBezTo>
                        <a:pt x="49843" y="201682"/>
                        <a:pt x="49843" y="201682"/>
                        <a:pt x="49843" y="183322"/>
                      </a:cubicBezTo>
                      <a:cubicBezTo>
                        <a:pt x="49843" y="183322"/>
                        <a:pt x="49843" y="183322"/>
                        <a:pt x="120860" y="183322"/>
                      </a:cubicBezTo>
                      <a:cubicBezTo>
                        <a:pt x="122175" y="172831"/>
                        <a:pt x="124806" y="162339"/>
                        <a:pt x="131381" y="153159"/>
                      </a:cubicBezTo>
                      <a:cubicBezTo>
                        <a:pt x="131381" y="153159"/>
                        <a:pt x="131381" y="153159"/>
                        <a:pt x="49843" y="153159"/>
                      </a:cubicBezTo>
                      <a:cubicBezTo>
                        <a:pt x="49843" y="153159"/>
                        <a:pt x="49843" y="153159"/>
                        <a:pt x="49843" y="134800"/>
                      </a:cubicBezTo>
                      <a:cubicBezTo>
                        <a:pt x="49843" y="134800"/>
                        <a:pt x="49843" y="134800"/>
                        <a:pt x="147163" y="134800"/>
                      </a:cubicBezTo>
                      <a:cubicBezTo>
                        <a:pt x="174781" y="111194"/>
                        <a:pt x="216865" y="112506"/>
                        <a:pt x="243168" y="138734"/>
                      </a:cubicBezTo>
                      <a:cubicBezTo>
                        <a:pt x="269471" y="164962"/>
                        <a:pt x="270786" y="202993"/>
                        <a:pt x="251059" y="231844"/>
                      </a:cubicBezTo>
                      <a:cubicBezTo>
                        <a:pt x="251059" y="231844"/>
                        <a:pt x="251059" y="231844"/>
                        <a:pt x="264210" y="243647"/>
                      </a:cubicBezTo>
                      <a:cubicBezTo>
                        <a:pt x="264210" y="243647"/>
                        <a:pt x="264210" y="243647"/>
                        <a:pt x="272101" y="238401"/>
                      </a:cubicBezTo>
                      <a:cubicBezTo>
                        <a:pt x="272101" y="238401"/>
                        <a:pt x="272101" y="238401"/>
                        <a:pt x="290513" y="256761"/>
                      </a:cubicBezTo>
                      <a:cubicBezTo>
                        <a:pt x="290513" y="256761"/>
                        <a:pt x="290513" y="256761"/>
                        <a:pt x="290513" y="28575"/>
                      </a:cubicBezTo>
                      <a:cubicBezTo>
                        <a:pt x="290513" y="28575"/>
                        <a:pt x="290513" y="28575"/>
                        <a:pt x="22225" y="28575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311721" y="0"/>
                      </a:cubicBezTo>
                      <a:cubicBezTo>
                        <a:pt x="311721" y="0"/>
                        <a:pt x="311721" y="0"/>
                        <a:pt x="311721" y="278479"/>
                      </a:cubicBezTo>
                      <a:cubicBezTo>
                        <a:pt x="311721" y="278479"/>
                        <a:pt x="311721" y="278479"/>
                        <a:pt x="338138" y="304875"/>
                      </a:cubicBezTo>
                      <a:cubicBezTo>
                        <a:pt x="338138" y="304875"/>
                        <a:pt x="338138" y="316753"/>
                        <a:pt x="330213" y="325992"/>
                      </a:cubicBezTo>
                      <a:cubicBezTo>
                        <a:pt x="320967" y="336550"/>
                        <a:pt x="307759" y="335230"/>
                        <a:pt x="307759" y="335230"/>
                      </a:cubicBezTo>
                      <a:cubicBezTo>
                        <a:pt x="307759" y="335230"/>
                        <a:pt x="307759" y="335230"/>
                        <a:pt x="262850" y="291677"/>
                      </a:cubicBezTo>
                      <a:cubicBezTo>
                        <a:pt x="262850" y="291677"/>
                        <a:pt x="262850" y="291677"/>
                        <a:pt x="0" y="291677"/>
                      </a:cubicBezTo>
                      <a:cubicBezTo>
                        <a:pt x="0" y="291677"/>
                        <a:pt x="0" y="29167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7710155" y="4108628"/>
              <a:ext cx="3203336" cy="1014984"/>
              <a:chOff x="8119730" y="4108628"/>
              <a:chExt cx="3203336" cy="101498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358204" y="422664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</a:rPr>
                    <a:t>关键词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85000" lnSpcReduction="10000"/>
                </a:bodyPr>
                <a:lstStyle/>
                <a:p>
                  <a:r>
                    <a:rPr lang="en-US" sz="2800">
                      <a:solidFill>
                        <a:srgbClr val="888382"/>
                      </a:solidFill>
                      <a:effectLst/>
                      <a:latin typeface="Impact" panose="020B0806030902050204" pitchFamily="34" charset="0"/>
                    </a:rPr>
                    <a:t>70%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effectLst/>
                    </a:rPr>
                    <a:t>此部分内容作为文字排版占位显示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119730" y="4108628"/>
                <a:ext cx="1014984" cy="1014984"/>
                <a:chOff x="8119730" y="4108628"/>
                <a:chExt cx="1014984" cy="1014984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8121471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弧形 13"/>
                <p:cNvSpPr/>
                <p:nvPr/>
              </p:nvSpPr>
              <p:spPr>
                <a:xfrm>
                  <a:off x="8119730" y="4108628"/>
                  <a:ext cx="1014984" cy="1014984"/>
                </a:xfrm>
                <a:prstGeom prst="arc">
                  <a:avLst>
                    <a:gd name="adj1" fmla="val 16200000"/>
                    <a:gd name="adj2" fmla="val 8711261"/>
                  </a:avLst>
                </a:prstGeom>
                <a:ln w="1016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>
                  <a:off x="8456437" y="4373878"/>
                  <a:ext cx="341570" cy="479552"/>
                </a:xfrm>
                <a:custGeom>
                  <a:avLst/>
                  <a:gdLst>
                    <a:gd name="connsiteX0" fmla="*/ 65297 w 239713"/>
                    <a:gd name="connsiteY0" fmla="*/ 242888 h 336550"/>
                    <a:gd name="connsiteX1" fmla="*/ 176003 w 239713"/>
                    <a:gd name="connsiteY1" fmla="*/ 242888 h 336550"/>
                    <a:gd name="connsiteX2" fmla="*/ 190500 w 239713"/>
                    <a:gd name="connsiteY2" fmla="*/ 257856 h 336550"/>
                    <a:gd name="connsiteX3" fmla="*/ 176003 w 239713"/>
                    <a:gd name="connsiteY3" fmla="*/ 271463 h 336550"/>
                    <a:gd name="connsiteX4" fmla="*/ 65297 w 239713"/>
                    <a:gd name="connsiteY4" fmla="*/ 271463 h 336550"/>
                    <a:gd name="connsiteX5" fmla="*/ 50800 w 239713"/>
                    <a:gd name="connsiteY5" fmla="*/ 257856 h 336550"/>
                    <a:gd name="connsiteX6" fmla="*/ 65297 w 239713"/>
                    <a:gd name="connsiteY6" fmla="*/ 242888 h 336550"/>
                    <a:gd name="connsiteX7" fmla="*/ 65297 w 239713"/>
                    <a:gd name="connsiteY7" fmla="*/ 173038 h 336550"/>
                    <a:gd name="connsiteX8" fmla="*/ 176003 w 239713"/>
                    <a:gd name="connsiteY8" fmla="*/ 173038 h 336550"/>
                    <a:gd name="connsiteX9" fmla="*/ 190500 w 239713"/>
                    <a:gd name="connsiteY9" fmla="*/ 187326 h 336550"/>
                    <a:gd name="connsiteX10" fmla="*/ 176003 w 239713"/>
                    <a:gd name="connsiteY10" fmla="*/ 201613 h 336550"/>
                    <a:gd name="connsiteX11" fmla="*/ 65297 w 239713"/>
                    <a:gd name="connsiteY11" fmla="*/ 201613 h 336550"/>
                    <a:gd name="connsiteX12" fmla="*/ 50800 w 239713"/>
                    <a:gd name="connsiteY12" fmla="*/ 187326 h 336550"/>
                    <a:gd name="connsiteX13" fmla="*/ 65297 w 239713"/>
                    <a:gd name="connsiteY13" fmla="*/ 173038 h 336550"/>
                    <a:gd name="connsiteX14" fmla="*/ 65297 w 239713"/>
                    <a:gd name="connsiteY14" fmla="*/ 101600 h 336550"/>
                    <a:gd name="connsiteX15" fmla="*/ 176003 w 239713"/>
                    <a:gd name="connsiteY15" fmla="*/ 101600 h 336550"/>
                    <a:gd name="connsiteX16" fmla="*/ 190500 w 239713"/>
                    <a:gd name="connsiteY16" fmla="*/ 115888 h 336550"/>
                    <a:gd name="connsiteX17" fmla="*/ 176003 w 239713"/>
                    <a:gd name="connsiteY17" fmla="*/ 130175 h 336550"/>
                    <a:gd name="connsiteX18" fmla="*/ 65297 w 239713"/>
                    <a:gd name="connsiteY18" fmla="*/ 130175 h 336550"/>
                    <a:gd name="connsiteX19" fmla="*/ 50800 w 239713"/>
                    <a:gd name="connsiteY19" fmla="*/ 115888 h 336550"/>
                    <a:gd name="connsiteX20" fmla="*/ 65297 w 239713"/>
                    <a:gd name="connsiteY20" fmla="*/ 101600 h 336550"/>
                    <a:gd name="connsiteX21" fmla="*/ 31221 w 239713"/>
                    <a:gd name="connsiteY21" fmla="*/ 66675 h 336550"/>
                    <a:gd name="connsiteX22" fmla="*/ 28575 w 239713"/>
                    <a:gd name="connsiteY22" fmla="*/ 70614 h 336550"/>
                    <a:gd name="connsiteX23" fmla="*/ 28575 w 239713"/>
                    <a:gd name="connsiteY23" fmla="*/ 306937 h 336550"/>
                    <a:gd name="connsiteX24" fmla="*/ 31221 w 239713"/>
                    <a:gd name="connsiteY24" fmla="*/ 309563 h 336550"/>
                    <a:gd name="connsiteX25" fmla="*/ 208492 w 239713"/>
                    <a:gd name="connsiteY25" fmla="*/ 309563 h 336550"/>
                    <a:gd name="connsiteX26" fmla="*/ 211138 w 239713"/>
                    <a:gd name="connsiteY26" fmla="*/ 306937 h 336550"/>
                    <a:gd name="connsiteX27" fmla="*/ 211138 w 239713"/>
                    <a:gd name="connsiteY27" fmla="*/ 70614 h 336550"/>
                    <a:gd name="connsiteX28" fmla="*/ 208492 w 239713"/>
                    <a:gd name="connsiteY28" fmla="*/ 66675 h 336550"/>
                    <a:gd name="connsiteX29" fmla="*/ 31221 w 239713"/>
                    <a:gd name="connsiteY29" fmla="*/ 66675 h 336550"/>
                    <a:gd name="connsiteX30" fmla="*/ 105753 w 239713"/>
                    <a:gd name="connsiteY30" fmla="*/ 28575 h 336550"/>
                    <a:gd name="connsiteX31" fmla="*/ 103188 w 239713"/>
                    <a:gd name="connsiteY31" fmla="*/ 31221 h 336550"/>
                    <a:gd name="connsiteX32" fmla="*/ 103188 w 239713"/>
                    <a:gd name="connsiteY32" fmla="*/ 36513 h 336550"/>
                    <a:gd name="connsiteX33" fmla="*/ 136526 w 239713"/>
                    <a:gd name="connsiteY33" fmla="*/ 36513 h 336550"/>
                    <a:gd name="connsiteX34" fmla="*/ 136526 w 239713"/>
                    <a:gd name="connsiteY34" fmla="*/ 31221 h 336550"/>
                    <a:gd name="connsiteX35" fmla="*/ 133962 w 239713"/>
                    <a:gd name="connsiteY35" fmla="*/ 28575 h 336550"/>
                    <a:gd name="connsiteX36" fmla="*/ 105753 w 239713"/>
                    <a:gd name="connsiteY36" fmla="*/ 28575 h 336550"/>
                    <a:gd name="connsiteX37" fmla="*/ 105368 w 239713"/>
                    <a:gd name="connsiteY37" fmla="*/ 0 h 336550"/>
                    <a:gd name="connsiteX38" fmla="*/ 134345 w 239713"/>
                    <a:gd name="connsiteY38" fmla="*/ 0 h 336550"/>
                    <a:gd name="connsiteX39" fmla="*/ 165955 w 239713"/>
                    <a:gd name="connsiteY39" fmla="*/ 31552 h 336550"/>
                    <a:gd name="connsiteX40" fmla="*/ 165955 w 239713"/>
                    <a:gd name="connsiteY40" fmla="*/ 36810 h 336550"/>
                    <a:gd name="connsiteX41" fmla="*/ 208103 w 239713"/>
                    <a:gd name="connsiteY41" fmla="*/ 36810 h 336550"/>
                    <a:gd name="connsiteX42" fmla="*/ 239713 w 239713"/>
                    <a:gd name="connsiteY42" fmla="*/ 68362 h 336550"/>
                    <a:gd name="connsiteX43" fmla="*/ 239713 w 239713"/>
                    <a:gd name="connsiteY43" fmla="*/ 304998 h 336550"/>
                    <a:gd name="connsiteX44" fmla="*/ 206786 w 239713"/>
                    <a:gd name="connsiteY44" fmla="*/ 336550 h 336550"/>
                    <a:gd name="connsiteX45" fmla="*/ 31610 w 239713"/>
                    <a:gd name="connsiteY45" fmla="*/ 336550 h 336550"/>
                    <a:gd name="connsiteX46" fmla="*/ 0 w 239713"/>
                    <a:gd name="connsiteY46" fmla="*/ 304998 h 336550"/>
                    <a:gd name="connsiteX47" fmla="*/ 0 w 239713"/>
                    <a:gd name="connsiteY47" fmla="*/ 68362 h 336550"/>
                    <a:gd name="connsiteX48" fmla="*/ 31610 w 239713"/>
                    <a:gd name="connsiteY48" fmla="*/ 36810 h 336550"/>
                    <a:gd name="connsiteX49" fmla="*/ 73758 w 239713"/>
                    <a:gd name="connsiteY49" fmla="*/ 36810 h 336550"/>
                    <a:gd name="connsiteX50" fmla="*/ 73758 w 239713"/>
                    <a:gd name="connsiteY50" fmla="*/ 31552 h 336550"/>
                    <a:gd name="connsiteX51" fmla="*/ 105368 w 239713"/>
                    <a:gd name="connsiteY51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9713" h="336550">
                      <a:moveTo>
                        <a:pt x="65297" y="242888"/>
                      </a:moveTo>
                      <a:cubicBezTo>
                        <a:pt x="65297" y="242888"/>
                        <a:pt x="65297" y="242888"/>
                        <a:pt x="176003" y="242888"/>
                      </a:cubicBezTo>
                      <a:cubicBezTo>
                        <a:pt x="183911" y="242888"/>
                        <a:pt x="190500" y="249692"/>
                        <a:pt x="190500" y="257856"/>
                      </a:cubicBezTo>
                      <a:cubicBezTo>
                        <a:pt x="190500" y="266020"/>
                        <a:pt x="183911" y="271463"/>
                        <a:pt x="176003" y="271463"/>
                      </a:cubicBezTo>
                      <a:cubicBezTo>
                        <a:pt x="176003" y="271463"/>
                        <a:pt x="176003" y="271463"/>
                        <a:pt x="65297" y="271463"/>
                      </a:cubicBezTo>
                      <a:cubicBezTo>
                        <a:pt x="57390" y="271463"/>
                        <a:pt x="50800" y="266020"/>
                        <a:pt x="50800" y="257856"/>
                      </a:cubicBezTo>
                      <a:cubicBezTo>
                        <a:pt x="50800" y="249692"/>
                        <a:pt x="57390" y="242888"/>
                        <a:pt x="65297" y="242888"/>
                      </a:cubicBezTo>
                      <a:close/>
                      <a:moveTo>
                        <a:pt x="65297" y="173038"/>
                      </a:moveTo>
                      <a:cubicBezTo>
                        <a:pt x="65297" y="173038"/>
                        <a:pt x="65297" y="173038"/>
                        <a:pt x="176003" y="173038"/>
                      </a:cubicBezTo>
                      <a:cubicBezTo>
                        <a:pt x="183911" y="173038"/>
                        <a:pt x="190500" y="179532"/>
                        <a:pt x="190500" y="187326"/>
                      </a:cubicBezTo>
                      <a:cubicBezTo>
                        <a:pt x="190500" y="195119"/>
                        <a:pt x="183911" y="201613"/>
                        <a:pt x="176003" y="201613"/>
                      </a:cubicBezTo>
                      <a:cubicBezTo>
                        <a:pt x="176003" y="201613"/>
                        <a:pt x="176003" y="201613"/>
                        <a:pt x="65297" y="201613"/>
                      </a:cubicBezTo>
                      <a:cubicBezTo>
                        <a:pt x="57390" y="201613"/>
                        <a:pt x="50800" y="195119"/>
                        <a:pt x="50800" y="187326"/>
                      </a:cubicBezTo>
                      <a:cubicBezTo>
                        <a:pt x="50800" y="179532"/>
                        <a:pt x="57390" y="173038"/>
                        <a:pt x="65297" y="173038"/>
                      </a:cubicBezTo>
                      <a:close/>
                      <a:moveTo>
                        <a:pt x="65297" y="101600"/>
                      </a:moveTo>
                      <a:cubicBezTo>
                        <a:pt x="65297" y="101600"/>
                        <a:pt x="65297" y="101600"/>
                        <a:pt x="176003" y="101600"/>
                      </a:cubicBezTo>
                      <a:cubicBezTo>
                        <a:pt x="183911" y="101600"/>
                        <a:pt x="190500" y="108094"/>
                        <a:pt x="190500" y="115888"/>
                      </a:cubicBezTo>
                      <a:cubicBezTo>
                        <a:pt x="190500" y="123681"/>
                        <a:pt x="183911" y="130175"/>
                        <a:pt x="176003" y="130175"/>
                      </a:cubicBezTo>
                      <a:cubicBezTo>
                        <a:pt x="176003" y="130175"/>
                        <a:pt x="176003" y="130175"/>
                        <a:pt x="65297" y="130175"/>
                      </a:cubicBezTo>
                      <a:cubicBezTo>
                        <a:pt x="57390" y="130175"/>
                        <a:pt x="50800" y="123681"/>
                        <a:pt x="50800" y="115888"/>
                      </a:cubicBezTo>
                      <a:cubicBezTo>
                        <a:pt x="50800" y="108094"/>
                        <a:pt x="57390" y="101600"/>
                        <a:pt x="65297" y="101600"/>
                      </a:cubicBezTo>
                      <a:close/>
                      <a:moveTo>
                        <a:pt x="31221" y="66675"/>
                      </a:moveTo>
                      <a:cubicBezTo>
                        <a:pt x="29898" y="66675"/>
                        <a:pt x="28575" y="67988"/>
                        <a:pt x="28575" y="70614"/>
                      </a:cubicBezTo>
                      <a:cubicBezTo>
                        <a:pt x="28575" y="70614"/>
                        <a:pt x="28575" y="70614"/>
                        <a:pt x="28575" y="306937"/>
                      </a:cubicBezTo>
                      <a:cubicBezTo>
                        <a:pt x="28575" y="308250"/>
                        <a:pt x="29898" y="309563"/>
                        <a:pt x="31221" y="309563"/>
                      </a:cubicBezTo>
                      <a:cubicBezTo>
                        <a:pt x="31221" y="309563"/>
                        <a:pt x="31221" y="309563"/>
                        <a:pt x="208492" y="309563"/>
                      </a:cubicBezTo>
                      <a:cubicBezTo>
                        <a:pt x="209815" y="309563"/>
                        <a:pt x="211138" y="308250"/>
                        <a:pt x="211138" y="306937"/>
                      </a:cubicBezTo>
                      <a:lnTo>
                        <a:pt x="211138" y="70614"/>
                      </a:lnTo>
                      <a:cubicBezTo>
                        <a:pt x="211138" y="67988"/>
                        <a:pt x="209815" y="66675"/>
                        <a:pt x="208492" y="66675"/>
                      </a:cubicBezTo>
                      <a:cubicBezTo>
                        <a:pt x="208492" y="66675"/>
                        <a:pt x="208492" y="66675"/>
                        <a:pt x="31221" y="66675"/>
                      </a:cubicBezTo>
                      <a:close/>
                      <a:moveTo>
                        <a:pt x="105753" y="28575"/>
                      </a:moveTo>
                      <a:cubicBezTo>
                        <a:pt x="104470" y="28575"/>
                        <a:pt x="103188" y="29898"/>
                        <a:pt x="103188" y="31221"/>
                      </a:cubicBezTo>
                      <a:cubicBezTo>
                        <a:pt x="103188" y="31221"/>
                        <a:pt x="103188" y="31221"/>
                        <a:pt x="103188" y="36513"/>
                      </a:cubicBezTo>
                      <a:cubicBezTo>
                        <a:pt x="103188" y="36513"/>
                        <a:pt x="103188" y="36513"/>
                        <a:pt x="136526" y="36513"/>
                      </a:cubicBezTo>
                      <a:cubicBezTo>
                        <a:pt x="136526" y="36513"/>
                        <a:pt x="136526" y="36513"/>
                        <a:pt x="136526" y="31221"/>
                      </a:cubicBezTo>
                      <a:cubicBezTo>
                        <a:pt x="136526" y="29898"/>
                        <a:pt x="135244" y="28575"/>
                        <a:pt x="133962" y="28575"/>
                      </a:cubicBezTo>
                      <a:cubicBezTo>
                        <a:pt x="133962" y="28575"/>
                        <a:pt x="133962" y="28575"/>
                        <a:pt x="105753" y="28575"/>
                      </a:cubicBezTo>
                      <a:close/>
                      <a:moveTo>
                        <a:pt x="105368" y="0"/>
                      </a:moveTo>
                      <a:cubicBezTo>
                        <a:pt x="105368" y="0"/>
                        <a:pt x="105368" y="0"/>
                        <a:pt x="134345" y="0"/>
                      </a:cubicBezTo>
                      <a:cubicBezTo>
                        <a:pt x="151467" y="0"/>
                        <a:pt x="165955" y="14461"/>
                        <a:pt x="165955" y="31552"/>
                      </a:cubicBezTo>
                      <a:cubicBezTo>
                        <a:pt x="165955" y="31552"/>
                        <a:pt x="165955" y="31552"/>
                        <a:pt x="165955" y="36810"/>
                      </a:cubicBezTo>
                      <a:cubicBezTo>
                        <a:pt x="165955" y="36810"/>
                        <a:pt x="165955" y="36810"/>
                        <a:pt x="208103" y="36810"/>
                      </a:cubicBezTo>
                      <a:cubicBezTo>
                        <a:pt x="225225" y="36810"/>
                        <a:pt x="239713" y="51271"/>
                        <a:pt x="239713" y="68362"/>
                      </a:cubicBezTo>
                      <a:cubicBezTo>
                        <a:pt x="239713" y="68362"/>
                        <a:pt x="239713" y="68362"/>
                        <a:pt x="239713" y="304998"/>
                      </a:cubicBezTo>
                      <a:cubicBezTo>
                        <a:pt x="238396" y="322089"/>
                        <a:pt x="223908" y="336550"/>
                        <a:pt x="206786" y="336550"/>
                      </a:cubicBezTo>
                      <a:cubicBezTo>
                        <a:pt x="206786" y="336550"/>
                        <a:pt x="206786" y="336550"/>
                        <a:pt x="31610" y="336550"/>
                      </a:cubicBezTo>
                      <a:cubicBezTo>
                        <a:pt x="14488" y="336550"/>
                        <a:pt x="0" y="322089"/>
                        <a:pt x="0" y="304998"/>
                      </a:cubicBezTo>
                      <a:cubicBezTo>
                        <a:pt x="0" y="304998"/>
                        <a:pt x="0" y="304998"/>
                        <a:pt x="0" y="68362"/>
                      </a:cubicBezTo>
                      <a:cubicBezTo>
                        <a:pt x="0" y="51271"/>
                        <a:pt x="14488" y="36810"/>
                        <a:pt x="31610" y="36810"/>
                      </a:cubicBezTo>
                      <a:cubicBezTo>
                        <a:pt x="31610" y="36810"/>
                        <a:pt x="31610" y="36810"/>
                        <a:pt x="73758" y="36810"/>
                      </a:cubicBezTo>
                      <a:cubicBezTo>
                        <a:pt x="73758" y="36810"/>
                        <a:pt x="73758" y="36810"/>
                        <a:pt x="73758" y="31552"/>
                      </a:cubicBezTo>
                      <a:cubicBezTo>
                        <a:pt x="73758" y="14461"/>
                        <a:pt x="88246" y="0"/>
                        <a:pt x="10536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7" name="矩形 6"/>
          <p:cNvSpPr/>
          <p:nvPr/>
        </p:nvSpPr>
        <p:spPr>
          <a:xfrm>
            <a:off x="3549111" y="4084843"/>
            <a:ext cx="2065888" cy="413816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8" name="矩形 7"/>
          <p:cNvSpPr/>
          <p:nvPr/>
        </p:nvSpPr>
        <p:spPr>
          <a:xfrm>
            <a:off x="3549111" y="3842709"/>
            <a:ext cx="2065888" cy="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5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992867" y="1059582"/>
            <a:ext cx="1239660" cy="1988329"/>
            <a:chOff x="1214133" y="1412776"/>
            <a:chExt cx="1652880" cy="2651105"/>
          </a:xfrm>
        </p:grpSpPr>
        <p:sp>
          <p:nvSpPr>
            <p:cNvPr id="41" name="Freeform: Shape 39"/>
            <p:cNvSpPr>
              <a:spLocks/>
            </p:cNvSpPr>
            <p:nvPr/>
          </p:nvSpPr>
          <p:spPr bwMode="auto">
            <a:xfrm>
              <a:off x="1645926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0"/>
            <p:cNvSpPr>
              <a:spLocks/>
            </p:cNvSpPr>
            <p:nvPr/>
          </p:nvSpPr>
          <p:spPr bwMode="auto">
            <a:xfrm>
              <a:off x="1214133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1"/>
            <p:cNvSpPr>
              <a:spLocks/>
            </p:cNvSpPr>
            <p:nvPr/>
          </p:nvSpPr>
          <p:spPr bwMode="auto">
            <a:xfrm>
              <a:off x="1794500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2"/>
            <p:cNvSpPr>
              <a:spLocks/>
            </p:cNvSpPr>
            <p:nvPr/>
          </p:nvSpPr>
          <p:spPr bwMode="auto">
            <a:xfrm>
              <a:off x="1789855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3"/>
            <p:cNvSpPr>
              <a:spLocks/>
            </p:cNvSpPr>
            <p:nvPr/>
          </p:nvSpPr>
          <p:spPr bwMode="auto">
            <a:xfrm>
              <a:off x="2277363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44"/>
            <p:cNvSpPr>
              <a:spLocks/>
            </p:cNvSpPr>
            <p:nvPr/>
          </p:nvSpPr>
          <p:spPr bwMode="auto">
            <a:xfrm>
              <a:off x="2286649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45"/>
            <p:cNvSpPr>
              <a:spLocks/>
            </p:cNvSpPr>
            <p:nvPr/>
          </p:nvSpPr>
          <p:spPr bwMode="auto">
            <a:xfrm>
              <a:off x="1214133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30%</a:t>
              </a: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3020581" y="1059582"/>
            <a:ext cx="1239660" cy="1988329"/>
            <a:chOff x="3917752" y="1412776"/>
            <a:chExt cx="1652880" cy="2651105"/>
          </a:xfrm>
        </p:grpSpPr>
        <p:sp>
          <p:nvSpPr>
            <p:cNvPr id="34" name="Freeform: Shape 58"/>
            <p:cNvSpPr>
              <a:spLocks/>
            </p:cNvSpPr>
            <p:nvPr/>
          </p:nvSpPr>
          <p:spPr bwMode="auto">
            <a:xfrm>
              <a:off x="4349545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59"/>
            <p:cNvSpPr>
              <a:spLocks/>
            </p:cNvSpPr>
            <p:nvPr/>
          </p:nvSpPr>
          <p:spPr bwMode="auto">
            <a:xfrm>
              <a:off x="3917752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60"/>
            <p:cNvSpPr>
              <a:spLocks/>
            </p:cNvSpPr>
            <p:nvPr/>
          </p:nvSpPr>
          <p:spPr bwMode="auto">
            <a:xfrm>
              <a:off x="4498119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61"/>
            <p:cNvSpPr>
              <a:spLocks/>
            </p:cNvSpPr>
            <p:nvPr/>
          </p:nvSpPr>
          <p:spPr bwMode="auto">
            <a:xfrm>
              <a:off x="4493474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89"/>
            <p:cNvSpPr>
              <a:spLocks/>
            </p:cNvSpPr>
            <p:nvPr/>
          </p:nvSpPr>
          <p:spPr bwMode="auto">
            <a:xfrm>
              <a:off x="4980982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90"/>
            <p:cNvSpPr>
              <a:spLocks/>
            </p:cNvSpPr>
            <p:nvPr/>
          </p:nvSpPr>
          <p:spPr bwMode="auto">
            <a:xfrm>
              <a:off x="4990268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91"/>
            <p:cNvSpPr>
              <a:spLocks/>
            </p:cNvSpPr>
            <p:nvPr/>
          </p:nvSpPr>
          <p:spPr bwMode="auto">
            <a:xfrm>
              <a:off x="3917752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48295" y="1059582"/>
            <a:ext cx="1239660" cy="1988329"/>
            <a:chOff x="6621370" y="1412776"/>
            <a:chExt cx="1652880" cy="2651105"/>
          </a:xfrm>
        </p:grpSpPr>
        <p:sp>
          <p:nvSpPr>
            <p:cNvPr id="27" name="Freeform: Shape 97"/>
            <p:cNvSpPr>
              <a:spLocks/>
            </p:cNvSpPr>
            <p:nvPr/>
          </p:nvSpPr>
          <p:spPr bwMode="auto">
            <a:xfrm>
              <a:off x="7053163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98"/>
            <p:cNvSpPr>
              <a:spLocks/>
            </p:cNvSpPr>
            <p:nvPr/>
          </p:nvSpPr>
          <p:spPr bwMode="auto">
            <a:xfrm>
              <a:off x="6621370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99"/>
            <p:cNvSpPr>
              <a:spLocks/>
            </p:cNvSpPr>
            <p:nvPr/>
          </p:nvSpPr>
          <p:spPr bwMode="auto">
            <a:xfrm>
              <a:off x="7201737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00"/>
            <p:cNvSpPr>
              <a:spLocks/>
            </p:cNvSpPr>
            <p:nvPr/>
          </p:nvSpPr>
          <p:spPr bwMode="auto">
            <a:xfrm>
              <a:off x="7197092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01"/>
            <p:cNvSpPr>
              <a:spLocks/>
            </p:cNvSpPr>
            <p:nvPr/>
          </p:nvSpPr>
          <p:spPr bwMode="auto">
            <a:xfrm>
              <a:off x="7684600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02"/>
            <p:cNvSpPr>
              <a:spLocks/>
            </p:cNvSpPr>
            <p:nvPr/>
          </p:nvSpPr>
          <p:spPr bwMode="auto">
            <a:xfrm>
              <a:off x="7693886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03"/>
            <p:cNvSpPr>
              <a:spLocks/>
            </p:cNvSpPr>
            <p:nvPr/>
          </p:nvSpPr>
          <p:spPr bwMode="auto">
            <a:xfrm>
              <a:off x="6621370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60%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7076007" y="1059582"/>
            <a:ext cx="1239660" cy="1988329"/>
            <a:chOff x="9324987" y="1412776"/>
            <a:chExt cx="1652880" cy="2651105"/>
          </a:xfrm>
        </p:grpSpPr>
        <p:sp>
          <p:nvSpPr>
            <p:cNvPr id="20" name="Freeform: Shape 109"/>
            <p:cNvSpPr>
              <a:spLocks/>
            </p:cNvSpPr>
            <p:nvPr/>
          </p:nvSpPr>
          <p:spPr bwMode="auto">
            <a:xfrm>
              <a:off x="9756780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10"/>
            <p:cNvSpPr>
              <a:spLocks/>
            </p:cNvSpPr>
            <p:nvPr/>
          </p:nvSpPr>
          <p:spPr bwMode="auto">
            <a:xfrm>
              <a:off x="9324987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11"/>
            <p:cNvSpPr>
              <a:spLocks/>
            </p:cNvSpPr>
            <p:nvPr/>
          </p:nvSpPr>
          <p:spPr bwMode="auto">
            <a:xfrm>
              <a:off x="9905354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12"/>
            <p:cNvSpPr>
              <a:spLocks/>
            </p:cNvSpPr>
            <p:nvPr/>
          </p:nvSpPr>
          <p:spPr bwMode="auto">
            <a:xfrm>
              <a:off x="9900709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13"/>
            <p:cNvSpPr>
              <a:spLocks/>
            </p:cNvSpPr>
            <p:nvPr/>
          </p:nvSpPr>
          <p:spPr bwMode="auto">
            <a:xfrm>
              <a:off x="10388217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14"/>
            <p:cNvSpPr>
              <a:spLocks/>
            </p:cNvSpPr>
            <p:nvPr/>
          </p:nvSpPr>
          <p:spPr bwMode="auto">
            <a:xfrm>
              <a:off x="10397503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15"/>
            <p:cNvSpPr>
              <a:spLocks/>
            </p:cNvSpPr>
            <p:nvPr/>
          </p:nvSpPr>
          <p:spPr bwMode="auto">
            <a:xfrm>
              <a:off x="9324987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80%</a:t>
              </a: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615899" y="2814777"/>
            <a:ext cx="1789887" cy="1247860"/>
            <a:chOff x="957484" y="4001900"/>
            <a:chExt cx="2126568" cy="1731356"/>
          </a:xfrm>
        </p:grpSpPr>
        <p:sp>
          <p:nvSpPr>
            <p:cNvPr id="18" name="TextBox 63"/>
            <p:cNvSpPr txBox="1">
              <a:spLocks/>
            </p:cNvSpPr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64"/>
            <p:cNvSpPr txBox="1">
              <a:spLocks/>
            </p:cNvSpPr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2682788" y="2814777"/>
            <a:ext cx="1789887" cy="1247860"/>
            <a:chOff x="957484" y="4001900"/>
            <a:chExt cx="2126568" cy="1731356"/>
          </a:xfrm>
        </p:grpSpPr>
        <p:sp>
          <p:nvSpPr>
            <p:cNvPr id="16" name="TextBox 66"/>
            <p:cNvSpPr txBox="1">
              <a:spLocks/>
            </p:cNvSpPr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7" name="TextBox 67"/>
            <p:cNvSpPr txBox="1">
              <a:spLocks/>
            </p:cNvSpPr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0" name="Group 68"/>
          <p:cNvGrpSpPr/>
          <p:nvPr/>
        </p:nvGrpSpPr>
        <p:grpSpPr>
          <a:xfrm>
            <a:off x="4710501" y="2814777"/>
            <a:ext cx="1789887" cy="1247860"/>
            <a:chOff x="957484" y="4001900"/>
            <a:chExt cx="2126568" cy="1731356"/>
          </a:xfrm>
        </p:grpSpPr>
        <p:sp>
          <p:nvSpPr>
            <p:cNvPr id="14" name="TextBox 69"/>
            <p:cNvSpPr txBox="1">
              <a:spLocks/>
            </p:cNvSpPr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3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5" name="TextBox 70"/>
            <p:cNvSpPr txBox="1">
              <a:spLocks/>
            </p:cNvSpPr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1" name="Group 71"/>
          <p:cNvGrpSpPr/>
          <p:nvPr/>
        </p:nvGrpSpPr>
        <p:grpSpPr>
          <a:xfrm>
            <a:off x="6738214" y="2814777"/>
            <a:ext cx="1789887" cy="1247860"/>
            <a:chOff x="957484" y="4001900"/>
            <a:chExt cx="2126568" cy="1731356"/>
          </a:xfrm>
        </p:grpSpPr>
        <p:sp>
          <p:nvSpPr>
            <p:cNvPr id="12" name="TextBox 72"/>
            <p:cNvSpPr txBox="1">
              <a:spLocks/>
            </p:cNvSpPr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73"/>
            <p:cNvSpPr txBox="1">
              <a:spLocks/>
            </p:cNvSpPr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1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/>
          <p:cNvGrpSpPr/>
          <p:nvPr/>
        </p:nvGrpSpPr>
        <p:grpSpPr>
          <a:xfrm>
            <a:off x="6347927" y="1702994"/>
            <a:ext cx="1610368" cy="512448"/>
            <a:chOff x="8463902" y="2270658"/>
            <a:chExt cx="2147157" cy="683264"/>
          </a:xfrm>
        </p:grpSpPr>
        <p:sp>
          <p:nvSpPr>
            <p:cNvPr id="26" name="Rectangle 37"/>
            <p:cNvSpPr/>
            <p:nvPr/>
          </p:nvSpPr>
          <p:spPr>
            <a:xfrm>
              <a:off x="8463902" y="2492257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7" name="TextBox 38"/>
            <p:cNvSpPr txBox="1">
              <a:spLocks/>
            </p:cNvSpPr>
            <p:nvPr/>
          </p:nvSpPr>
          <p:spPr bwMode="auto">
            <a:xfrm>
              <a:off x="8463902" y="2270658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363077" y="3275304"/>
            <a:ext cx="1610368" cy="512448"/>
            <a:chOff x="8484103" y="4367072"/>
            <a:chExt cx="2147157" cy="683264"/>
          </a:xfrm>
        </p:grpSpPr>
        <p:sp>
          <p:nvSpPr>
            <p:cNvPr id="24" name="Rectangle 39"/>
            <p:cNvSpPr/>
            <p:nvPr/>
          </p:nvSpPr>
          <p:spPr>
            <a:xfrm>
              <a:off x="8484103" y="4588671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5" name="TextBox 40"/>
            <p:cNvSpPr txBox="1">
              <a:spLocks/>
            </p:cNvSpPr>
            <p:nvPr/>
          </p:nvSpPr>
          <p:spPr bwMode="auto">
            <a:xfrm>
              <a:off x="8484103" y="4367072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1088467" y="3591613"/>
            <a:ext cx="1610368" cy="512448"/>
            <a:chOff x="1451289" y="4788817"/>
            <a:chExt cx="2147157" cy="683264"/>
          </a:xfrm>
        </p:grpSpPr>
        <p:sp>
          <p:nvSpPr>
            <p:cNvPr id="22" name="Rectangle 41"/>
            <p:cNvSpPr/>
            <p:nvPr/>
          </p:nvSpPr>
          <p:spPr>
            <a:xfrm>
              <a:off x="1451289" y="5010416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3" name="TextBox 42"/>
            <p:cNvSpPr txBox="1">
              <a:spLocks/>
            </p:cNvSpPr>
            <p:nvPr/>
          </p:nvSpPr>
          <p:spPr bwMode="auto">
            <a:xfrm>
              <a:off x="1451289" y="4788817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1088467" y="1737374"/>
            <a:ext cx="1610368" cy="512448"/>
            <a:chOff x="1451289" y="2316499"/>
            <a:chExt cx="2147157" cy="683264"/>
          </a:xfrm>
        </p:grpSpPr>
        <p:sp>
          <p:nvSpPr>
            <p:cNvPr id="20" name="Rectangle 43"/>
            <p:cNvSpPr/>
            <p:nvPr/>
          </p:nvSpPr>
          <p:spPr>
            <a:xfrm>
              <a:off x="1451289" y="2538098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1" name="TextBox 44"/>
            <p:cNvSpPr txBox="1">
              <a:spLocks/>
            </p:cNvSpPr>
            <p:nvPr/>
          </p:nvSpPr>
          <p:spPr bwMode="auto">
            <a:xfrm>
              <a:off x="1451289" y="2316499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8907" y="1225380"/>
            <a:ext cx="2962961" cy="2949721"/>
            <a:chOff x="3098907" y="1225380"/>
            <a:chExt cx="2962961" cy="2949721"/>
          </a:xfrm>
        </p:grpSpPr>
        <p:sp>
          <p:nvSpPr>
            <p:cNvPr id="4" name="Rectangle 1"/>
            <p:cNvSpPr/>
            <p:nvPr/>
          </p:nvSpPr>
          <p:spPr>
            <a:xfrm rot="18900000">
              <a:off x="3976852" y="1225380"/>
              <a:ext cx="1191688" cy="11916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2"/>
            <p:cNvSpPr/>
            <p:nvPr/>
          </p:nvSpPr>
          <p:spPr>
            <a:xfrm rot="18900000">
              <a:off x="3983027" y="2995765"/>
              <a:ext cx="1179336" cy="117933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3"/>
            <p:cNvSpPr/>
            <p:nvPr/>
          </p:nvSpPr>
          <p:spPr>
            <a:xfrm rot="18900000">
              <a:off x="3098907" y="2108168"/>
              <a:ext cx="1191911" cy="119191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 4"/>
            <p:cNvSpPr/>
            <p:nvPr/>
          </p:nvSpPr>
          <p:spPr>
            <a:xfrm rot="18900000">
              <a:off x="4857212" y="2101794"/>
              <a:ext cx="1204656" cy="120465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5"/>
            <p:cNvSpPr/>
            <p:nvPr/>
          </p:nvSpPr>
          <p:spPr>
            <a:xfrm rot="18900000">
              <a:off x="4040112" y="2171540"/>
              <a:ext cx="1065163" cy="1065164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3"/>
            <p:cNvSpPr>
              <a:spLocks/>
            </p:cNvSpPr>
            <p:nvPr/>
          </p:nvSpPr>
          <p:spPr bwMode="auto">
            <a:xfrm>
              <a:off x="3346385" y="2536076"/>
              <a:ext cx="351039" cy="35103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4"/>
            <p:cNvSpPr>
              <a:spLocks/>
            </p:cNvSpPr>
            <p:nvPr/>
          </p:nvSpPr>
          <p:spPr bwMode="auto">
            <a:xfrm>
              <a:off x="5459540" y="2536076"/>
              <a:ext cx="351039" cy="35103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5"/>
            <p:cNvSpPr>
              <a:spLocks/>
            </p:cNvSpPr>
            <p:nvPr/>
          </p:nvSpPr>
          <p:spPr bwMode="auto">
            <a:xfrm>
              <a:off x="4395506" y="1339936"/>
              <a:ext cx="351039" cy="35103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6"/>
            <p:cNvSpPr>
              <a:spLocks/>
            </p:cNvSpPr>
            <p:nvPr/>
          </p:nvSpPr>
          <p:spPr bwMode="auto">
            <a:xfrm>
              <a:off x="4395506" y="3722452"/>
              <a:ext cx="351039" cy="35103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6"/>
            <p:cNvGrpSpPr/>
            <p:nvPr/>
          </p:nvGrpSpPr>
          <p:grpSpPr>
            <a:xfrm>
              <a:off x="3867841" y="2473106"/>
              <a:ext cx="1402057" cy="491673"/>
              <a:chOff x="5157121" y="3297475"/>
              <a:chExt cx="1869410" cy="655564"/>
            </a:xfrm>
          </p:grpSpPr>
          <p:sp>
            <p:nvSpPr>
              <p:cNvPr id="18" name="TextBox 45"/>
              <p:cNvSpPr txBox="1">
                <a:spLocks/>
              </p:cNvSpPr>
              <p:nvPr/>
            </p:nvSpPr>
            <p:spPr bwMode="auto">
              <a:xfrm>
                <a:off x="5553217" y="3297475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7500" lnSpcReduction="20000"/>
                <a:sp3d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Rectangle 46"/>
              <p:cNvSpPr/>
              <p:nvPr/>
            </p:nvSpPr>
            <p:spPr>
              <a:xfrm>
                <a:off x="5157121" y="3491374"/>
                <a:ext cx="1869410" cy="461665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/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2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83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8482" y="1168175"/>
            <a:ext cx="2650921" cy="2732216"/>
            <a:chOff x="1408482" y="1168175"/>
            <a:chExt cx="2650921" cy="2732216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 rot="21126231">
              <a:off x="1747400" y="2809372"/>
              <a:ext cx="2274450" cy="1091019"/>
            </a:xfrm>
            <a:custGeom>
              <a:avLst/>
              <a:gdLst>
                <a:gd name="connsiteX0" fmla="*/ 189176 w 3369375"/>
                <a:gd name="connsiteY0" fmla="*/ 0 h 1616238"/>
                <a:gd name="connsiteX1" fmla="*/ 841726 w 3369375"/>
                <a:gd name="connsiteY1" fmla="*/ 159115 h 1616238"/>
                <a:gd name="connsiteX2" fmla="*/ 842075 w 3369375"/>
                <a:gd name="connsiteY2" fmla="*/ 158913 h 1616238"/>
                <a:gd name="connsiteX3" fmla="*/ 842300 w 3369375"/>
                <a:gd name="connsiteY3" fmla="*/ 159255 h 1616238"/>
                <a:gd name="connsiteX4" fmla="*/ 844139 w 3369375"/>
                <a:gd name="connsiteY4" fmla="*/ 159704 h 1616238"/>
                <a:gd name="connsiteX5" fmla="*/ 843019 w 3369375"/>
                <a:gd name="connsiteY5" fmla="*/ 160350 h 1616238"/>
                <a:gd name="connsiteX6" fmla="*/ 877000 w 3369375"/>
                <a:gd name="connsiteY6" fmla="*/ 212123 h 1616238"/>
                <a:gd name="connsiteX7" fmla="*/ 913513 w 3369375"/>
                <a:gd name="connsiteY7" fmla="*/ 264540 h 1616238"/>
                <a:gd name="connsiteX8" fmla="*/ 953200 w 3369375"/>
                <a:gd name="connsiteY8" fmla="*/ 312985 h 1616238"/>
                <a:gd name="connsiteX9" fmla="*/ 997650 w 3369375"/>
                <a:gd name="connsiteY9" fmla="*/ 360636 h 1616238"/>
                <a:gd name="connsiteX10" fmla="*/ 1043688 w 3369375"/>
                <a:gd name="connsiteY10" fmla="*/ 402727 h 1616238"/>
                <a:gd name="connsiteX11" fmla="*/ 1092106 w 3369375"/>
                <a:gd name="connsiteY11" fmla="*/ 444025 h 1616238"/>
                <a:gd name="connsiteX12" fmla="*/ 1143700 w 3369375"/>
                <a:gd name="connsiteY12" fmla="*/ 480557 h 1616238"/>
                <a:gd name="connsiteX13" fmla="*/ 1199263 w 3369375"/>
                <a:gd name="connsiteY13" fmla="*/ 514707 h 1616238"/>
                <a:gd name="connsiteX14" fmla="*/ 1242919 w 3369375"/>
                <a:gd name="connsiteY14" fmla="*/ 538532 h 1616238"/>
                <a:gd name="connsiteX15" fmla="*/ 1287369 w 3369375"/>
                <a:gd name="connsiteY15" fmla="*/ 559975 h 1616238"/>
                <a:gd name="connsiteX16" fmla="*/ 1332613 w 3369375"/>
                <a:gd name="connsiteY16" fmla="*/ 578242 h 1616238"/>
                <a:gd name="connsiteX17" fmla="*/ 1378650 w 3369375"/>
                <a:gd name="connsiteY17" fmla="*/ 594919 h 1616238"/>
                <a:gd name="connsiteX18" fmla="*/ 1424688 w 3369375"/>
                <a:gd name="connsiteY18" fmla="*/ 609215 h 1616238"/>
                <a:gd name="connsiteX19" fmla="*/ 1471519 w 3369375"/>
                <a:gd name="connsiteY19" fmla="*/ 621127 h 1616238"/>
                <a:gd name="connsiteX20" fmla="*/ 1517556 w 3369375"/>
                <a:gd name="connsiteY20" fmla="*/ 629863 h 1616238"/>
                <a:gd name="connsiteX21" fmla="*/ 1564388 w 3369375"/>
                <a:gd name="connsiteY21" fmla="*/ 637805 h 1616238"/>
                <a:gd name="connsiteX22" fmla="*/ 1612013 w 3369375"/>
                <a:gd name="connsiteY22" fmla="*/ 642570 h 1616238"/>
                <a:gd name="connsiteX23" fmla="*/ 1658844 w 3369375"/>
                <a:gd name="connsiteY23" fmla="*/ 644159 h 1616238"/>
                <a:gd name="connsiteX24" fmla="*/ 1706469 w 3369375"/>
                <a:gd name="connsiteY24" fmla="*/ 644159 h 1616238"/>
                <a:gd name="connsiteX25" fmla="*/ 1751713 w 3369375"/>
                <a:gd name="connsiteY25" fmla="*/ 642570 h 1616238"/>
                <a:gd name="connsiteX26" fmla="*/ 1799338 w 3369375"/>
                <a:gd name="connsiteY26" fmla="*/ 637805 h 1616238"/>
                <a:gd name="connsiteX27" fmla="*/ 1845375 w 3369375"/>
                <a:gd name="connsiteY27" fmla="*/ 631452 h 1616238"/>
                <a:gd name="connsiteX28" fmla="*/ 1890619 w 3369375"/>
                <a:gd name="connsiteY28" fmla="*/ 622716 h 1616238"/>
                <a:gd name="connsiteX29" fmla="*/ 1936656 w 3369375"/>
                <a:gd name="connsiteY29" fmla="*/ 611597 h 1616238"/>
                <a:gd name="connsiteX30" fmla="*/ 1980313 w 3369375"/>
                <a:gd name="connsiteY30" fmla="*/ 598096 h 1616238"/>
                <a:gd name="connsiteX31" fmla="*/ 2024763 w 3369375"/>
                <a:gd name="connsiteY31" fmla="*/ 583007 h 1616238"/>
                <a:gd name="connsiteX32" fmla="*/ 2069213 w 3369375"/>
                <a:gd name="connsiteY32" fmla="*/ 566329 h 1616238"/>
                <a:gd name="connsiteX33" fmla="*/ 2112075 w 3369375"/>
                <a:gd name="connsiteY33" fmla="*/ 546474 h 1616238"/>
                <a:gd name="connsiteX34" fmla="*/ 2152556 w 3369375"/>
                <a:gd name="connsiteY34" fmla="*/ 525031 h 1616238"/>
                <a:gd name="connsiteX35" fmla="*/ 2193831 w 3369375"/>
                <a:gd name="connsiteY35" fmla="*/ 500412 h 1616238"/>
                <a:gd name="connsiteX36" fmla="*/ 2231931 w 3369375"/>
                <a:gd name="connsiteY36" fmla="*/ 476586 h 1616238"/>
                <a:gd name="connsiteX37" fmla="*/ 2271619 w 3369375"/>
                <a:gd name="connsiteY37" fmla="*/ 448790 h 1616238"/>
                <a:gd name="connsiteX38" fmla="*/ 2308131 w 3369375"/>
                <a:gd name="connsiteY38" fmla="*/ 418611 h 1616238"/>
                <a:gd name="connsiteX39" fmla="*/ 2344644 w 3369375"/>
                <a:gd name="connsiteY39" fmla="*/ 387638 h 1616238"/>
                <a:gd name="connsiteX40" fmla="*/ 2378775 w 3369375"/>
                <a:gd name="connsiteY40" fmla="*/ 354282 h 1616238"/>
                <a:gd name="connsiteX41" fmla="*/ 2412113 w 3369375"/>
                <a:gd name="connsiteY41" fmla="*/ 317750 h 1616238"/>
                <a:gd name="connsiteX42" fmla="*/ 2442275 w 3369375"/>
                <a:gd name="connsiteY42" fmla="*/ 281217 h 1616238"/>
                <a:gd name="connsiteX43" fmla="*/ 2473231 w 3369375"/>
                <a:gd name="connsiteY43" fmla="*/ 241508 h 1616238"/>
                <a:gd name="connsiteX44" fmla="*/ 2500219 w 3369375"/>
                <a:gd name="connsiteY44" fmla="*/ 201799 h 1616238"/>
                <a:gd name="connsiteX45" fmla="*/ 2526413 w 3369375"/>
                <a:gd name="connsiteY45" fmla="*/ 158913 h 1616238"/>
                <a:gd name="connsiteX46" fmla="*/ 2529731 w 3369375"/>
                <a:gd name="connsiteY46" fmla="*/ 160829 h 1616238"/>
                <a:gd name="connsiteX47" fmla="*/ 2716561 w 3369375"/>
                <a:gd name="connsiteY47" fmla="*/ 803348 h 1616238"/>
                <a:gd name="connsiteX48" fmla="*/ 3368680 w 3369375"/>
                <a:gd name="connsiteY48" fmla="*/ 645346 h 1616238"/>
                <a:gd name="connsiteX49" fmla="*/ 3369375 w 3369375"/>
                <a:gd name="connsiteY49" fmla="*/ 645747 h 1616238"/>
                <a:gd name="connsiteX50" fmla="*/ 3335244 w 3369375"/>
                <a:gd name="connsiteY50" fmla="*/ 700546 h 1616238"/>
                <a:gd name="connsiteX51" fmla="*/ 3300319 w 3369375"/>
                <a:gd name="connsiteY51" fmla="*/ 753756 h 1616238"/>
                <a:gd name="connsiteX52" fmla="*/ 3265394 w 3369375"/>
                <a:gd name="connsiteY52" fmla="*/ 805378 h 1616238"/>
                <a:gd name="connsiteX53" fmla="*/ 3227294 w 3369375"/>
                <a:gd name="connsiteY53" fmla="*/ 857000 h 1616238"/>
                <a:gd name="connsiteX54" fmla="*/ 3187606 w 3369375"/>
                <a:gd name="connsiteY54" fmla="*/ 906239 h 1616238"/>
                <a:gd name="connsiteX55" fmla="*/ 3146331 w 3369375"/>
                <a:gd name="connsiteY55" fmla="*/ 954684 h 1616238"/>
                <a:gd name="connsiteX56" fmla="*/ 3104263 w 3369375"/>
                <a:gd name="connsiteY56" fmla="*/ 1002335 h 1616238"/>
                <a:gd name="connsiteX57" fmla="*/ 3059813 w 3369375"/>
                <a:gd name="connsiteY57" fmla="*/ 1047604 h 1616238"/>
                <a:gd name="connsiteX58" fmla="*/ 3013775 w 3369375"/>
                <a:gd name="connsiteY58" fmla="*/ 1092078 h 1616238"/>
                <a:gd name="connsiteX59" fmla="*/ 2966944 w 3369375"/>
                <a:gd name="connsiteY59" fmla="*/ 1134964 h 1616238"/>
                <a:gd name="connsiteX60" fmla="*/ 2917731 w 3369375"/>
                <a:gd name="connsiteY60" fmla="*/ 1176261 h 1616238"/>
                <a:gd name="connsiteX61" fmla="*/ 2869313 w 3369375"/>
                <a:gd name="connsiteY61" fmla="*/ 1215970 h 1616238"/>
                <a:gd name="connsiteX62" fmla="*/ 2817719 w 3369375"/>
                <a:gd name="connsiteY62" fmla="*/ 1254091 h 1616238"/>
                <a:gd name="connsiteX63" fmla="*/ 2765331 w 3369375"/>
                <a:gd name="connsiteY63" fmla="*/ 1289035 h 1616238"/>
                <a:gd name="connsiteX64" fmla="*/ 2712150 w 3369375"/>
                <a:gd name="connsiteY64" fmla="*/ 1323979 h 1616238"/>
                <a:gd name="connsiteX65" fmla="*/ 2657381 w 3369375"/>
                <a:gd name="connsiteY65" fmla="*/ 1357335 h 1616238"/>
                <a:gd name="connsiteX66" fmla="*/ 2569275 w 3369375"/>
                <a:gd name="connsiteY66" fmla="*/ 1404986 h 1616238"/>
                <a:gd name="connsiteX67" fmla="*/ 2478788 w 3369375"/>
                <a:gd name="connsiteY67" fmla="*/ 1447077 h 1616238"/>
                <a:gd name="connsiteX68" fmla="*/ 2389094 w 3369375"/>
                <a:gd name="connsiteY68" fmla="*/ 1485198 h 1616238"/>
                <a:gd name="connsiteX69" fmla="*/ 2297813 w 3369375"/>
                <a:gd name="connsiteY69" fmla="*/ 1519348 h 1616238"/>
                <a:gd name="connsiteX70" fmla="*/ 2206531 w 3369375"/>
                <a:gd name="connsiteY70" fmla="*/ 1546350 h 1616238"/>
                <a:gd name="connsiteX71" fmla="*/ 2113663 w 3369375"/>
                <a:gd name="connsiteY71" fmla="*/ 1570970 h 1616238"/>
                <a:gd name="connsiteX72" fmla="*/ 2018413 w 3369375"/>
                <a:gd name="connsiteY72" fmla="*/ 1589236 h 1616238"/>
                <a:gd name="connsiteX73" fmla="*/ 1925544 w 3369375"/>
                <a:gd name="connsiteY73" fmla="*/ 1602737 h 1616238"/>
                <a:gd name="connsiteX74" fmla="*/ 1831088 w 3369375"/>
                <a:gd name="connsiteY74" fmla="*/ 1612267 h 1616238"/>
                <a:gd name="connsiteX75" fmla="*/ 1736631 w 3369375"/>
                <a:gd name="connsiteY75" fmla="*/ 1616238 h 1616238"/>
                <a:gd name="connsiteX76" fmla="*/ 1643763 w 3369375"/>
                <a:gd name="connsiteY76" fmla="*/ 1616238 h 1616238"/>
                <a:gd name="connsiteX77" fmla="*/ 1549306 w 3369375"/>
                <a:gd name="connsiteY77" fmla="*/ 1613856 h 1616238"/>
                <a:gd name="connsiteX78" fmla="*/ 1456438 w 3369375"/>
                <a:gd name="connsiteY78" fmla="*/ 1604325 h 1616238"/>
                <a:gd name="connsiteX79" fmla="*/ 1363569 w 3369375"/>
                <a:gd name="connsiteY79" fmla="*/ 1590824 h 1616238"/>
                <a:gd name="connsiteX80" fmla="*/ 1272288 w 3369375"/>
                <a:gd name="connsiteY80" fmla="*/ 1572558 h 1616238"/>
                <a:gd name="connsiteX81" fmla="*/ 1181800 w 3369375"/>
                <a:gd name="connsiteY81" fmla="*/ 1551115 h 1616238"/>
                <a:gd name="connsiteX82" fmla="*/ 1092106 w 3369375"/>
                <a:gd name="connsiteY82" fmla="*/ 1524907 h 1616238"/>
                <a:gd name="connsiteX83" fmla="*/ 1004000 w 3369375"/>
                <a:gd name="connsiteY83" fmla="*/ 1494728 h 1616238"/>
                <a:gd name="connsiteX84" fmla="*/ 916688 w 3369375"/>
                <a:gd name="connsiteY84" fmla="*/ 1459784 h 1616238"/>
                <a:gd name="connsiteX85" fmla="*/ 831756 w 3369375"/>
                <a:gd name="connsiteY85" fmla="*/ 1420075 h 1616238"/>
                <a:gd name="connsiteX86" fmla="*/ 749206 w 3369375"/>
                <a:gd name="connsiteY86" fmla="*/ 1377189 h 1616238"/>
                <a:gd name="connsiteX87" fmla="*/ 666656 w 3369375"/>
                <a:gd name="connsiteY87" fmla="*/ 1330332 h 1616238"/>
                <a:gd name="connsiteX88" fmla="*/ 588869 w 3369375"/>
                <a:gd name="connsiteY88" fmla="*/ 1279505 h 1616238"/>
                <a:gd name="connsiteX89" fmla="*/ 511875 w 3369375"/>
                <a:gd name="connsiteY89" fmla="*/ 1223118 h 1616238"/>
                <a:gd name="connsiteX90" fmla="*/ 436469 w 3369375"/>
                <a:gd name="connsiteY90" fmla="*/ 1165143 h 1616238"/>
                <a:gd name="connsiteX91" fmla="*/ 365031 w 3369375"/>
                <a:gd name="connsiteY91" fmla="*/ 1101608 h 1616238"/>
                <a:gd name="connsiteX92" fmla="*/ 296769 w 3369375"/>
                <a:gd name="connsiteY92" fmla="*/ 1035691 h 1616238"/>
                <a:gd name="connsiteX93" fmla="*/ 230888 w 3369375"/>
                <a:gd name="connsiteY93" fmla="*/ 964214 h 1616238"/>
                <a:gd name="connsiteX94" fmla="*/ 168975 w 3369375"/>
                <a:gd name="connsiteY94" fmla="*/ 889561 h 1616238"/>
                <a:gd name="connsiteX95" fmla="*/ 109444 w 3369375"/>
                <a:gd name="connsiteY95" fmla="*/ 811731 h 1616238"/>
                <a:gd name="connsiteX96" fmla="*/ 53088 w 3369375"/>
                <a:gd name="connsiteY96" fmla="*/ 730725 h 1616238"/>
                <a:gd name="connsiteX97" fmla="*/ 1117 w 3369375"/>
                <a:gd name="connsiteY97" fmla="*/ 646423 h 1616238"/>
                <a:gd name="connsiteX98" fmla="*/ 0 w 3369375"/>
                <a:gd name="connsiteY98" fmla="*/ 647067 h 16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69375" h="1616238">
                  <a:moveTo>
                    <a:pt x="189176" y="0"/>
                  </a:moveTo>
                  <a:lnTo>
                    <a:pt x="841726" y="159115"/>
                  </a:lnTo>
                  <a:lnTo>
                    <a:pt x="842075" y="158913"/>
                  </a:lnTo>
                  <a:lnTo>
                    <a:pt x="842300" y="159255"/>
                  </a:lnTo>
                  <a:lnTo>
                    <a:pt x="844139" y="159704"/>
                  </a:lnTo>
                  <a:lnTo>
                    <a:pt x="843019" y="160350"/>
                  </a:lnTo>
                  <a:lnTo>
                    <a:pt x="877000" y="212123"/>
                  </a:lnTo>
                  <a:lnTo>
                    <a:pt x="913513" y="264540"/>
                  </a:lnTo>
                  <a:lnTo>
                    <a:pt x="953200" y="312985"/>
                  </a:lnTo>
                  <a:lnTo>
                    <a:pt x="997650" y="360636"/>
                  </a:lnTo>
                  <a:lnTo>
                    <a:pt x="1043688" y="402727"/>
                  </a:lnTo>
                  <a:lnTo>
                    <a:pt x="1092106" y="444025"/>
                  </a:lnTo>
                  <a:lnTo>
                    <a:pt x="1143700" y="480557"/>
                  </a:lnTo>
                  <a:lnTo>
                    <a:pt x="1199263" y="514707"/>
                  </a:lnTo>
                  <a:lnTo>
                    <a:pt x="1242919" y="538532"/>
                  </a:lnTo>
                  <a:lnTo>
                    <a:pt x="1287369" y="559975"/>
                  </a:lnTo>
                  <a:lnTo>
                    <a:pt x="1332613" y="578242"/>
                  </a:lnTo>
                  <a:lnTo>
                    <a:pt x="1378650" y="594919"/>
                  </a:lnTo>
                  <a:lnTo>
                    <a:pt x="1424688" y="609215"/>
                  </a:lnTo>
                  <a:lnTo>
                    <a:pt x="1471519" y="621127"/>
                  </a:lnTo>
                  <a:lnTo>
                    <a:pt x="1517556" y="629863"/>
                  </a:lnTo>
                  <a:lnTo>
                    <a:pt x="1564388" y="637805"/>
                  </a:lnTo>
                  <a:lnTo>
                    <a:pt x="1612013" y="642570"/>
                  </a:lnTo>
                  <a:lnTo>
                    <a:pt x="1658844" y="644159"/>
                  </a:lnTo>
                  <a:lnTo>
                    <a:pt x="1706469" y="644159"/>
                  </a:lnTo>
                  <a:lnTo>
                    <a:pt x="1751713" y="642570"/>
                  </a:lnTo>
                  <a:lnTo>
                    <a:pt x="1799338" y="637805"/>
                  </a:lnTo>
                  <a:lnTo>
                    <a:pt x="1845375" y="631452"/>
                  </a:lnTo>
                  <a:lnTo>
                    <a:pt x="1890619" y="622716"/>
                  </a:lnTo>
                  <a:lnTo>
                    <a:pt x="1936656" y="611597"/>
                  </a:lnTo>
                  <a:lnTo>
                    <a:pt x="1980313" y="598096"/>
                  </a:lnTo>
                  <a:lnTo>
                    <a:pt x="2024763" y="583007"/>
                  </a:lnTo>
                  <a:lnTo>
                    <a:pt x="2069213" y="566329"/>
                  </a:lnTo>
                  <a:lnTo>
                    <a:pt x="2112075" y="546474"/>
                  </a:lnTo>
                  <a:lnTo>
                    <a:pt x="2152556" y="525031"/>
                  </a:lnTo>
                  <a:lnTo>
                    <a:pt x="2193831" y="500412"/>
                  </a:lnTo>
                  <a:lnTo>
                    <a:pt x="2231931" y="476586"/>
                  </a:lnTo>
                  <a:lnTo>
                    <a:pt x="2271619" y="448790"/>
                  </a:lnTo>
                  <a:lnTo>
                    <a:pt x="2308131" y="418611"/>
                  </a:lnTo>
                  <a:lnTo>
                    <a:pt x="2344644" y="387638"/>
                  </a:lnTo>
                  <a:lnTo>
                    <a:pt x="2378775" y="354282"/>
                  </a:lnTo>
                  <a:lnTo>
                    <a:pt x="2412113" y="317750"/>
                  </a:lnTo>
                  <a:lnTo>
                    <a:pt x="2442275" y="281217"/>
                  </a:lnTo>
                  <a:lnTo>
                    <a:pt x="2473231" y="241508"/>
                  </a:lnTo>
                  <a:lnTo>
                    <a:pt x="2500219" y="201799"/>
                  </a:lnTo>
                  <a:lnTo>
                    <a:pt x="2526413" y="158913"/>
                  </a:lnTo>
                  <a:lnTo>
                    <a:pt x="2529731" y="160829"/>
                  </a:lnTo>
                  <a:lnTo>
                    <a:pt x="2716561" y="803348"/>
                  </a:lnTo>
                  <a:lnTo>
                    <a:pt x="3368680" y="645346"/>
                  </a:lnTo>
                  <a:lnTo>
                    <a:pt x="3369375" y="645747"/>
                  </a:lnTo>
                  <a:lnTo>
                    <a:pt x="3335244" y="700546"/>
                  </a:lnTo>
                  <a:lnTo>
                    <a:pt x="3300319" y="753756"/>
                  </a:lnTo>
                  <a:lnTo>
                    <a:pt x="3265394" y="805378"/>
                  </a:lnTo>
                  <a:lnTo>
                    <a:pt x="3227294" y="857000"/>
                  </a:lnTo>
                  <a:lnTo>
                    <a:pt x="3187606" y="906239"/>
                  </a:lnTo>
                  <a:lnTo>
                    <a:pt x="3146331" y="954684"/>
                  </a:lnTo>
                  <a:lnTo>
                    <a:pt x="3104263" y="1002335"/>
                  </a:lnTo>
                  <a:lnTo>
                    <a:pt x="3059813" y="1047604"/>
                  </a:lnTo>
                  <a:lnTo>
                    <a:pt x="3013775" y="1092078"/>
                  </a:lnTo>
                  <a:lnTo>
                    <a:pt x="2966944" y="1134964"/>
                  </a:lnTo>
                  <a:lnTo>
                    <a:pt x="2917731" y="1176261"/>
                  </a:lnTo>
                  <a:lnTo>
                    <a:pt x="2869313" y="1215970"/>
                  </a:lnTo>
                  <a:lnTo>
                    <a:pt x="2817719" y="1254091"/>
                  </a:lnTo>
                  <a:lnTo>
                    <a:pt x="2765331" y="1289035"/>
                  </a:lnTo>
                  <a:lnTo>
                    <a:pt x="2712150" y="1323979"/>
                  </a:lnTo>
                  <a:lnTo>
                    <a:pt x="2657381" y="1357335"/>
                  </a:lnTo>
                  <a:lnTo>
                    <a:pt x="2569275" y="1404986"/>
                  </a:lnTo>
                  <a:lnTo>
                    <a:pt x="2478788" y="1447077"/>
                  </a:lnTo>
                  <a:lnTo>
                    <a:pt x="2389094" y="1485198"/>
                  </a:lnTo>
                  <a:lnTo>
                    <a:pt x="2297813" y="1519348"/>
                  </a:lnTo>
                  <a:lnTo>
                    <a:pt x="2206531" y="1546350"/>
                  </a:lnTo>
                  <a:lnTo>
                    <a:pt x="2113663" y="1570970"/>
                  </a:lnTo>
                  <a:lnTo>
                    <a:pt x="2018413" y="1589236"/>
                  </a:lnTo>
                  <a:lnTo>
                    <a:pt x="1925544" y="1602737"/>
                  </a:lnTo>
                  <a:lnTo>
                    <a:pt x="1831088" y="1612267"/>
                  </a:lnTo>
                  <a:lnTo>
                    <a:pt x="1736631" y="1616238"/>
                  </a:lnTo>
                  <a:lnTo>
                    <a:pt x="1643763" y="1616238"/>
                  </a:lnTo>
                  <a:lnTo>
                    <a:pt x="1549306" y="1613856"/>
                  </a:lnTo>
                  <a:lnTo>
                    <a:pt x="1456438" y="1604325"/>
                  </a:lnTo>
                  <a:lnTo>
                    <a:pt x="1363569" y="1590824"/>
                  </a:lnTo>
                  <a:lnTo>
                    <a:pt x="1272288" y="1572558"/>
                  </a:lnTo>
                  <a:lnTo>
                    <a:pt x="1181800" y="1551115"/>
                  </a:lnTo>
                  <a:lnTo>
                    <a:pt x="1092106" y="1524907"/>
                  </a:lnTo>
                  <a:lnTo>
                    <a:pt x="1004000" y="1494728"/>
                  </a:lnTo>
                  <a:lnTo>
                    <a:pt x="916688" y="1459784"/>
                  </a:lnTo>
                  <a:lnTo>
                    <a:pt x="831756" y="1420075"/>
                  </a:lnTo>
                  <a:lnTo>
                    <a:pt x="749206" y="1377189"/>
                  </a:lnTo>
                  <a:lnTo>
                    <a:pt x="666656" y="1330332"/>
                  </a:lnTo>
                  <a:lnTo>
                    <a:pt x="588869" y="1279505"/>
                  </a:lnTo>
                  <a:lnTo>
                    <a:pt x="511875" y="1223118"/>
                  </a:lnTo>
                  <a:lnTo>
                    <a:pt x="436469" y="1165143"/>
                  </a:lnTo>
                  <a:lnTo>
                    <a:pt x="365031" y="1101608"/>
                  </a:lnTo>
                  <a:lnTo>
                    <a:pt x="296769" y="1035691"/>
                  </a:lnTo>
                  <a:lnTo>
                    <a:pt x="230888" y="964214"/>
                  </a:lnTo>
                  <a:lnTo>
                    <a:pt x="168975" y="889561"/>
                  </a:lnTo>
                  <a:lnTo>
                    <a:pt x="109444" y="811731"/>
                  </a:lnTo>
                  <a:lnTo>
                    <a:pt x="53088" y="730725"/>
                  </a:lnTo>
                  <a:lnTo>
                    <a:pt x="1117" y="646423"/>
                  </a:lnTo>
                  <a:lnTo>
                    <a:pt x="0" y="647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 rot="21126231">
              <a:off x="1408482" y="1331442"/>
              <a:ext cx="1627159" cy="1968104"/>
            </a:xfrm>
            <a:custGeom>
              <a:avLst/>
              <a:gdLst>
                <a:gd name="connsiteX0" fmla="*/ 1944688 w 2410476"/>
                <a:gd name="connsiteY0" fmla="*/ 0 h 2915554"/>
                <a:gd name="connsiteX1" fmla="*/ 1944688 w 2410476"/>
                <a:gd name="connsiteY1" fmla="*/ 1 h 2915554"/>
                <a:gd name="connsiteX2" fmla="*/ 2410476 w 2410476"/>
                <a:gd name="connsiteY2" fmla="*/ 487365 h 2915554"/>
                <a:gd name="connsiteX3" fmla="*/ 1944688 w 2410476"/>
                <a:gd name="connsiteY3" fmla="*/ 974728 h 2915554"/>
                <a:gd name="connsiteX4" fmla="*/ 1944688 w 2410476"/>
                <a:gd name="connsiteY4" fmla="*/ 971550 h 2915554"/>
                <a:gd name="connsiteX5" fmla="*/ 1880394 w 2410476"/>
                <a:gd name="connsiteY5" fmla="*/ 973138 h 2915554"/>
                <a:gd name="connsiteX6" fmla="*/ 1816894 w 2410476"/>
                <a:gd name="connsiteY6" fmla="*/ 979488 h 2915554"/>
                <a:gd name="connsiteX7" fmla="*/ 1754188 w 2410476"/>
                <a:gd name="connsiteY7" fmla="*/ 989807 h 2915554"/>
                <a:gd name="connsiteX8" fmla="*/ 1693069 w 2410476"/>
                <a:gd name="connsiteY8" fmla="*/ 1005682 h 2915554"/>
                <a:gd name="connsiteX9" fmla="*/ 1631951 w 2410476"/>
                <a:gd name="connsiteY9" fmla="*/ 1023938 h 2915554"/>
                <a:gd name="connsiteX10" fmla="*/ 1573213 w 2410476"/>
                <a:gd name="connsiteY10" fmla="*/ 1044575 h 2915554"/>
                <a:gd name="connsiteX11" fmla="*/ 1515269 w 2410476"/>
                <a:gd name="connsiteY11" fmla="*/ 1070769 h 2915554"/>
                <a:gd name="connsiteX12" fmla="*/ 1458913 w 2410476"/>
                <a:gd name="connsiteY12" fmla="*/ 1100932 h 2915554"/>
                <a:gd name="connsiteX13" fmla="*/ 1416051 w 2410476"/>
                <a:gd name="connsiteY13" fmla="*/ 1127125 h 2915554"/>
                <a:gd name="connsiteX14" fmla="*/ 1374776 w 2410476"/>
                <a:gd name="connsiteY14" fmla="*/ 1156494 h 2915554"/>
                <a:gd name="connsiteX15" fmla="*/ 1336676 w 2410476"/>
                <a:gd name="connsiteY15" fmla="*/ 1185069 h 2915554"/>
                <a:gd name="connsiteX16" fmla="*/ 1298576 w 2410476"/>
                <a:gd name="connsiteY16" fmla="*/ 1216819 h 2915554"/>
                <a:gd name="connsiteX17" fmla="*/ 1263651 w 2410476"/>
                <a:gd name="connsiteY17" fmla="*/ 1249363 h 2915554"/>
                <a:gd name="connsiteX18" fmla="*/ 1230313 w 2410476"/>
                <a:gd name="connsiteY18" fmla="*/ 1284288 h 2915554"/>
                <a:gd name="connsiteX19" fmla="*/ 1197769 w 2410476"/>
                <a:gd name="connsiteY19" fmla="*/ 1319213 h 2915554"/>
                <a:gd name="connsiteX20" fmla="*/ 1169194 w 2410476"/>
                <a:gd name="connsiteY20" fmla="*/ 1357313 h 2915554"/>
                <a:gd name="connsiteX21" fmla="*/ 1141413 w 2410476"/>
                <a:gd name="connsiteY21" fmla="*/ 1395413 h 2915554"/>
                <a:gd name="connsiteX22" fmla="*/ 1115219 w 2410476"/>
                <a:gd name="connsiteY22" fmla="*/ 1435100 h 2915554"/>
                <a:gd name="connsiteX23" fmla="*/ 1092994 w 2410476"/>
                <a:gd name="connsiteY23" fmla="*/ 1476375 h 2915554"/>
                <a:gd name="connsiteX24" fmla="*/ 1071563 w 2410476"/>
                <a:gd name="connsiteY24" fmla="*/ 1516857 h 2915554"/>
                <a:gd name="connsiteX25" fmla="*/ 1051719 w 2410476"/>
                <a:gd name="connsiteY25" fmla="*/ 1559719 h 2915554"/>
                <a:gd name="connsiteX26" fmla="*/ 1033463 w 2410476"/>
                <a:gd name="connsiteY26" fmla="*/ 1602582 h 2915554"/>
                <a:gd name="connsiteX27" fmla="*/ 1018382 w 2410476"/>
                <a:gd name="connsiteY27" fmla="*/ 1647032 h 2915554"/>
                <a:gd name="connsiteX28" fmla="*/ 1005682 w 2410476"/>
                <a:gd name="connsiteY28" fmla="*/ 1692275 h 2915554"/>
                <a:gd name="connsiteX29" fmla="*/ 995363 w 2410476"/>
                <a:gd name="connsiteY29" fmla="*/ 1736725 h 2915554"/>
                <a:gd name="connsiteX30" fmla="*/ 985838 w 2410476"/>
                <a:gd name="connsiteY30" fmla="*/ 1781969 h 2915554"/>
                <a:gd name="connsiteX31" fmla="*/ 978694 w 2410476"/>
                <a:gd name="connsiteY31" fmla="*/ 1829594 h 2915554"/>
                <a:gd name="connsiteX32" fmla="*/ 973932 w 2410476"/>
                <a:gd name="connsiteY32" fmla="*/ 1875632 h 2915554"/>
                <a:gd name="connsiteX33" fmla="*/ 972344 w 2410476"/>
                <a:gd name="connsiteY33" fmla="*/ 1922463 h 2915554"/>
                <a:gd name="connsiteX34" fmla="*/ 972344 w 2410476"/>
                <a:gd name="connsiteY34" fmla="*/ 1970088 h 2915554"/>
                <a:gd name="connsiteX35" fmla="*/ 975519 w 2410476"/>
                <a:gd name="connsiteY35" fmla="*/ 2016919 h 2915554"/>
                <a:gd name="connsiteX36" fmla="*/ 980282 w 2410476"/>
                <a:gd name="connsiteY36" fmla="*/ 2064544 h 2915554"/>
                <a:gd name="connsiteX37" fmla="*/ 985838 w 2410476"/>
                <a:gd name="connsiteY37" fmla="*/ 2109788 h 2915554"/>
                <a:gd name="connsiteX38" fmla="*/ 995363 w 2410476"/>
                <a:gd name="connsiteY38" fmla="*/ 2157413 h 2915554"/>
                <a:gd name="connsiteX39" fmla="*/ 1007269 w 2410476"/>
                <a:gd name="connsiteY39" fmla="*/ 2204244 h 2915554"/>
                <a:gd name="connsiteX40" fmla="*/ 1020763 w 2410476"/>
                <a:gd name="connsiteY40" fmla="*/ 2250282 h 2915554"/>
                <a:gd name="connsiteX41" fmla="*/ 1038225 w 2410476"/>
                <a:gd name="connsiteY41" fmla="*/ 2295526 h 2915554"/>
                <a:gd name="connsiteX42" fmla="*/ 1058069 w 2410476"/>
                <a:gd name="connsiteY42" fmla="*/ 2339976 h 2915554"/>
                <a:gd name="connsiteX43" fmla="*/ 1078707 w 2410476"/>
                <a:gd name="connsiteY43" fmla="*/ 2386013 h 2915554"/>
                <a:gd name="connsiteX44" fmla="*/ 1101725 w 2410476"/>
                <a:gd name="connsiteY44" fmla="*/ 2429669 h 2915554"/>
                <a:gd name="connsiteX45" fmla="*/ 1100240 w 2410476"/>
                <a:gd name="connsiteY45" fmla="*/ 2430528 h 2915554"/>
                <a:gd name="connsiteX46" fmla="*/ 448263 w 2410476"/>
                <a:gd name="connsiteY46" fmla="*/ 2271553 h 2915554"/>
                <a:gd name="connsiteX47" fmla="*/ 259984 w 2410476"/>
                <a:gd name="connsiteY47" fmla="*/ 2915554 h 2915554"/>
                <a:gd name="connsiteX48" fmla="*/ 230188 w 2410476"/>
                <a:gd name="connsiteY48" fmla="*/ 2859882 h 2915554"/>
                <a:gd name="connsiteX49" fmla="*/ 200819 w 2410476"/>
                <a:gd name="connsiteY49" fmla="*/ 2803526 h 2915554"/>
                <a:gd name="connsiteX50" fmla="*/ 173832 w 2410476"/>
                <a:gd name="connsiteY50" fmla="*/ 2745582 h 2915554"/>
                <a:gd name="connsiteX51" fmla="*/ 147638 w 2410476"/>
                <a:gd name="connsiteY51" fmla="*/ 2687638 h 2915554"/>
                <a:gd name="connsiteX52" fmla="*/ 124619 w 2410476"/>
                <a:gd name="connsiteY52" fmla="*/ 2628107 h 2915554"/>
                <a:gd name="connsiteX53" fmla="*/ 103981 w 2410476"/>
                <a:gd name="connsiteY53" fmla="*/ 2568576 h 2915554"/>
                <a:gd name="connsiteX54" fmla="*/ 84138 w 2410476"/>
                <a:gd name="connsiteY54" fmla="*/ 2507457 h 2915554"/>
                <a:gd name="connsiteX55" fmla="*/ 67469 w 2410476"/>
                <a:gd name="connsiteY55" fmla="*/ 2446338 h 2915554"/>
                <a:gd name="connsiteX56" fmla="*/ 50006 w 2410476"/>
                <a:gd name="connsiteY56" fmla="*/ 2384426 h 2915554"/>
                <a:gd name="connsiteX57" fmla="*/ 38100 w 2410476"/>
                <a:gd name="connsiteY57" fmla="*/ 2323307 h 2915554"/>
                <a:gd name="connsiteX58" fmla="*/ 26194 w 2410476"/>
                <a:gd name="connsiteY58" fmla="*/ 2260601 h 2915554"/>
                <a:gd name="connsiteX59" fmla="*/ 16669 w 2410476"/>
                <a:gd name="connsiteY59" fmla="*/ 2198688 h 2915554"/>
                <a:gd name="connsiteX60" fmla="*/ 9525 w 2410476"/>
                <a:gd name="connsiteY60" fmla="*/ 2134394 h 2915554"/>
                <a:gd name="connsiteX61" fmla="*/ 4763 w 2410476"/>
                <a:gd name="connsiteY61" fmla="*/ 2070101 h 2915554"/>
                <a:gd name="connsiteX62" fmla="*/ 1588 w 2410476"/>
                <a:gd name="connsiteY62" fmla="*/ 2008188 h 2915554"/>
                <a:gd name="connsiteX63" fmla="*/ 0 w 2410476"/>
                <a:gd name="connsiteY63" fmla="*/ 1943894 h 2915554"/>
                <a:gd name="connsiteX64" fmla="*/ 3175 w 2410476"/>
                <a:gd name="connsiteY64" fmla="*/ 1843088 h 2915554"/>
                <a:gd name="connsiteX65" fmla="*/ 10319 w 2410476"/>
                <a:gd name="connsiteY65" fmla="*/ 1743869 h 2915554"/>
                <a:gd name="connsiteX66" fmla="*/ 23019 w 2410476"/>
                <a:gd name="connsiteY66" fmla="*/ 1647032 h 2915554"/>
                <a:gd name="connsiteX67" fmla="*/ 39688 w 2410476"/>
                <a:gd name="connsiteY67" fmla="*/ 1552575 h 2915554"/>
                <a:gd name="connsiteX68" fmla="*/ 61119 w 2410476"/>
                <a:gd name="connsiteY68" fmla="*/ 1458119 h 2915554"/>
                <a:gd name="connsiteX69" fmla="*/ 86519 w 2410476"/>
                <a:gd name="connsiteY69" fmla="*/ 1365250 h 2915554"/>
                <a:gd name="connsiteX70" fmla="*/ 119063 w 2410476"/>
                <a:gd name="connsiteY70" fmla="*/ 1274763 h 2915554"/>
                <a:gd name="connsiteX71" fmla="*/ 152400 w 2410476"/>
                <a:gd name="connsiteY71" fmla="*/ 1186657 h 2915554"/>
                <a:gd name="connsiteX72" fmla="*/ 192088 w 2410476"/>
                <a:gd name="connsiteY72" fmla="*/ 1100932 h 2915554"/>
                <a:gd name="connsiteX73" fmla="*/ 234950 w 2410476"/>
                <a:gd name="connsiteY73" fmla="*/ 1017588 h 2915554"/>
                <a:gd name="connsiteX74" fmla="*/ 281782 w 2410476"/>
                <a:gd name="connsiteY74" fmla="*/ 935038 h 2915554"/>
                <a:gd name="connsiteX75" fmla="*/ 332582 w 2410476"/>
                <a:gd name="connsiteY75" fmla="*/ 855663 h 2915554"/>
                <a:gd name="connsiteX76" fmla="*/ 387350 w 2410476"/>
                <a:gd name="connsiteY76" fmla="*/ 779463 h 2915554"/>
                <a:gd name="connsiteX77" fmla="*/ 443707 w 2410476"/>
                <a:gd name="connsiteY77" fmla="*/ 706438 h 2915554"/>
                <a:gd name="connsiteX78" fmla="*/ 504825 w 2410476"/>
                <a:gd name="connsiteY78" fmla="*/ 636588 h 2915554"/>
                <a:gd name="connsiteX79" fmla="*/ 569913 w 2410476"/>
                <a:gd name="connsiteY79" fmla="*/ 569913 h 2915554"/>
                <a:gd name="connsiteX80" fmla="*/ 637382 w 2410476"/>
                <a:gd name="connsiteY80" fmla="*/ 504031 h 2915554"/>
                <a:gd name="connsiteX81" fmla="*/ 707232 w 2410476"/>
                <a:gd name="connsiteY81" fmla="*/ 442913 h 2915554"/>
                <a:gd name="connsiteX82" fmla="*/ 781844 w 2410476"/>
                <a:gd name="connsiteY82" fmla="*/ 384969 h 2915554"/>
                <a:gd name="connsiteX83" fmla="*/ 858044 w 2410476"/>
                <a:gd name="connsiteY83" fmla="*/ 331788 h 2915554"/>
                <a:gd name="connsiteX84" fmla="*/ 935832 w 2410476"/>
                <a:gd name="connsiteY84" fmla="*/ 281781 h 2915554"/>
                <a:gd name="connsiteX85" fmla="*/ 1018382 w 2410476"/>
                <a:gd name="connsiteY85" fmla="*/ 234156 h 2915554"/>
                <a:gd name="connsiteX86" fmla="*/ 1101725 w 2410476"/>
                <a:gd name="connsiteY86" fmla="*/ 191294 h 2915554"/>
                <a:gd name="connsiteX87" fmla="*/ 1187450 w 2410476"/>
                <a:gd name="connsiteY87" fmla="*/ 152400 h 2915554"/>
                <a:gd name="connsiteX88" fmla="*/ 1275557 w 2410476"/>
                <a:gd name="connsiteY88" fmla="*/ 116681 h 2915554"/>
                <a:gd name="connsiteX89" fmla="*/ 1365251 w 2410476"/>
                <a:gd name="connsiteY89" fmla="*/ 86519 h 2915554"/>
                <a:gd name="connsiteX90" fmla="*/ 1458913 w 2410476"/>
                <a:gd name="connsiteY90" fmla="*/ 60325 h 2915554"/>
                <a:gd name="connsiteX91" fmla="*/ 1553369 w 2410476"/>
                <a:gd name="connsiteY91" fmla="*/ 39688 h 2915554"/>
                <a:gd name="connsiteX92" fmla="*/ 1649413 w 2410476"/>
                <a:gd name="connsiteY92" fmla="*/ 22225 h 2915554"/>
                <a:gd name="connsiteX93" fmla="*/ 1744663 w 2410476"/>
                <a:gd name="connsiteY93" fmla="*/ 10319 h 2915554"/>
                <a:gd name="connsiteX94" fmla="*/ 1843882 w 2410476"/>
                <a:gd name="connsiteY94" fmla="*/ 2381 h 2915554"/>
                <a:gd name="connsiteX95" fmla="*/ 1944688 w 2410476"/>
                <a:gd name="connsiteY95" fmla="*/ 0 h 291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410476" h="2915554">
                  <a:moveTo>
                    <a:pt x="1944688" y="0"/>
                  </a:moveTo>
                  <a:lnTo>
                    <a:pt x="1944688" y="1"/>
                  </a:lnTo>
                  <a:lnTo>
                    <a:pt x="2410476" y="487365"/>
                  </a:lnTo>
                  <a:lnTo>
                    <a:pt x="1944688" y="974728"/>
                  </a:lnTo>
                  <a:lnTo>
                    <a:pt x="1944688" y="971550"/>
                  </a:lnTo>
                  <a:lnTo>
                    <a:pt x="1880394" y="973138"/>
                  </a:lnTo>
                  <a:lnTo>
                    <a:pt x="1816894" y="979488"/>
                  </a:lnTo>
                  <a:lnTo>
                    <a:pt x="1754188" y="989807"/>
                  </a:lnTo>
                  <a:lnTo>
                    <a:pt x="1693069" y="1005682"/>
                  </a:lnTo>
                  <a:lnTo>
                    <a:pt x="1631951" y="1023938"/>
                  </a:lnTo>
                  <a:lnTo>
                    <a:pt x="1573213" y="1044575"/>
                  </a:lnTo>
                  <a:lnTo>
                    <a:pt x="1515269" y="1070769"/>
                  </a:lnTo>
                  <a:lnTo>
                    <a:pt x="1458913" y="1100932"/>
                  </a:lnTo>
                  <a:lnTo>
                    <a:pt x="1416051" y="1127125"/>
                  </a:lnTo>
                  <a:lnTo>
                    <a:pt x="1374776" y="1156494"/>
                  </a:lnTo>
                  <a:lnTo>
                    <a:pt x="1336676" y="1185069"/>
                  </a:lnTo>
                  <a:lnTo>
                    <a:pt x="1298576" y="1216819"/>
                  </a:lnTo>
                  <a:lnTo>
                    <a:pt x="1263651" y="1249363"/>
                  </a:lnTo>
                  <a:lnTo>
                    <a:pt x="1230313" y="1284288"/>
                  </a:lnTo>
                  <a:lnTo>
                    <a:pt x="1197769" y="1319213"/>
                  </a:lnTo>
                  <a:lnTo>
                    <a:pt x="1169194" y="1357313"/>
                  </a:lnTo>
                  <a:lnTo>
                    <a:pt x="1141413" y="1395413"/>
                  </a:lnTo>
                  <a:lnTo>
                    <a:pt x="1115219" y="1435100"/>
                  </a:lnTo>
                  <a:lnTo>
                    <a:pt x="1092994" y="1476375"/>
                  </a:lnTo>
                  <a:lnTo>
                    <a:pt x="1071563" y="1516857"/>
                  </a:lnTo>
                  <a:lnTo>
                    <a:pt x="1051719" y="1559719"/>
                  </a:lnTo>
                  <a:lnTo>
                    <a:pt x="1033463" y="1602582"/>
                  </a:lnTo>
                  <a:lnTo>
                    <a:pt x="1018382" y="1647032"/>
                  </a:lnTo>
                  <a:lnTo>
                    <a:pt x="1005682" y="1692275"/>
                  </a:lnTo>
                  <a:lnTo>
                    <a:pt x="995363" y="1736725"/>
                  </a:lnTo>
                  <a:lnTo>
                    <a:pt x="985838" y="1781969"/>
                  </a:lnTo>
                  <a:lnTo>
                    <a:pt x="978694" y="1829594"/>
                  </a:lnTo>
                  <a:lnTo>
                    <a:pt x="973932" y="1875632"/>
                  </a:lnTo>
                  <a:lnTo>
                    <a:pt x="972344" y="1922463"/>
                  </a:lnTo>
                  <a:lnTo>
                    <a:pt x="972344" y="1970088"/>
                  </a:lnTo>
                  <a:lnTo>
                    <a:pt x="975519" y="2016919"/>
                  </a:lnTo>
                  <a:lnTo>
                    <a:pt x="980282" y="2064544"/>
                  </a:lnTo>
                  <a:lnTo>
                    <a:pt x="985838" y="2109788"/>
                  </a:lnTo>
                  <a:lnTo>
                    <a:pt x="995363" y="2157413"/>
                  </a:lnTo>
                  <a:lnTo>
                    <a:pt x="1007269" y="2204244"/>
                  </a:lnTo>
                  <a:lnTo>
                    <a:pt x="1020763" y="2250282"/>
                  </a:lnTo>
                  <a:lnTo>
                    <a:pt x="1038225" y="2295526"/>
                  </a:lnTo>
                  <a:lnTo>
                    <a:pt x="1058069" y="2339976"/>
                  </a:lnTo>
                  <a:lnTo>
                    <a:pt x="1078707" y="2386013"/>
                  </a:lnTo>
                  <a:lnTo>
                    <a:pt x="1101725" y="2429669"/>
                  </a:lnTo>
                  <a:lnTo>
                    <a:pt x="1100240" y="2430528"/>
                  </a:lnTo>
                  <a:lnTo>
                    <a:pt x="448263" y="2271553"/>
                  </a:lnTo>
                  <a:lnTo>
                    <a:pt x="259984" y="2915554"/>
                  </a:lnTo>
                  <a:lnTo>
                    <a:pt x="230188" y="2859882"/>
                  </a:lnTo>
                  <a:lnTo>
                    <a:pt x="200819" y="2803526"/>
                  </a:lnTo>
                  <a:lnTo>
                    <a:pt x="173832" y="2745582"/>
                  </a:lnTo>
                  <a:lnTo>
                    <a:pt x="147638" y="2687638"/>
                  </a:lnTo>
                  <a:lnTo>
                    <a:pt x="124619" y="2628107"/>
                  </a:lnTo>
                  <a:lnTo>
                    <a:pt x="103981" y="2568576"/>
                  </a:lnTo>
                  <a:lnTo>
                    <a:pt x="84138" y="2507457"/>
                  </a:lnTo>
                  <a:lnTo>
                    <a:pt x="67469" y="2446338"/>
                  </a:lnTo>
                  <a:lnTo>
                    <a:pt x="50006" y="2384426"/>
                  </a:lnTo>
                  <a:lnTo>
                    <a:pt x="38100" y="2323307"/>
                  </a:lnTo>
                  <a:lnTo>
                    <a:pt x="26194" y="2260601"/>
                  </a:lnTo>
                  <a:lnTo>
                    <a:pt x="16669" y="2198688"/>
                  </a:lnTo>
                  <a:lnTo>
                    <a:pt x="9525" y="2134394"/>
                  </a:lnTo>
                  <a:lnTo>
                    <a:pt x="4763" y="2070101"/>
                  </a:lnTo>
                  <a:lnTo>
                    <a:pt x="1588" y="2008188"/>
                  </a:lnTo>
                  <a:lnTo>
                    <a:pt x="0" y="1943894"/>
                  </a:lnTo>
                  <a:lnTo>
                    <a:pt x="3175" y="1843088"/>
                  </a:lnTo>
                  <a:lnTo>
                    <a:pt x="10319" y="1743869"/>
                  </a:lnTo>
                  <a:lnTo>
                    <a:pt x="23019" y="1647032"/>
                  </a:lnTo>
                  <a:lnTo>
                    <a:pt x="39688" y="1552575"/>
                  </a:lnTo>
                  <a:lnTo>
                    <a:pt x="61119" y="1458119"/>
                  </a:lnTo>
                  <a:lnTo>
                    <a:pt x="86519" y="1365250"/>
                  </a:lnTo>
                  <a:lnTo>
                    <a:pt x="119063" y="1274763"/>
                  </a:lnTo>
                  <a:lnTo>
                    <a:pt x="152400" y="1186657"/>
                  </a:lnTo>
                  <a:lnTo>
                    <a:pt x="192088" y="1100932"/>
                  </a:lnTo>
                  <a:lnTo>
                    <a:pt x="234950" y="1017588"/>
                  </a:lnTo>
                  <a:lnTo>
                    <a:pt x="281782" y="935038"/>
                  </a:lnTo>
                  <a:lnTo>
                    <a:pt x="332582" y="855663"/>
                  </a:lnTo>
                  <a:lnTo>
                    <a:pt x="387350" y="779463"/>
                  </a:lnTo>
                  <a:lnTo>
                    <a:pt x="443707" y="706438"/>
                  </a:lnTo>
                  <a:lnTo>
                    <a:pt x="504825" y="636588"/>
                  </a:lnTo>
                  <a:lnTo>
                    <a:pt x="569913" y="569913"/>
                  </a:lnTo>
                  <a:lnTo>
                    <a:pt x="637382" y="504031"/>
                  </a:lnTo>
                  <a:lnTo>
                    <a:pt x="707232" y="442913"/>
                  </a:lnTo>
                  <a:lnTo>
                    <a:pt x="781844" y="384969"/>
                  </a:lnTo>
                  <a:lnTo>
                    <a:pt x="858044" y="331788"/>
                  </a:lnTo>
                  <a:lnTo>
                    <a:pt x="935832" y="281781"/>
                  </a:lnTo>
                  <a:lnTo>
                    <a:pt x="1018382" y="234156"/>
                  </a:lnTo>
                  <a:lnTo>
                    <a:pt x="1101725" y="191294"/>
                  </a:lnTo>
                  <a:lnTo>
                    <a:pt x="1187450" y="152400"/>
                  </a:lnTo>
                  <a:lnTo>
                    <a:pt x="1275557" y="116681"/>
                  </a:lnTo>
                  <a:lnTo>
                    <a:pt x="1365251" y="86519"/>
                  </a:lnTo>
                  <a:lnTo>
                    <a:pt x="1458913" y="60325"/>
                  </a:lnTo>
                  <a:lnTo>
                    <a:pt x="1553369" y="39688"/>
                  </a:lnTo>
                  <a:lnTo>
                    <a:pt x="1649413" y="22225"/>
                  </a:lnTo>
                  <a:lnTo>
                    <a:pt x="1744663" y="10319"/>
                  </a:lnTo>
                  <a:lnTo>
                    <a:pt x="1843882" y="2381"/>
                  </a:lnTo>
                  <a:lnTo>
                    <a:pt x="19446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/>
            <p:cNvSpPr/>
            <p:nvPr/>
          </p:nvSpPr>
          <p:spPr>
            <a:xfrm rot="4926231">
              <a:off x="2364130" y="1550712"/>
              <a:ext cx="2077810" cy="1312736"/>
            </a:xfrm>
            <a:custGeom>
              <a:avLst/>
              <a:gdLst>
                <a:gd name="connsiteX0" fmla="*/ 2430733 w 3078073"/>
                <a:gd name="connsiteY0" fmla="*/ 1102194 h 1944689"/>
                <a:gd name="connsiteX1" fmla="*/ 2919325 w 3078073"/>
                <a:gd name="connsiteY1" fmla="*/ 258766 h 1944689"/>
                <a:gd name="connsiteX2" fmla="*/ 3078073 w 3078073"/>
                <a:gd name="connsiteY2" fmla="*/ 913962 h 1944689"/>
                <a:gd name="connsiteX3" fmla="*/ 971551 w 3078073"/>
                <a:gd name="connsiteY3" fmla="*/ 1944689 h 1944689"/>
                <a:gd name="connsiteX4" fmla="*/ 971644 w 3078073"/>
                <a:gd name="connsiteY4" fmla="*/ 1941742 h 1944689"/>
                <a:gd name="connsiteX5" fmla="*/ 974728 w 3078073"/>
                <a:gd name="connsiteY5" fmla="*/ 1944689 h 1944689"/>
                <a:gd name="connsiteX6" fmla="*/ 0 w 3078073"/>
                <a:gd name="connsiteY6" fmla="*/ 1944689 h 1944689"/>
                <a:gd name="connsiteX7" fmla="*/ 1588 w 3078073"/>
                <a:gd name="connsiteY7" fmla="*/ 1880395 h 1944689"/>
                <a:gd name="connsiteX8" fmla="*/ 3969 w 3078073"/>
                <a:gd name="connsiteY8" fmla="*/ 1816895 h 1944689"/>
                <a:gd name="connsiteX9" fmla="*/ 8732 w 3078073"/>
                <a:gd name="connsiteY9" fmla="*/ 1754189 h 1944689"/>
                <a:gd name="connsiteX10" fmla="*/ 16669 w 3078073"/>
                <a:gd name="connsiteY10" fmla="*/ 1689895 h 1944689"/>
                <a:gd name="connsiteX11" fmla="*/ 25401 w 3078073"/>
                <a:gd name="connsiteY11" fmla="*/ 1627982 h 1944689"/>
                <a:gd name="connsiteX12" fmla="*/ 38101 w 3078073"/>
                <a:gd name="connsiteY12" fmla="*/ 1565276 h 1944689"/>
                <a:gd name="connsiteX13" fmla="*/ 50007 w 3078073"/>
                <a:gd name="connsiteY13" fmla="*/ 1502570 h 1944689"/>
                <a:gd name="connsiteX14" fmla="*/ 65088 w 3078073"/>
                <a:gd name="connsiteY14" fmla="*/ 1441451 h 1944689"/>
                <a:gd name="connsiteX15" fmla="*/ 83344 w 3078073"/>
                <a:gd name="connsiteY15" fmla="*/ 1381126 h 1944689"/>
                <a:gd name="connsiteX16" fmla="*/ 103188 w 3078073"/>
                <a:gd name="connsiteY16" fmla="*/ 1320007 h 1944689"/>
                <a:gd name="connsiteX17" fmla="*/ 124619 w 3078073"/>
                <a:gd name="connsiteY17" fmla="*/ 1260476 h 1944689"/>
                <a:gd name="connsiteX18" fmla="*/ 147638 w 3078073"/>
                <a:gd name="connsiteY18" fmla="*/ 1200944 h 1944689"/>
                <a:gd name="connsiteX19" fmla="*/ 172244 w 3078073"/>
                <a:gd name="connsiteY19" fmla="*/ 1143001 h 1944689"/>
                <a:gd name="connsiteX20" fmla="*/ 199232 w 3078073"/>
                <a:gd name="connsiteY20" fmla="*/ 1085057 h 1944689"/>
                <a:gd name="connsiteX21" fmla="*/ 228601 w 3078073"/>
                <a:gd name="connsiteY21" fmla="*/ 1028700 h 1944689"/>
                <a:gd name="connsiteX22" fmla="*/ 260351 w 3078073"/>
                <a:gd name="connsiteY22" fmla="*/ 972344 h 1944689"/>
                <a:gd name="connsiteX23" fmla="*/ 311944 w 3078073"/>
                <a:gd name="connsiteY23" fmla="*/ 886619 h 1944689"/>
                <a:gd name="connsiteX24" fmla="*/ 368301 w 3078073"/>
                <a:gd name="connsiteY24" fmla="*/ 806450 h 1944689"/>
                <a:gd name="connsiteX25" fmla="*/ 427832 w 3078073"/>
                <a:gd name="connsiteY25" fmla="*/ 727075 h 1944689"/>
                <a:gd name="connsiteX26" fmla="*/ 490538 w 3078073"/>
                <a:gd name="connsiteY26" fmla="*/ 654050 h 1944689"/>
                <a:gd name="connsiteX27" fmla="*/ 555626 w 3078073"/>
                <a:gd name="connsiteY27" fmla="*/ 581819 h 1944689"/>
                <a:gd name="connsiteX28" fmla="*/ 624682 w 3078073"/>
                <a:gd name="connsiteY28" fmla="*/ 515144 h 1944689"/>
                <a:gd name="connsiteX29" fmla="*/ 696120 w 3078073"/>
                <a:gd name="connsiteY29" fmla="*/ 452438 h 1944689"/>
                <a:gd name="connsiteX30" fmla="*/ 770732 w 3078073"/>
                <a:gd name="connsiteY30" fmla="*/ 392907 h 1944689"/>
                <a:gd name="connsiteX31" fmla="*/ 846932 w 3078073"/>
                <a:gd name="connsiteY31" fmla="*/ 338138 h 1944689"/>
                <a:gd name="connsiteX32" fmla="*/ 926307 w 3078073"/>
                <a:gd name="connsiteY32" fmla="*/ 288132 h 1944689"/>
                <a:gd name="connsiteX33" fmla="*/ 1008063 w 3078073"/>
                <a:gd name="connsiteY33" fmla="*/ 240506 h 1944689"/>
                <a:gd name="connsiteX34" fmla="*/ 1090613 w 3078073"/>
                <a:gd name="connsiteY34" fmla="*/ 196850 h 1944689"/>
                <a:gd name="connsiteX35" fmla="*/ 1176338 w 3078073"/>
                <a:gd name="connsiteY35" fmla="*/ 158750 h 1944689"/>
                <a:gd name="connsiteX36" fmla="*/ 1262857 w 3078073"/>
                <a:gd name="connsiteY36" fmla="*/ 123825 h 1944689"/>
                <a:gd name="connsiteX37" fmla="*/ 1350963 w 3078073"/>
                <a:gd name="connsiteY37" fmla="*/ 92869 h 1944689"/>
                <a:gd name="connsiteX38" fmla="*/ 1439863 w 3078073"/>
                <a:gd name="connsiteY38" fmla="*/ 67469 h 1944689"/>
                <a:gd name="connsiteX39" fmla="*/ 1531145 w 3078073"/>
                <a:gd name="connsiteY39" fmla="*/ 44450 h 1944689"/>
                <a:gd name="connsiteX40" fmla="*/ 1622426 w 3078073"/>
                <a:gd name="connsiteY40" fmla="*/ 27781 h 1944689"/>
                <a:gd name="connsiteX41" fmla="*/ 1715295 w 3078073"/>
                <a:gd name="connsiteY41" fmla="*/ 13494 h 1944689"/>
                <a:gd name="connsiteX42" fmla="*/ 1808163 w 3078073"/>
                <a:gd name="connsiteY42" fmla="*/ 4763 h 1944689"/>
                <a:gd name="connsiteX43" fmla="*/ 1901032 w 3078073"/>
                <a:gd name="connsiteY43" fmla="*/ 0 h 1944689"/>
                <a:gd name="connsiteX44" fmla="*/ 1995489 w 3078073"/>
                <a:gd name="connsiteY44" fmla="*/ 1588 h 1944689"/>
                <a:gd name="connsiteX45" fmla="*/ 2089945 w 3078073"/>
                <a:gd name="connsiteY45" fmla="*/ 6350 h 1944689"/>
                <a:gd name="connsiteX46" fmla="*/ 2182814 w 3078073"/>
                <a:gd name="connsiteY46" fmla="*/ 15081 h 1944689"/>
                <a:gd name="connsiteX47" fmla="*/ 2277270 w 3078073"/>
                <a:gd name="connsiteY47" fmla="*/ 29369 h 1944689"/>
                <a:gd name="connsiteX48" fmla="*/ 2370139 w 3078073"/>
                <a:gd name="connsiteY48" fmla="*/ 47625 h 1944689"/>
                <a:gd name="connsiteX49" fmla="*/ 2463801 w 3078073"/>
                <a:gd name="connsiteY49" fmla="*/ 71438 h 1944689"/>
                <a:gd name="connsiteX50" fmla="*/ 2556670 w 3078073"/>
                <a:gd name="connsiteY50" fmla="*/ 99219 h 1944689"/>
                <a:gd name="connsiteX51" fmla="*/ 2647951 w 3078073"/>
                <a:gd name="connsiteY51" fmla="*/ 132556 h 1944689"/>
                <a:gd name="connsiteX52" fmla="*/ 2737645 w 3078073"/>
                <a:gd name="connsiteY52" fmla="*/ 170656 h 1944689"/>
                <a:gd name="connsiteX53" fmla="*/ 2827339 w 3078073"/>
                <a:gd name="connsiteY53" fmla="*/ 213519 h 1944689"/>
                <a:gd name="connsiteX54" fmla="*/ 2916239 w 3078073"/>
                <a:gd name="connsiteY54" fmla="*/ 260350 h 1944689"/>
                <a:gd name="connsiteX55" fmla="*/ 2429670 w 3078073"/>
                <a:gd name="connsiteY55" fmla="*/ 1103313 h 1944689"/>
                <a:gd name="connsiteX56" fmla="*/ 2373314 w 3078073"/>
                <a:gd name="connsiteY56" fmla="*/ 1073150 h 1944689"/>
                <a:gd name="connsiteX57" fmla="*/ 2315370 w 3078073"/>
                <a:gd name="connsiteY57" fmla="*/ 1046957 h 1944689"/>
                <a:gd name="connsiteX58" fmla="*/ 2255839 w 3078073"/>
                <a:gd name="connsiteY58" fmla="*/ 1023938 h 1944689"/>
                <a:gd name="connsiteX59" fmla="*/ 2195514 w 3078073"/>
                <a:gd name="connsiteY59" fmla="*/ 1005682 h 1944689"/>
                <a:gd name="connsiteX60" fmla="*/ 2132807 w 3078073"/>
                <a:gd name="connsiteY60" fmla="*/ 992188 h 1944689"/>
                <a:gd name="connsiteX61" fmla="*/ 2070101 w 3078073"/>
                <a:gd name="connsiteY61" fmla="*/ 981869 h 1944689"/>
                <a:gd name="connsiteX62" fmla="*/ 2008189 w 3078073"/>
                <a:gd name="connsiteY62" fmla="*/ 975519 h 1944689"/>
                <a:gd name="connsiteX63" fmla="*/ 1943895 w 3078073"/>
                <a:gd name="connsiteY63" fmla="*/ 972344 h 1944689"/>
                <a:gd name="connsiteX64" fmla="*/ 1893889 w 3078073"/>
                <a:gd name="connsiteY64" fmla="*/ 973932 h 1944689"/>
                <a:gd name="connsiteX65" fmla="*/ 1843089 w 3078073"/>
                <a:gd name="connsiteY65" fmla="*/ 978694 h 1944689"/>
                <a:gd name="connsiteX66" fmla="*/ 1796257 w 3078073"/>
                <a:gd name="connsiteY66" fmla="*/ 984250 h 1944689"/>
                <a:gd name="connsiteX67" fmla="*/ 1747045 w 3078073"/>
                <a:gd name="connsiteY67" fmla="*/ 992188 h 1944689"/>
                <a:gd name="connsiteX68" fmla="*/ 1700213 w 3078073"/>
                <a:gd name="connsiteY68" fmla="*/ 1002507 h 1944689"/>
                <a:gd name="connsiteX69" fmla="*/ 1654176 w 3078073"/>
                <a:gd name="connsiteY69" fmla="*/ 1016794 h 1944689"/>
                <a:gd name="connsiteX70" fmla="*/ 1608932 w 3078073"/>
                <a:gd name="connsiteY70" fmla="*/ 1031875 h 1944689"/>
                <a:gd name="connsiteX71" fmla="*/ 1564482 w 3078073"/>
                <a:gd name="connsiteY71" fmla="*/ 1048544 h 1944689"/>
                <a:gd name="connsiteX72" fmla="*/ 1521620 w 3078073"/>
                <a:gd name="connsiteY72" fmla="*/ 1068388 h 1944689"/>
                <a:gd name="connsiteX73" fmla="*/ 1480345 w 3078073"/>
                <a:gd name="connsiteY73" fmla="*/ 1089819 h 1944689"/>
                <a:gd name="connsiteX74" fmla="*/ 1439863 w 3078073"/>
                <a:gd name="connsiteY74" fmla="*/ 1114426 h 1944689"/>
                <a:gd name="connsiteX75" fmla="*/ 1400176 w 3078073"/>
                <a:gd name="connsiteY75" fmla="*/ 1138238 h 1944689"/>
                <a:gd name="connsiteX76" fmla="*/ 1362076 w 3078073"/>
                <a:gd name="connsiteY76" fmla="*/ 1166019 h 1944689"/>
                <a:gd name="connsiteX77" fmla="*/ 1325563 w 3078073"/>
                <a:gd name="connsiteY77" fmla="*/ 1194594 h 1944689"/>
                <a:gd name="connsiteX78" fmla="*/ 1289845 w 3078073"/>
                <a:gd name="connsiteY78" fmla="*/ 1225551 h 1944689"/>
                <a:gd name="connsiteX79" fmla="*/ 1256507 w 3078073"/>
                <a:gd name="connsiteY79" fmla="*/ 1257301 h 1944689"/>
                <a:gd name="connsiteX80" fmla="*/ 1224757 w 3078073"/>
                <a:gd name="connsiteY80" fmla="*/ 1290638 h 1944689"/>
                <a:gd name="connsiteX81" fmla="*/ 1193007 w 3078073"/>
                <a:gd name="connsiteY81" fmla="*/ 1325563 h 1944689"/>
                <a:gd name="connsiteX82" fmla="*/ 1165226 w 3078073"/>
                <a:gd name="connsiteY82" fmla="*/ 1363663 h 1944689"/>
                <a:gd name="connsiteX83" fmla="*/ 1138238 w 3078073"/>
                <a:gd name="connsiteY83" fmla="*/ 1401763 h 1944689"/>
                <a:gd name="connsiteX84" fmla="*/ 1112045 w 3078073"/>
                <a:gd name="connsiteY84" fmla="*/ 1439863 h 1944689"/>
                <a:gd name="connsiteX85" fmla="*/ 1089026 w 3078073"/>
                <a:gd name="connsiteY85" fmla="*/ 1481139 h 1944689"/>
                <a:gd name="connsiteX86" fmla="*/ 1067595 w 3078073"/>
                <a:gd name="connsiteY86" fmla="*/ 1524001 h 1944689"/>
                <a:gd name="connsiteX87" fmla="*/ 1047751 w 3078073"/>
                <a:gd name="connsiteY87" fmla="*/ 1566864 h 1944689"/>
                <a:gd name="connsiteX88" fmla="*/ 1031082 w 3078073"/>
                <a:gd name="connsiteY88" fmla="*/ 1611314 h 1944689"/>
                <a:gd name="connsiteX89" fmla="*/ 1016001 w 3078073"/>
                <a:gd name="connsiteY89" fmla="*/ 1654970 h 1944689"/>
                <a:gd name="connsiteX90" fmla="*/ 1002507 w 3078073"/>
                <a:gd name="connsiteY90" fmla="*/ 1702595 h 1944689"/>
                <a:gd name="connsiteX91" fmla="*/ 991395 w 3078073"/>
                <a:gd name="connsiteY91" fmla="*/ 1749426 h 1944689"/>
                <a:gd name="connsiteX92" fmla="*/ 982663 w 3078073"/>
                <a:gd name="connsiteY92" fmla="*/ 1797051 h 1944689"/>
                <a:gd name="connsiteX93" fmla="*/ 976313 w 3078073"/>
                <a:gd name="connsiteY93" fmla="*/ 1845470 h 1944689"/>
                <a:gd name="connsiteX94" fmla="*/ 973138 w 3078073"/>
                <a:gd name="connsiteY94" fmla="*/ 1894682 h 1944689"/>
                <a:gd name="connsiteX95" fmla="*/ 971644 w 3078073"/>
                <a:gd name="connsiteY95" fmla="*/ 1941742 h 1944689"/>
                <a:gd name="connsiteX96" fmla="*/ 487365 w 3078073"/>
                <a:gd name="connsiteY96" fmla="*/ 1478901 h 1944689"/>
                <a:gd name="connsiteX97" fmla="*/ 2 w 3078073"/>
                <a:gd name="connsiteY97" fmla="*/ 1944689 h 1944689"/>
                <a:gd name="connsiteX98" fmla="*/ 1 w 3078073"/>
                <a:gd name="connsiteY98" fmla="*/ 1944689 h 194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78073" h="1944689">
                  <a:moveTo>
                    <a:pt x="2430733" y="1102194"/>
                  </a:moveTo>
                  <a:lnTo>
                    <a:pt x="2919325" y="258766"/>
                  </a:lnTo>
                  <a:lnTo>
                    <a:pt x="3078073" y="913962"/>
                  </a:lnTo>
                  <a:close/>
                  <a:moveTo>
                    <a:pt x="971551" y="1944689"/>
                  </a:moveTo>
                  <a:lnTo>
                    <a:pt x="971644" y="1941742"/>
                  </a:lnTo>
                  <a:lnTo>
                    <a:pt x="974728" y="1944689"/>
                  </a:lnTo>
                  <a:close/>
                  <a:moveTo>
                    <a:pt x="0" y="1944689"/>
                  </a:moveTo>
                  <a:lnTo>
                    <a:pt x="1588" y="1880395"/>
                  </a:lnTo>
                  <a:lnTo>
                    <a:pt x="3969" y="1816895"/>
                  </a:lnTo>
                  <a:lnTo>
                    <a:pt x="8732" y="1754189"/>
                  </a:lnTo>
                  <a:lnTo>
                    <a:pt x="16669" y="1689895"/>
                  </a:lnTo>
                  <a:lnTo>
                    <a:pt x="25401" y="1627982"/>
                  </a:lnTo>
                  <a:lnTo>
                    <a:pt x="38101" y="1565276"/>
                  </a:lnTo>
                  <a:lnTo>
                    <a:pt x="50007" y="1502570"/>
                  </a:lnTo>
                  <a:lnTo>
                    <a:pt x="65088" y="1441451"/>
                  </a:lnTo>
                  <a:lnTo>
                    <a:pt x="83344" y="1381126"/>
                  </a:lnTo>
                  <a:lnTo>
                    <a:pt x="103188" y="1320007"/>
                  </a:lnTo>
                  <a:lnTo>
                    <a:pt x="124619" y="1260476"/>
                  </a:lnTo>
                  <a:lnTo>
                    <a:pt x="147638" y="1200944"/>
                  </a:lnTo>
                  <a:lnTo>
                    <a:pt x="172244" y="1143001"/>
                  </a:lnTo>
                  <a:lnTo>
                    <a:pt x="199232" y="1085057"/>
                  </a:lnTo>
                  <a:lnTo>
                    <a:pt x="228601" y="1028700"/>
                  </a:lnTo>
                  <a:lnTo>
                    <a:pt x="260351" y="972344"/>
                  </a:lnTo>
                  <a:lnTo>
                    <a:pt x="311944" y="886619"/>
                  </a:lnTo>
                  <a:lnTo>
                    <a:pt x="368301" y="806450"/>
                  </a:lnTo>
                  <a:lnTo>
                    <a:pt x="427832" y="727075"/>
                  </a:lnTo>
                  <a:lnTo>
                    <a:pt x="490538" y="654050"/>
                  </a:lnTo>
                  <a:lnTo>
                    <a:pt x="555626" y="581819"/>
                  </a:lnTo>
                  <a:lnTo>
                    <a:pt x="624682" y="515144"/>
                  </a:lnTo>
                  <a:lnTo>
                    <a:pt x="696120" y="452438"/>
                  </a:lnTo>
                  <a:lnTo>
                    <a:pt x="770732" y="392907"/>
                  </a:lnTo>
                  <a:lnTo>
                    <a:pt x="846932" y="338138"/>
                  </a:lnTo>
                  <a:lnTo>
                    <a:pt x="926307" y="288132"/>
                  </a:lnTo>
                  <a:lnTo>
                    <a:pt x="1008063" y="240506"/>
                  </a:lnTo>
                  <a:lnTo>
                    <a:pt x="1090613" y="196850"/>
                  </a:lnTo>
                  <a:lnTo>
                    <a:pt x="1176338" y="158750"/>
                  </a:lnTo>
                  <a:lnTo>
                    <a:pt x="1262857" y="123825"/>
                  </a:lnTo>
                  <a:lnTo>
                    <a:pt x="1350963" y="92869"/>
                  </a:lnTo>
                  <a:lnTo>
                    <a:pt x="1439863" y="67469"/>
                  </a:lnTo>
                  <a:lnTo>
                    <a:pt x="1531145" y="44450"/>
                  </a:lnTo>
                  <a:lnTo>
                    <a:pt x="1622426" y="27781"/>
                  </a:lnTo>
                  <a:lnTo>
                    <a:pt x="1715295" y="13494"/>
                  </a:lnTo>
                  <a:lnTo>
                    <a:pt x="1808163" y="4763"/>
                  </a:lnTo>
                  <a:lnTo>
                    <a:pt x="1901032" y="0"/>
                  </a:lnTo>
                  <a:lnTo>
                    <a:pt x="1995489" y="1588"/>
                  </a:lnTo>
                  <a:lnTo>
                    <a:pt x="2089945" y="6350"/>
                  </a:lnTo>
                  <a:lnTo>
                    <a:pt x="2182814" y="15081"/>
                  </a:lnTo>
                  <a:lnTo>
                    <a:pt x="2277270" y="29369"/>
                  </a:lnTo>
                  <a:lnTo>
                    <a:pt x="2370139" y="47625"/>
                  </a:lnTo>
                  <a:lnTo>
                    <a:pt x="2463801" y="71438"/>
                  </a:lnTo>
                  <a:lnTo>
                    <a:pt x="2556670" y="99219"/>
                  </a:lnTo>
                  <a:lnTo>
                    <a:pt x="2647951" y="132556"/>
                  </a:lnTo>
                  <a:lnTo>
                    <a:pt x="2737645" y="170656"/>
                  </a:lnTo>
                  <a:lnTo>
                    <a:pt x="2827339" y="213519"/>
                  </a:lnTo>
                  <a:lnTo>
                    <a:pt x="2916239" y="260350"/>
                  </a:lnTo>
                  <a:lnTo>
                    <a:pt x="2429670" y="1103313"/>
                  </a:lnTo>
                  <a:lnTo>
                    <a:pt x="2373314" y="1073150"/>
                  </a:lnTo>
                  <a:lnTo>
                    <a:pt x="2315370" y="1046957"/>
                  </a:lnTo>
                  <a:lnTo>
                    <a:pt x="2255839" y="1023938"/>
                  </a:lnTo>
                  <a:lnTo>
                    <a:pt x="2195514" y="1005682"/>
                  </a:lnTo>
                  <a:lnTo>
                    <a:pt x="2132807" y="992188"/>
                  </a:lnTo>
                  <a:lnTo>
                    <a:pt x="2070101" y="981869"/>
                  </a:lnTo>
                  <a:lnTo>
                    <a:pt x="2008189" y="975519"/>
                  </a:lnTo>
                  <a:lnTo>
                    <a:pt x="1943895" y="972344"/>
                  </a:lnTo>
                  <a:lnTo>
                    <a:pt x="1893889" y="973932"/>
                  </a:lnTo>
                  <a:lnTo>
                    <a:pt x="1843089" y="978694"/>
                  </a:lnTo>
                  <a:lnTo>
                    <a:pt x="1796257" y="984250"/>
                  </a:lnTo>
                  <a:lnTo>
                    <a:pt x="1747045" y="992188"/>
                  </a:lnTo>
                  <a:lnTo>
                    <a:pt x="1700213" y="1002507"/>
                  </a:lnTo>
                  <a:lnTo>
                    <a:pt x="1654176" y="1016794"/>
                  </a:lnTo>
                  <a:lnTo>
                    <a:pt x="1608932" y="1031875"/>
                  </a:lnTo>
                  <a:lnTo>
                    <a:pt x="1564482" y="1048544"/>
                  </a:lnTo>
                  <a:lnTo>
                    <a:pt x="1521620" y="1068388"/>
                  </a:lnTo>
                  <a:lnTo>
                    <a:pt x="1480345" y="1089819"/>
                  </a:lnTo>
                  <a:lnTo>
                    <a:pt x="1439863" y="1114426"/>
                  </a:lnTo>
                  <a:lnTo>
                    <a:pt x="1400176" y="1138238"/>
                  </a:lnTo>
                  <a:lnTo>
                    <a:pt x="1362076" y="1166019"/>
                  </a:lnTo>
                  <a:lnTo>
                    <a:pt x="1325563" y="1194594"/>
                  </a:lnTo>
                  <a:lnTo>
                    <a:pt x="1289845" y="1225551"/>
                  </a:lnTo>
                  <a:lnTo>
                    <a:pt x="1256507" y="1257301"/>
                  </a:lnTo>
                  <a:lnTo>
                    <a:pt x="1224757" y="1290638"/>
                  </a:lnTo>
                  <a:lnTo>
                    <a:pt x="1193007" y="1325563"/>
                  </a:lnTo>
                  <a:lnTo>
                    <a:pt x="1165226" y="1363663"/>
                  </a:lnTo>
                  <a:lnTo>
                    <a:pt x="1138238" y="1401763"/>
                  </a:lnTo>
                  <a:lnTo>
                    <a:pt x="1112045" y="1439863"/>
                  </a:lnTo>
                  <a:lnTo>
                    <a:pt x="1089026" y="1481139"/>
                  </a:lnTo>
                  <a:lnTo>
                    <a:pt x="1067595" y="1524001"/>
                  </a:lnTo>
                  <a:lnTo>
                    <a:pt x="1047751" y="1566864"/>
                  </a:lnTo>
                  <a:lnTo>
                    <a:pt x="1031082" y="1611314"/>
                  </a:lnTo>
                  <a:lnTo>
                    <a:pt x="1016001" y="1654970"/>
                  </a:lnTo>
                  <a:lnTo>
                    <a:pt x="1002507" y="1702595"/>
                  </a:lnTo>
                  <a:lnTo>
                    <a:pt x="991395" y="1749426"/>
                  </a:lnTo>
                  <a:lnTo>
                    <a:pt x="982663" y="1797051"/>
                  </a:lnTo>
                  <a:lnTo>
                    <a:pt x="976313" y="1845470"/>
                  </a:lnTo>
                  <a:lnTo>
                    <a:pt x="973138" y="1894682"/>
                  </a:lnTo>
                  <a:lnTo>
                    <a:pt x="971644" y="1941742"/>
                  </a:lnTo>
                  <a:lnTo>
                    <a:pt x="487365" y="1478901"/>
                  </a:lnTo>
                  <a:lnTo>
                    <a:pt x="2" y="1944689"/>
                  </a:lnTo>
                  <a:lnTo>
                    <a:pt x="1" y="19446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27"/>
            <p:cNvSpPr txBox="1">
              <a:spLocks/>
            </p:cNvSpPr>
            <p:nvPr/>
          </p:nvSpPr>
          <p:spPr bwMode="auto">
            <a:xfrm>
              <a:off x="1681800" y="1925154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1" name="TextBox 28"/>
            <p:cNvSpPr txBox="1">
              <a:spLocks/>
            </p:cNvSpPr>
            <p:nvPr/>
          </p:nvSpPr>
          <p:spPr bwMode="auto">
            <a:xfrm>
              <a:off x="2483381" y="3397710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2" name="TextBox 29"/>
            <p:cNvSpPr txBox="1">
              <a:spLocks/>
            </p:cNvSpPr>
            <p:nvPr/>
          </p:nvSpPr>
          <p:spPr bwMode="auto">
            <a:xfrm>
              <a:off x="3490979" y="2346808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39063" y="1410621"/>
            <a:ext cx="2716679" cy="602551"/>
            <a:chOff x="5139063" y="1410621"/>
            <a:chExt cx="2716679" cy="602551"/>
          </a:xfrm>
        </p:grpSpPr>
        <p:sp>
          <p:nvSpPr>
            <p:cNvPr id="6" name="Freeform: Shape 4"/>
            <p:cNvSpPr/>
            <p:nvPr/>
          </p:nvSpPr>
          <p:spPr>
            <a:xfrm rot="5400000">
              <a:off x="5258114" y="1291570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1"/>
            <p:cNvSpPr>
              <a:spLocks/>
            </p:cNvSpPr>
            <p:nvPr/>
          </p:nvSpPr>
          <p:spPr bwMode="auto">
            <a:xfrm>
              <a:off x="5398302" y="1532588"/>
              <a:ext cx="351039" cy="35103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5934963" y="1431474"/>
              <a:ext cx="1920779" cy="581698"/>
              <a:chOff x="8143473" y="2502333"/>
              <a:chExt cx="2561039" cy="775597"/>
            </a:xfrm>
          </p:grpSpPr>
          <p:sp>
            <p:nvSpPr>
              <p:cNvPr id="23" name="Rectangle 33"/>
              <p:cNvSpPr/>
              <p:nvPr/>
            </p:nvSpPr>
            <p:spPr>
              <a:xfrm>
                <a:off x="8143473" y="2723932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4" name="TextBox 34"/>
              <p:cNvSpPr txBox="1">
                <a:spLocks/>
              </p:cNvSpPr>
              <p:nvPr/>
            </p:nvSpPr>
            <p:spPr bwMode="auto">
              <a:xfrm>
                <a:off x="8143473" y="2502333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 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139063" y="2315497"/>
            <a:ext cx="2716679" cy="613010"/>
            <a:chOff x="5139063" y="2315497"/>
            <a:chExt cx="2716679" cy="613010"/>
          </a:xfrm>
        </p:grpSpPr>
        <p:sp>
          <p:nvSpPr>
            <p:cNvPr id="4" name="Freeform: Shape 2"/>
            <p:cNvSpPr/>
            <p:nvPr/>
          </p:nvSpPr>
          <p:spPr>
            <a:xfrm rot="5400000">
              <a:off x="5258114" y="2196446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2"/>
            <p:cNvSpPr>
              <a:spLocks/>
            </p:cNvSpPr>
            <p:nvPr/>
          </p:nvSpPr>
          <p:spPr bwMode="auto">
            <a:xfrm>
              <a:off x="5391468" y="2423508"/>
              <a:ext cx="351039" cy="35103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5934963" y="2346809"/>
              <a:ext cx="1920779" cy="581698"/>
              <a:chOff x="8143473" y="3722780"/>
              <a:chExt cx="2561039" cy="775597"/>
            </a:xfrm>
          </p:grpSpPr>
          <p:sp>
            <p:nvSpPr>
              <p:cNvPr id="21" name="Rectangle 35"/>
              <p:cNvSpPr/>
              <p:nvPr/>
            </p:nvSpPr>
            <p:spPr>
              <a:xfrm>
                <a:off x="8143473" y="3944379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2" name="TextBox 36"/>
              <p:cNvSpPr txBox="1">
                <a:spLocks/>
              </p:cNvSpPr>
              <p:nvPr/>
            </p:nvSpPr>
            <p:spPr bwMode="auto">
              <a:xfrm>
                <a:off x="8143473" y="3722780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 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139063" y="3220373"/>
            <a:ext cx="2716679" cy="636785"/>
            <a:chOff x="5139063" y="3220373"/>
            <a:chExt cx="2716679" cy="636785"/>
          </a:xfrm>
        </p:grpSpPr>
        <p:sp>
          <p:nvSpPr>
            <p:cNvPr id="5" name="Freeform: Shape 3"/>
            <p:cNvSpPr/>
            <p:nvPr/>
          </p:nvSpPr>
          <p:spPr>
            <a:xfrm rot="5400000">
              <a:off x="5258114" y="3101322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30"/>
            <p:cNvSpPr>
              <a:spLocks/>
            </p:cNvSpPr>
            <p:nvPr/>
          </p:nvSpPr>
          <p:spPr bwMode="auto">
            <a:xfrm>
              <a:off x="5406926" y="3332367"/>
              <a:ext cx="351039" cy="35103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9"/>
            <p:cNvGrpSpPr/>
            <p:nvPr/>
          </p:nvGrpSpPr>
          <p:grpSpPr>
            <a:xfrm>
              <a:off x="5934963" y="3275460"/>
              <a:ext cx="1920779" cy="581698"/>
              <a:chOff x="8143473" y="4960982"/>
              <a:chExt cx="2561039" cy="775597"/>
            </a:xfrm>
          </p:grpSpPr>
          <p:sp>
            <p:nvSpPr>
              <p:cNvPr id="19" name="Rectangle 37"/>
              <p:cNvSpPr/>
              <p:nvPr/>
            </p:nvSpPr>
            <p:spPr>
              <a:xfrm>
                <a:off x="8143473" y="5182581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TextBox 38"/>
              <p:cNvSpPr txBox="1">
                <a:spLocks/>
              </p:cNvSpPr>
              <p:nvPr/>
            </p:nvSpPr>
            <p:spPr bwMode="auto">
              <a:xfrm>
                <a:off x="8143473" y="4960982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 </a:t>
                </a: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83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  <a:endParaRPr lang="en-GB" altLang="zh-CN" sz="4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888382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03</a:t>
            </a:r>
            <a:endParaRPr lang="en-GB" altLang="zh-CN" sz="8000" dirty="0">
              <a:solidFill>
                <a:srgbClr val="888382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33" y="1124620"/>
            <a:ext cx="2683268" cy="4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539751" y="1827904"/>
            <a:ext cx="2365605" cy="641426"/>
            <a:chOff x="1127448" y="2437206"/>
            <a:chExt cx="2746359" cy="855235"/>
          </a:xfrm>
        </p:grpSpPr>
        <p:sp>
          <p:nvSpPr>
            <p:cNvPr id="25" name="TextBox 14"/>
            <p:cNvSpPr txBox="1"/>
            <p:nvPr/>
          </p:nvSpPr>
          <p:spPr>
            <a:xfrm>
              <a:off x="1127448" y="266919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此部分内容作为文字排版占位显示 （建议使用主题</a:t>
              </a:r>
              <a:br>
                <a:rPr lang="zh-CN" altLang="en-US" sz="900" dirty="0">
                  <a:solidFill>
                    <a:sysClr val="windowText" lastClr="000000"/>
                  </a:solidFill>
                </a:rPr>
              </a:br>
              <a:r>
                <a:rPr lang="zh-CN" altLang="en-US" sz="900" dirty="0">
                  <a:solidFill>
                    <a:sysClr val="windowText" lastClr="000000"/>
                  </a:solidFill>
                </a:rPr>
                <a:t>字体）。如需更改请在（设置形状格式）菜单下</a:t>
              </a:r>
              <a:br>
                <a:rPr lang="zh-CN" altLang="en-US" sz="900" dirty="0">
                  <a:solidFill>
                    <a:sysClr val="windowText" lastClr="000000"/>
                  </a:solidFill>
                </a:rPr>
              </a:br>
              <a:r>
                <a:rPr lang="zh-CN" altLang="en-US" sz="900" dirty="0">
                  <a:solidFill>
                    <a:sysClr val="windowText" lastClr="000000"/>
                  </a:solidFill>
                </a:rPr>
                <a:t>（文本选项）中调整</a:t>
              </a:r>
            </a:p>
          </p:txBody>
        </p:sp>
        <p:sp>
          <p:nvSpPr>
            <p:cNvPr id="26" name="Rectangle 1"/>
            <p:cNvSpPr/>
            <p:nvPr/>
          </p:nvSpPr>
          <p:spPr>
            <a:xfrm>
              <a:off x="1127448" y="243720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</a:rPr>
                <a:t> 标题文本预设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750" y="3276124"/>
            <a:ext cx="2374900" cy="641426"/>
            <a:chOff x="1139841" y="4368166"/>
            <a:chExt cx="2746359" cy="855235"/>
          </a:xfrm>
        </p:grpSpPr>
        <p:sp>
          <p:nvSpPr>
            <p:cNvPr id="23" name="TextBox 17"/>
            <p:cNvSpPr txBox="1"/>
            <p:nvPr/>
          </p:nvSpPr>
          <p:spPr>
            <a:xfrm>
              <a:off x="1139841" y="460015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字体）。如需更改请在（设置形状格式）菜单下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（文本选项）中调整</a:t>
              </a:r>
            </a:p>
          </p:txBody>
        </p:sp>
        <p:sp>
          <p:nvSpPr>
            <p:cNvPr id="24" name="Rectangle 18"/>
            <p:cNvSpPr/>
            <p:nvPr/>
          </p:nvSpPr>
          <p:spPr>
            <a:xfrm>
              <a:off x="1139841" y="436816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  <a:t> 标题文本预设 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6229351" y="1827904"/>
            <a:ext cx="2375296" cy="641426"/>
            <a:chOff x="8305802" y="2437206"/>
            <a:chExt cx="2746359" cy="855235"/>
          </a:xfrm>
        </p:grpSpPr>
        <p:sp>
          <p:nvSpPr>
            <p:cNvPr id="21" name="TextBox 19"/>
            <p:cNvSpPr txBox="1"/>
            <p:nvPr/>
          </p:nvSpPr>
          <p:spPr>
            <a:xfrm>
              <a:off x="8305802" y="266919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字体）。如需更改请在（设置形状格式）菜单下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（文本选项）中调整</a:t>
              </a:r>
            </a:p>
          </p:txBody>
        </p:sp>
        <p:sp>
          <p:nvSpPr>
            <p:cNvPr id="22" name="Rectangle 20"/>
            <p:cNvSpPr/>
            <p:nvPr/>
          </p:nvSpPr>
          <p:spPr>
            <a:xfrm>
              <a:off x="8305802" y="243720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  <a:t> 标题文本预设 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6229351" y="3276124"/>
            <a:ext cx="2376797" cy="641426"/>
            <a:chOff x="8305802" y="4368166"/>
            <a:chExt cx="2746359" cy="855235"/>
          </a:xfrm>
        </p:grpSpPr>
        <p:sp>
          <p:nvSpPr>
            <p:cNvPr id="19" name="TextBox 21"/>
            <p:cNvSpPr txBox="1"/>
            <p:nvPr/>
          </p:nvSpPr>
          <p:spPr>
            <a:xfrm>
              <a:off x="8305802" y="460015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字体）。如需更改请在（设置形状格式）菜单下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（文本选项）中调整</a:t>
              </a:r>
            </a:p>
          </p:txBody>
        </p:sp>
        <p:sp>
          <p:nvSpPr>
            <p:cNvPr id="20" name="Rectangle 22"/>
            <p:cNvSpPr/>
            <p:nvPr/>
          </p:nvSpPr>
          <p:spPr>
            <a:xfrm>
              <a:off x="8305802" y="436816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  <a:t> 标题文本预设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15981" y="1458034"/>
            <a:ext cx="3312039" cy="2815262"/>
            <a:chOff x="2915981" y="1458034"/>
            <a:chExt cx="3312039" cy="2815262"/>
          </a:xfrm>
        </p:grpSpPr>
        <p:sp>
          <p:nvSpPr>
            <p:cNvPr id="4" name="Freeform: Shape 3"/>
            <p:cNvSpPr/>
            <p:nvPr/>
          </p:nvSpPr>
          <p:spPr>
            <a:xfrm>
              <a:off x="4582287" y="1458034"/>
              <a:ext cx="1397345" cy="1397343"/>
            </a:xfrm>
            <a:custGeom>
              <a:avLst/>
              <a:gdLst>
                <a:gd name="connsiteX0" fmla="*/ 0 w 1863126"/>
                <a:gd name="connsiteY0" fmla="*/ 0 h 1863124"/>
                <a:gd name="connsiteX1" fmla="*/ 178252 w 1863126"/>
                <a:gd name="connsiteY1" fmla="*/ 9000 h 1863124"/>
                <a:gd name="connsiteX2" fmla="*/ 1854125 w 1863126"/>
                <a:gd name="connsiteY2" fmla="*/ 1684873 h 1863124"/>
                <a:gd name="connsiteX3" fmla="*/ 1863126 w 1863126"/>
                <a:gd name="connsiteY3" fmla="*/ 1863124 h 1863124"/>
                <a:gd name="connsiteX4" fmla="*/ 1406884 w 1863126"/>
                <a:gd name="connsiteY4" fmla="*/ 1863124 h 1863124"/>
                <a:gd name="connsiteX5" fmla="*/ 1400238 w 1863126"/>
                <a:gd name="connsiteY5" fmla="*/ 1731521 h 1863124"/>
                <a:gd name="connsiteX6" fmla="*/ 131603 w 1863126"/>
                <a:gd name="connsiteY6" fmla="*/ 462886 h 1863124"/>
                <a:gd name="connsiteX7" fmla="*/ 0 w 1863126"/>
                <a:gd name="connsiteY7" fmla="*/ 456241 h 1863124"/>
                <a:gd name="connsiteX8" fmla="*/ 0 w 1863126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4">
                  <a:moveTo>
                    <a:pt x="0" y="0"/>
                  </a:moveTo>
                  <a:lnTo>
                    <a:pt x="178252" y="9000"/>
                  </a:lnTo>
                  <a:cubicBezTo>
                    <a:pt x="1061892" y="98739"/>
                    <a:pt x="1764386" y="801233"/>
                    <a:pt x="1854125" y="1684873"/>
                  </a:cubicBezTo>
                  <a:lnTo>
                    <a:pt x="1863126" y="1863124"/>
                  </a:lnTo>
                  <a:lnTo>
                    <a:pt x="1406884" y="1863124"/>
                  </a:lnTo>
                  <a:lnTo>
                    <a:pt x="1400238" y="1731521"/>
                  </a:lnTo>
                  <a:cubicBezTo>
                    <a:pt x="1332306" y="1062606"/>
                    <a:pt x="800519" y="530818"/>
                    <a:pt x="131603" y="462886"/>
                  </a:cubicBezTo>
                  <a:lnTo>
                    <a:pt x="0" y="456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164370" y="1458034"/>
              <a:ext cx="1397343" cy="1397343"/>
            </a:xfrm>
            <a:custGeom>
              <a:avLst/>
              <a:gdLst>
                <a:gd name="connsiteX0" fmla="*/ 1863124 w 1863124"/>
                <a:gd name="connsiteY0" fmla="*/ 0 h 1863124"/>
                <a:gd name="connsiteX1" fmla="*/ 1863124 w 1863124"/>
                <a:gd name="connsiteY1" fmla="*/ 456241 h 1863124"/>
                <a:gd name="connsiteX2" fmla="*/ 1731521 w 1863124"/>
                <a:gd name="connsiteY2" fmla="*/ 462886 h 1863124"/>
                <a:gd name="connsiteX3" fmla="*/ 462886 w 1863124"/>
                <a:gd name="connsiteY3" fmla="*/ 1731521 h 1863124"/>
                <a:gd name="connsiteX4" fmla="*/ 456240 w 1863124"/>
                <a:gd name="connsiteY4" fmla="*/ 1863124 h 1863124"/>
                <a:gd name="connsiteX5" fmla="*/ 0 w 1863124"/>
                <a:gd name="connsiteY5" fmla="*/ 1863124 h 1863124"/>
                <a:gd name="connsiteX6" fmla="*/ 9001 w 1863124"/>
                <a:gd name="connsiteY6" fmla="*/ 1684873 h 1863124"/>
                <a:gd name="connsiteX7" fmla="*/ 1684874 w 1863124"/>
                <a:gd name="connsiteY7" fmla="*/ 9000 h 1863124"/>
                <a:gd name="connsiteX8" fmla="*/ 1863124 w 1863124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4">
                  <a:moveTo>
                    <a:pt x="1863124" y="0"/>
                  </a:moveTo>
                  <a:lnTo>
                    <a:pt x="1863124" y="456241"/>
                  </a:lnTo>
                  <a:lnTo>
                    <a:pt x="1731521" y="462886"/>
                  </a:lnTo>
                  <a:cubicBezTo>
                    <a:pt x="1062605" y="530818"/>
                    <a:pt x="530818" y="1062606"/>
                    <a:pt x="462886" y="1731521"/>
                  </a:cubicBezTo>
                  <a:lnTo>
                    <a:pt x="456240" y="1863124"/>
                  </a:lnTo>
                  <a:lnTo>
                    <a:pt x="0" y="1863124"/>
                  </a:lnTo>
                  <a:lnTo>
                    <a:pt x="9001" y="1684873"/>
                  </a:lnTo>
                  <a:cubicBezTo>
                    <a:pt x="98740" y="801233"/>
                    <a:pt x="801234" y="98739"/>
                    <a:pt x="1684874" y="9000"/>
                  </a:cubicBezTo>
                  <a:lnTo>
                    <a:pt x="1863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164370" y="2875952"/>
              <a:ext cx="1397343" cy="1397344"/>
            </a:xfrm>
            <a:custGeom>
              <a:avLst/>
              <a:gdLst>
                <a:gd name="connsiteX0" fmla="*/ 0 w 1863124"/>
                <a:gd name="connsiteY0" fmla="*/ 0 h 1863125"/>
                <a:gd name="connsiteX1" fmla="*/ 456240 w 1863124"/>
                <a:gd name="connsiteY1" fmla="*/ 0 h 1863125"/>
                <a:gd name="connsiteX2" fmla="*/ 462886 w 1863124"/>
                <a:gd name="connsiteY2" fmla="*/ 131603 h 1863125"/>
                <a:gd name="connsiteX3" fmla="*/ 1731521 w 1863124"/>
                <a:gd name="connsiteY3" fmla="*/ 1400238 h 1863125"/>
                <a:gd name="connsiteX4" fmla="*/ 1863124 w 1863124"/>
                <a:gd name="connsiteY4" fmla="*/ 1406884 h 1863125"/>
                <a:gd name="connsiteX5" fmla="*/ 1863124 w 1863124"/>
                <a:gd name="connsiteY5" fmla="*/ 1863125 h 1863125"/>
                <a:gd name="connsiteX6" fmla="*/ 1684874 w 1863124"/>
                <a:gd name="connsiteY6" fmla="*/ 1854124 h 1863125"/>
                <a:gd name="connsiteX7" fmla="*/ 9001 w 1863124"/>
                <a:gd name="connsiteY7" fmla="*/ 178251 h 1863125"/>
                <a:gd name="connsiteX8" fmla="*/ 0 w 1863124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5">
                  <a:moveTo>
                    <a:pt x="0" y="0"/>
                  </a:moveTo>
                  <a:lnTo>
                    <a:pt x="456240" y="0"/>
                  </a:lnTo>
                  <a:lnTo>
                    <a:pt x="462886" y="131603"/>
                  </a:lnTo>
                  <a:cubicBezTo>
                    <a:pt x="530818" y="800519"/>
                    <a:pt x="1062605" y="1332306"/>
                    <a:pt x="1731521" y="1400238"/>
                  </a:cubicBezTo>
                  <a:lnTo>
                    <a:pt x="1863124" y="1406884"/>
                  </a:lnTo>
                  <a:lnTo>
                    <a:pt x="1863124" y="1863125"/>
                  </a:lnTo>
                  <a:lnTo>
                    <a:pt x="1684874" y="1854124"/>
                  </a:lnTo>
                  <a:cubicBezTo>
                    <a:pt x="801234" y="1764385"/>
                    <a:pt x="98740" y="1061891"/>
                    <a:pt x="9001" y="1782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582287" y="2875952"/>
              <a:ext cx="1397345" cy="1397344"/>
            </a:xfrm>
            <a:custGeom>
              <a:avLst/>
              <a:gdLst>
                <a:gd name="connsiteX0" fmla="*/ 1406884 w 1863126"/>
                <a:gd name="connsiteY0" fmla="*/ 0 h 1863125"/>
                <a:gd name="connsiteX1" fmla="*/ 1863126 w 1863126"/>
                <a:gd name="connsiteY1" fmla="*/ 0 h 1863125"/>
                <a:gd name="connsiteX2" fmla="*/ 1854125 w 1863126"/>
                <a:gd name="connsiteY2" fmla="*/ 178251 h 1863125"/>
                <a:gd name="connsiteX3" fmla="*/ 178252 w 1863126"/>
                <a:gd name="connsiteY3" fmla="*/ 1854124 h 1863125"/>
                <a:gd name="connsiteX4" fmla="*/ 0 w 1863126"/>
                <a:gd name="connsiteY4" fmla="*/ 1863125 h 1863125"/>
                <a:gd name="connsiteX5" fmla="*/ 0 w 1863126"/>
                <a:gd name="connsiteY5" fmla="*/ 1406884 h 1863125"/>
                <a:gd name="connsiteX6" fmla="*/ 131603 w 1863126"/>
                <a:gd name="connsiteY6" fmla="*/ 1400238 h 1863125"/>
                <a:gd name="connsiteX7" fmla="*/ 1400238 w 1863126"/>
                <a:gd name="connsiteY7" fmla="*/ 131603 h 1863125"/>
                <a:gd name="connsiteX8" fmla="*/ 1406884 w 1863126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5">
                  <a:moveTo>
                    <a:pt x="1406884" y="0"/>
                  </a:moveTo>
                  <a:lnTo>
                    <a:pt x="1863126" y="0"/>
                  </a:lnTo>
                  <a:lnTo>
                    <a:pt x="1854125" y="178251"/>
                  </a:lnTo>
                  <a:cubicBezTo>
                    <a:pt x="1764386" y="1061891"/>
                    <a:pt x="1061892" y="1764385"/>
                    <a:pt x="178252" y="1854124"/>
                  </a:cubicBezTo>
                  <a:lnTo>
                    <a:pt x="0" y="1863125"/>
                  </a:lnTo>
                  <a:lnTo>
                    <a:pt x="0" y="1406884"/>
                  </a:lnTo>
                  <a:lnTo>
                    <a:pt x="131603" y="1400238"/>
                  </a:lnTo>
                  <a:cubicBezTo>
                    <a:pt x="800519" y="1332306"/>
                    <a:pt x="1332306" y="800519"/>
                    <a:pt x="1400238" y="131603"/>
                  </a:cubicBezTo>
                  <a:lnTo>
                    <a:pt x="1406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5899887" y="2527244"/>
              <a:ext cx="328133" cy="3281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5899887" y="2875952"/>
              <a:ext cx="328133" cy="3281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915981" y="2875952"/>
              <a:ext cx="328133" cy="3281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2915981" y="2527243"/>
              <a:ext cx="328133" cy="3281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28"/>
            <p:cNvGrpSpPr/>
            <p:nvPr/>
          </p:nvGrpSpPr>
          <p:grpSpPr>
            <a:xfrm>
              <a:off x="3607096" y="2423733"/>
              <a:ext cx="1929809" cy="779060"/>
              <a:chOff x="4809461" y="3026149"/>
              <a:chExt cx="2573079" cy="1038746"/>
            </a:xfrm>
          </p:grpSpPr>
          <p:sp>
            <p:nvSpPr>
              <p:cNvPr id="17" name="TextBox 11"/>
              <p:cNvSpPr txBox="1"/>
              <p:nvPr/>
            </p:nvSpPr>
            <p:spPr>
              <a:xfrm>
                <a:off x="4809461" y="3441647"/>
                <a:ext cx="2573079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100">
                    <a:solidFill>
                      <a:sysClr val="windowText" lastClr="000000"/>
                    </a:solidFill>
                  </a:rPr>
                </a:br>
                <a:r>
                  <a:rPr lang="zh-CN" altLang="en-US" sz="110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8" name="Rectangle 23"/>
              <p:cNvSpPr/>
              <p:nvPr/>
            </p:nvSpPr>
            <p:spPr>
              <a:xfrm>
                <a:off x="4809461" y="3026149"/>
                <a:ext cx="2573079" cy="415498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5"/>
                    </a:solidFill>
                  </a:rPr>
                  <a:t> 标题文本预设 </a:t>
                </a:r>
              </a:p>
            </p:txBody>
          </p:sp>
        </p:grpSp>
      </p:grpSp>
      <p:sp>
        <p:nvSpPr>
          <p:cNvPr id="2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0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39f4c9a-3ea0-46e5-bc78-cbdfe9d75c7e"/>
          <p:cNvGrpSpPr>
            <a:grpSpLocks noChangeAspect="1"/>
          </p:cNvGrpSpPr>
          <p:nvPr/>
        </p:nvGrpSpPr>
        <p:grpSpPr>
          <a:xfrm>
            <a:off x="820982" y="1514475"/>
            <a:ext cx="7409717" cy="2114550"/>
            <a:chOff x="1094643" y="2019300"/>
            <a:chExt cx="9879622" cy="2819400"/>
          </a:xfrm>
        </p:grpSpPr>
        <p:sp>
          <p:nvSpPr>
            <p:cNvPr id="4" name="Oval 4"/>
            <p:cNvSpPr/>
            <p:nvPr/>
          </p:nvSpPr>
          <p:spPr>
            <a:xfrm>
              <a:off x="9240715" y="2562225"/>
              <a:ext cx="1733550" cy="1733550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5" name="Oval 3"/>
            <p:cNvSpPr/>
            <p:nvPr/>
          </p:nvSpPr>
          <p:spPr>
            <a:xfrm>
              <a:off x="7189909" y="2276475"/>
              <a:ext cx="2305050" cy="230505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此部分内容作为文字</a:t>
              </a:r>
              <a:br>
                <a:rPr lang="zh-CN" altLang="en-US" sz="1000"/>
              </a:br>
              <a:r>
                <a:rPr lang="zh-CN" altLang="en-US" sz="1000"/>
                <a:t>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6" name="Oval 1"/>
            <p:cNvSpPr/>
            <p:nvPr/>
          </p:nvSpPr>
          <p:spPr>
            <a:xfrm>
              <a:off x="4624753" y="2019300"/>
              <a:ext cx="2819400" cy="2819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/>
                <a:t>此部分内容作为文字</a:t>
              </a:r>
              <a:br>
                <a:rPr lang="zh-CN" altLang="en-US" sz="1200"/>
              </a:br>
              <a:r>
                <a:rPr lang="zh-CN" altLang="en-US" sz="1200"/>
                <a:t>排版占位显示 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7" name="Rectangle 7"/>
            <p:cNvSpPr/>
            <p:nvPr/>
          </p:nvSpPr>
          <p:spPr>
            <a:xfrm>
              <a:off x="5237163" y="2562562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Oval 8"/>
            <p:cNvSpPr/>
            <p:nvPr/>
          </p:nvSpPr>
          <p:spPr>
            <a:xfrm>
              <a:off x="2573948" y="2276475"/>
              <a:ext cx="2305050" cy="230505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此部分内容作为文字</a:t>
              </a:r>
              <a:br>
                <a:rPr lang="zh-CN" altLang="en-US" sz="1000"/>
              </a:br>
              <a:r>
                <a:rPr lang="zh-CN" altLang="en-US" sz="1000"/>
                <a:t>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9" name="Oval 9"/>
            <p:cNvSpPr/>
            <p:nvPr/>
          </p:nvSpPr>
          <p:spPr>
            <a:xfrm>
              <a:off x="1094643" y="2562225"/>
              <a:ext cx="1733550" cy="173355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7545144" y="2742851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2929182" y="2742851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1158211" y="2795603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9310200" y="2795603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5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8 0.6859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6803" y="2043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08880" y="600531"/>
            <a:ext cx="3181329" cy="3942438"/>
            <a:chOff x="624030" y="800708"/>
            <a:chExt cx="4241772" cy="5256584"/>
          </a:xfrm>
        </p:grpSpPr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624030" y="1972488"/>
              <a:ext cx="3584699" cy="4084804"/>
            </a:xfrm>
            <a:custGeom>
              <a:avLst/>
              <a:gdLst>
                <a:gd name="T0" fmla="*/ 1484 w 1521"/>
                <a:gd name="T1" fmla="*/ 1470 h 1737"/>
                <a:gd name="T2" fmla="*/ 1167 w 1521"/>
                <a:gd name="T3" fmla="*/ 1078 h 1737"/>
                <a:gd name="T4" fmla="*/ 1317 w 1521"/>
                <a:gd name="T5" fmla="*/ 659 h 1737"/>
                <a:gd name="T6" fmla="*/ 1125 w 1521"/>
                <a:gd name="T7" fmla="*/ 193 h 1737"/>
                <a:gd name="T8" fmla="*/ 659 w 1521"/>
                <a:gd name="T9" fmla="*/ 0 h 1737"/>
                <a:gd name="T10" fmla="*/ 193 w 1521"/>
                <a:gd name="T11" fmla="*/ 193 h 1737"/>
                <a:gd name="T12" fmla="*/ 0 w 1521"/>
                <a:gd name="T13" fmla="*/ 659 h 1737"/>
                <a:gd name="T14" fmla="*/ 193 w 1521"/>
                <a:gd name="T15" fmla="*/ 1125 h 1737"/>
                <a:gd name="T16" fmla="*/ 659 w 1521"/>
                <a:gd name="T17" fmla="*/ 1318 h 1737"/>
                <a:gd name="T18" fmla="*/ 959 w 1521"/>
                <a:gd name="T19" fmla="*/ 1246 h 1737"/>
                <a:gd name="T20" fmla="*/ 1273 w 1521"/>
                <a:gd name="T21" fmla="*/ 1634 h 1737"/>
                <a:gd name="T22" fmla="*/ 1231 w 1521"/>
                <a:gd name="T23" fmla="*/ 1667 h 1737"/>
                <a:gd name="T24" fmla="*/ 1517 w 1521"/>
                <a:gd name="T25" fmla="*/ 1737 h 1737"/>
                <a:gd name="T26" fmla="*/ 1521 w 1521"/>
                <a:gd name="T27" fmla="*/ 1442 h 1737"/>
                <a:gd name="T28" fmla="*/ 1484 w 1521"/>
                <a:gd name="T29" fmla="*/ 147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1" h="1737">
                  <a:moveTo>
                    <a:pt x="1484" y="1470"/>
                  </a:moveTo>
                  <a:cubicBezTo>
                    <a:pt x="1167" y="1078"/>
                    <a:pt x="1167" y="1078"/>
                    <a:pt x="1167" y="1078"/>
                  </a:cubicBezTo>
                  <a:cubicBezTo>
                    <a:pt x="1264" y="960"/>
                    <a:pt x="1317" y="814"/>
                    <a:pt x="1317" y="659"/>
                  </a:cubicBezTo>
                  <a:cubicBezTo>
                    <a:pt x="1317" y="483"/>
                    <a:pt x="1249" y="317"/>
                    <a:pt x="1125" y="193"/>
                  </a:cubicBezTo>
                  <a:cubicBezTo>
                    <a:pt x="1000" y="69"/>
                    <a:pt x="835" y="0"/>
                    <a:pt x="659" y="0"/>
                  </a:cubicBezTo>
                  <a:cubicBezTo>
                    <a:pt x="483" y="0"/>
                    <a:pt x="317" y="69"/>
                    <a:pt x="193" y="193"/>
                  </a:cubicBezTo>
                  <a:cubicBezTo>
                    <a:pt x="68" y="317"/>
                    <a:pt x="0" y="483"/>
                    <a:pt x="0" y="659"/>
                  </a:cubicBezTo>
                  <a:cubicBezTo>
                    <a:pt x="0" y="835"/>
                    <a:pt x="68" y="1000"/>
                    <a:pt x="193" y="1125"/>
                  </a:cubicBezTo>
                  <a:cubicBezTo>
                    <a:pt x="317" y="1249"/>
                    <a:pt x="483" y="1318"/>
                    <a:pt x="659" y="1318"/>
                  </a:cubicBezTo>
                  <a:cubicBezTo>
                    <a:pt x="765" y="1318"/>
                    <a:pt x="867" y="1293"/>
                    <a:pt x="959" y="1246"/>
                  </a:cubicBezTo>
                  <a:cubicBezTo>
                    <a:pt x="1273" y="1634"/>
                    <a:pt x="1273" y="1634"/>
                    <a:pt x="1273" y="1634"/>
                  </a:cubicBezTo>
                  <a:cubicBezTo>
                    <a:pt x="1231" y="1667"/>
                    <a:pt x="1231" y="1667"/>
                    <a:pt x="1231" y="1667"/>
                  </a:cubicBezTo>
                  <a:cubicBezTo>
                    <a:pt x="1517" y="1737"/>
                    <a:pt x="1517" y="1737"/>
                    <a:pt x="1517" y="1737"/>
                  </a:cubicBezTo>
                  <a:cubicBezTo>
                    <a:pt x="1521" y="1442"/>
                    <a:pt x="1521" y="1442"/>
                    <a:pt x="1521" y="1442"/>
                  </a:cubicBezTo>
                  <a:lnTo>
                    <a:pt x="1484" y="147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44000" tIns="144000" rIns="144000" bIns="144000" anchor="b" anchorCtr="0" compatLnSpc="1">
              <a:prstTxWarp prst="textNoShape">
                <a:avLst/>
              </a:prstTxWarp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28453" y="800708"/>
              <a:ext cx="2934927" cy="4066551"/>
            </a:xfrm>
            <a:custGeom>
              <a:avLst/>
              <a:gdLst>
                <a:gd name="T0" fmla="*/ 948 w 1245"/>
                <a:gd name="T1" fmla="*/ 718 h 1729"/>
                <a:gd name="T2" fmla="*/ 1200 w 1245"/>
                <a:gd name="T3" fmla="*/ 266 h 1729"/>
                <a:gd name="T4" fmla="*/ 1245 w 1245"/>
                <a:gd name="T5" fmla="*/ 291 h 1729"/>
                <a:gd name="T6" fmla="*/ 1194 w 1245"/>
                <a:gd name="T7" fmla="*/ 0 h 1729"/>
                <a:gd name="T8" fmla="*/ 923 w 1245"/>
                <a:gd name="T9" fmla="*/ 115 h 1729"/>
                <a:gd name="T10" fmla="*/ 965 w 1245"/>
                <a:gd name="T11" fmla="*/ 138 h 1729"/>
                <a:gd name="T12" fmla="*/ 709 w 1245"/>
                <a:gd name="T13" fmla="*/ 598 h 1729"/>
                <a:gd name="T14" fmla="*/ 421 w 1245"/>
                <a:gd name="T15" fmla="*/ 607 h 1729"/>
                <a:gd name="T16" fmla="*/ 87 w 1245"/>
                <a:gd name="T17" fmla="*/ 879 h 1729"/>
                <a:gd name="T18" fmla="*/ 43 w 1245"/>
                <a:gd name="T19" fmla="*/ 1308 h 1729"/>
                <a:gd name="T20" fmla="*/ 315 w 1245"/>
                <a:gd name="T21" fmla="*/ 1642 h 1729"/>
                <a:gd name="T22" fmla="*/ 744 w 1245"/>
                <a:gd name="T23" fmla="*/ 1686 h 1729"/>
                <a:gd name="T24" fmla="*/ 1078 w 1245"/>
                <a:gd name="T25" fmla="*/ 1414 h 1729"/>
                <a:gd name="T26" fmla="*/ 1122 w 1245"/>
                <a:gd name="T27" fmla="*/ 985 h 1729"/>
                <a:gd name="T28" fmla="*/ 948 w 1245"/>
                <a:gd name="T29" fmla="*/ 71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5" h="1729">
                  <a:moveTo>
                    <a:pt x="948" y="718"/>
                  </a:moveTo>
                  <a:cubicBezTo>
                    <a:pt x="1200" y="266"/>
                    <a:pt x="1200" y="266"/>
                    <a:pt x="1200" y="266"/>
                  </a:cubicBezTo>
                  <a:cubicBezTo>
                    <a:pt x="1245" y="291"/>
                    <a:pt x="1245" y="291"/>
                    <a:pt x="1245" y="291"/>
                  </a:cubicBezTo>
                  <a:cubicBezTo>
                    <a:pt x="1194" y="0"/>
                    <a:pt x="1194" y="0"/>
                    <a:pt x="1194" y="0"/>
                  </a:cubicBezTo>
                  <a:cubicBezTo>
                    <a:pt x="923" y="115"/>
                    <a:pt x="923" y="115"/>
                    <a:pt x="923" y="115"/>
                  </a:cubicBezTo>
                  <a:cubicBezTo>
                    <a:pt x="965" y="138"/>
                    <a:pt x="965" y="138"/>
                    <a:pt x="965" y="138"/>
                  </a:cubicBezTo>
                  <a:cubicBezTo>
                    <a:pt x="709" y="598"/>
                    <a:pt x="709" y="598"/>
                    <a:pt x="709" y="598"/>
                  </a:cubicBezTo>
                  <a:cubicBezTo>
                    <a:pt x="615" y="576"/>
                    <a:pt x="517" y="579"/>
                    <a:pt x="421" y="607"/>
                  </a:cubicBezTo>
                  <a:cubicBezTo>
                    <a:pt x="277" y="650"/>
                    <a:pt x="159" y="747"/>
                    <a:pt x="87" y="879"/>
                  </a:cubicBezTo>
                  <a:cubicBezTo>
                    <a:pt x="16" y="1012"/>
                    <a:pt x="0" y="1164"/>
                    <a:pt x="43" y="1308"/>
                  </a:cubicBezTo>
                  <a:cubicBezTo>
                    <a:pt x="86" y="1452"/>
                    <a:pt x="183" y="1571"/>
                    <a:pt x="315" y="1642"/>
                  </a:cubicBezTo>
                  <a:cubicBezTo>
                    <a:pt x="448" y="1714"/>
                    <a:pt x="600" y="1729"/>
                    <a:pt x="744" y="1686"/>
                  </a:cubicBezTo>
                  <a:cubicBezTo>
                    <a:pt x="888" y="1643"/>
                    <a:pt x="1007" y="1547"/>
                    <a:pt x="1078" y="1414"/>
                  </a:cubicBezTo>
                  <a:cubicBezTo>
                    <a:pt x="1150" y="1282"/>
                    <a:pt x="1165" y="1130"/>
                    <a:pt x="1122" y="985"/>
                  </a:cubicBezTo>
                  <a:cubicBezTo>
                    <a:pt x="1091" y="880"/>
                    <a:pt x="1030" y="788"/>
                    <a:pt x="948" y="71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44000" tIns="144000" rIns="144000" bIns="144000" anchor="t" anchorCtr="0" compatLnSpc="1">
              <a:prstTxWarp prst="textNoShape">
                <a:avLst/>
              </a:prstTxWarp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1074247" y="2155009"/>
              <a:ext cx="3725848" cy="2465240"/>
            </a:xfrm>
            <a:custGeom>
              <a:avLst/>
              <a:gdLst>
                <a:gd name="T0" fmla="*/ 1451 w 1581"/>
                <a:gd name="T1" fmla="*/ 331 h 1048"/>
                <a:gd name="T2" fmla="*/ 1581 w 1581"/>
                <a:gd name="T3" fmla="*/ 66 h 1048"/>
                <a:gd name="T4" fmla="*/ 1293 w 1581"/>
                <a:gd name="T5" fmla="*/ 0 h 1048"/>
                <a:gd name="T6" fmla="*/ 1312 w 1581"/>
                <a:gd name="T7" fmla="*/ 38 h 1048"/>
                <a:gd name="T8" fmla="*/ 822 w 1581"/>
                <a:gd name="T9" fmla="*/ 275 h 1048"/>
                <a:gd name="T10" fmla="*/ 798 w 1581"/>
                <a:gd name="T11" fmla="*/ 250 h 1048"/>
                <a:gd name="T12" fmla="*/ 468 w 1581"/>
                <a:gd name="T13" fmla="*/ 113 h 1048"/>
                <a:gd name="T14" fmla="*/ 137 w 1581"/>
                <a:gd name="T15" fmla="*/ 250 h 1048"/>
                <a:gd name="T16" fmla="*/ 0 w 1581"/>
                <a:gd name="T17" fmla="*/ 581 h 1048"/>
                <a:gd name="T18" fmla="*/ 137 w 1581"/>
                <a:gd name="T19" fmla="*/ 911 h 1048"/>
                <a:gd name="T20" fmla="*/ 468 w 1581"/>
                <a:gd name="T21" fmla="*/ 1048 h 1048"/>
                <a:gd name="T22" fmla="*/ 798 w 1581"/>
                <a:gd name="T23" fmla="*/ 911 h 1048"/>
                <a:gd name="T24" fmla="*/ 935 w 1581"/>
                <a:gd name="T25" fmla="*/ 581 h 1048"/>
                <a:gd name="T26" fmla="*/ 931 w 1581"/>
                <a:gd name="T27" fmla="*/ 519 h 1048"/>
                <a:gd name="T28" fmla="*/ 1426 w 1581"/>
                <a:gd name="T29" fmla="*/ 279 h 1048"/>
                <a:gd name="T30" fmla="*/ 1451 w 1581"/>
                <a:gd name="T31" fmla="*/ 33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1" h="1048">
                  <a:moveTo>
                    <a:pt x="1451" y="331"/>
                  </a:moveTo>
                  <a:cubicBezTo>
                    <a:pt x="1581" y="66"/>
                    <a:pt x="1581" y="66"/>
                    <a:pt x="1581" y="66"/>
                  </a:cubicBezTo>
                  <a:cubicBezTo>
                    <a:pt x="1293" y="0"/>
                    <a:pt x="1293" y="0"/>
                    <a:pt x="1293" y="0"/>
                  </a:cubicBezTo>
                  <a:cubicBezTo>
                    <a:pt x="1312" y="38"/>
                    <a:pt x="1312" y="38"/>
                    <a:pt x="1312" y="38"/>
                  </a:cubicBezTo>
                  <a:cubicBezTo>
                    <a:pt x="822" y="275"/>
                    <a:pt x="822" y="275"/>
                    <a:pt x="822" y="275"/>
                  </a:cubicBezTo>
                  <a:cubicBezTo>
                    <a:pt x="814" y="267"/>
                    <a:pt x="806" y="258"/>
                    <a:pt x="798" y="250"/>
                  </a:cubicBezTo>
                  <a:cubicBezTo>
                    <a:pt x="710" y="162"/>
                    <a:pt x="593" y="113"/>
                    <a:pt x="468" y="113"/>
                  </a:cubicBezTo>
                  <a:cubicBezTo>
                    <a:pt x="343" y="113"/>
                    <a:pt x="225" y="162"/>
                    <a:pt x="137" y="250"/>
                  </a:cubicBezTo>
                  <a:cubicBezTo>
                    <a:pt x="49" y="339"/>
                    <a:pt x="0" y="456"/>
                    <a:pt x="0" y="581"/>
                  </a:cubicBezTo>
                  <a:cubicBezTo>
                    <a:pt x="0" y="706"/>
                    <a:pt x="49" y="823"/>
                    <a:pt x="137" y="911"/>
                  </a:cubicBezTo>
                  <a:cubicBezTo>
                    <a:pt x="225" y="1000"/>
                    <a:pt x="343" y="1048"/>
                    <a:pt x="468" y="1048"/>
                  </a:cubicBezTo>
                  <a:cubicBezTo>
                    <a:pt x="593" y="1048"/>
                    <a:pt x="710" y="1000"/>
                    <a:pt x="798" y="911"/>
                  </a:cubicBezTo>
                  <a:cubicBezTo>
                    <a:pt x="887" y="823"/>
                    <a:pt x="935" y="706"/>
                    <a:pt x="935" y="581"/>
                  </a:cubicBezTo>
                  <a:cubicBezTo>
                    <a:pt x="935" y="560"/>
                    <a:pt x="934" y="539"/>
                    <a:pt x="931" y="519"/>
                  </a:cubicBezTo>
                  <a:cubicBezTo>
                    <a:pt x="1426" y="279"/>
                    <a:pt x="1426" y="279"/>
                    <a:pt x="1426" y="279"/>
                  </a:cubicBezTo>
                  <a:lnTo>
                    <a:pt x="1451" y="331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44000" tIns="144000" rIns="144000" bIns="144000" anchor="t" anchorCtr="0" compatLnSpc="1">
              <a:prstTxWarp prst="textNoShape">
                <a:avLst/>
              </a:prstTxWarp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1300572" y="2646597"/>
              <a:ext cx="3565230" cy="2170774"/>
            </a:xfrm>
            <a:custGeom>
              <a:avLst/>
              <a:gdLst>
                <a:gd name="T0" fmla="*/ 1513 w 1513"/>
                <a:gd name="T1" fmla="*/ 860 h 923"/>
                <a:gd name="T2" fmla="*/ 1386 w 1513"/>
                <a:gd name="T3" fmla="*/ 593 h 923"/>
                <a:gd name="T4" fmla="*/ 1364 w 1513"/>
                <a:gd name="T5" fmla="*/ 639 h 923"/>
                <a:gd name="T6" fmla="*/ 742 w 1513"/>
                <a:gd name="T7" fmla="*/ 342 h 923"/>
                <a:gd name="T8" fmla="*/ 635 w 1513"/>
                <a:gd name="T9" fmla="*/ 109 h 923"/>
                <a:gd name="T10" fmla="*/ 372 w 1513"/>
                <a:gd name="T11" fmla="*/ 0 h 923"/>
                <a:gd name="T12" fmla="*/ 109 w 1513"/>
                <a:gd name="T13" fmla="*/ 109 h 923"/>
                <a:gd name="T14" fmla="*/ 0 w 1513"/>
                <a:gd name="T15" fmla="*/ 372 h 923"/>
                <a:gd name="T16" fmla="*/ 109 w 1513"/>
                <a:gd name="T17" fmla="*/ 635 h 923"/>
                <a:gd name="T18" fmla="*/ 372 w 1513"/>
                <a:gd name="T19" fmla="*/ 744 h 923"/>
                <a:gd name="T20" fmla="*/ 635 w 1513"/>
                <a:gd name="T21" fmla="*/ 635 h 923"/>
                <a:gd name="T22" fmla="*/ 665 w 1513"/>
                <a:gd name="T23" fmla="*/ 601 h 923"/>
                <a:gd name="T24" fmla="*/ 1246 w 1513"/>
                <a:gd name="T25" fmla="*/ 878 h 923"/>
                <a:gd name="T26" fmla="*/ 1224 w 1513"/>
                <a:gd name="T27" fmla="*/ 923 h 923"/>
                <a:gd name="T28" fmla="*/ 1513 w 1513"/>
                <a:gd name="T29" fmla="*/ 86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3" h="923">
                  <a:moveTo>
                    <a:pt x="1513" y="860"/>
                  </a:moveTo>
                  <a:cubicBezTo>
                    <a:pt x="1386" y="593"/>
                    <a:pt x="1386" y="593"/>
                    <a:pt x="1386" y="593"/>
                  </a:cubicBezTo>
                  <a:cubicBezTo>
                    <a:pt x="1364" y="639"/>
                    <a:pt x="1364" y="639"/>
                    <a:pt x="1364" y="639"/>
                  </a:cubicBezTo>
                  <a:cubicBezTo>
                    <a:pt x="742" y="342"/>
                    <a:pt x="742" y="342"/>
                    <a:pt x="742" y="342"/>
                  </a:cubicBezTo>
                  <a:cubicBezTo>
                    <a:pt x="735" y="254"/>
                    <a:pt x="698" y="172"/>
                    <a:pt x="635" y="109"/>
                  </a:cubicBezTo>
                  <a:cubicBezTo>
                    <a:pt x="564" y="39"/>
                    <a:pt x="471" y="0"/>
                    <a:pt x="372" y="0"/>
                  </a:cubicBezTo>
                  <a:cubicBezTo>
                    <a:pt x="272" y="0"/>
                    <a:pt x="179" y="39"/>
                    <a:pt x="109" y="109"/>
                  </a:cubicBezTo>
                  <a:cubicBezTo>
                    <a:pt x="39" y="179"/>
                    <a:pt x="0" y="273"/>
                    <a:pt x="0" y="372"/>
                  </a:cubicBezTo>
                  <a:cubicBezTo>
                    <a:pt x="0" y="471"/>
                    <a:pt x="39" y="565"/>
                    <a:pt x="109" y="635"/>
                  </a:cubicBezTo>
                  <a:cubicBezTo>
                    <a:pt x="179" y="705"/>
                    <a:pt x="272" y="744"/>
                    <a:pt x="372" y="744"/>
                  </a:cubicBezTo>
                  <a:cubicBezTo>
                    <a:pt x="471" y="744"/>
                    <a:pt x="564" y="705"/>
                    <a:pt x="635" y="635"/>
                  </a:cubicBezTo>
                  <a:cubicBezTo>
                    <a:pt x="645" y="624"/>
                    <a:pt x="655" y="613"/>
                    <a:pt x="665" y="601"/>
                  </a:cubicBezTo>
                  <a:cubicBezTo>
                    <a:pt x="1246" y="878"/>
                    <a:pt x="1246" y="878"/>
                    <a:pt x="1246" y="878"/>
                  </a:cubicBezTo>
                  <a:cubicBezTo>
                    <a:pt x="1224" y="923"/>
                    <a:pt x="1224" y="923"/>
                    <a:pt x="1224" y="923"/>
                  </a:cubicBezTo>
                  <a:lnTo>
                    <a:pt x="1513" y="86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44000" tIns="144000" rIns="144000" bIns="144000" anchor="b" anchorCtr="0" compatLnSpc="1">
              <a:prstTxWarp prst="textNoShape">
                <a:avLst/>
              </a:prstTxWarp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1526897" y="2872922"/>
              <a:ext cx="1300762" cy="3156384"/>
            </a:xfrm>
            <a:custGeom>
              <a:avLst/>
              <a:gdLst>
                <a:gd name="T0" fmla="*/ 552 w 552"/>
                <a:gd name="T1" fmla="*/ 276 h 1342"/>
                <a:gd name="T2" fmla="*/ 276 w 552"/>
                <a:gd name="T3" fmla="*/ 0 h 1342"/>
                <a:gd name="T4" fmla="*/ 0 w 552"/>
                <a:gd name="T5" fmla="*/ 276 h 1342"/>
                <a:gd name="T6" fmla="*/ 145 w 552"/>
                <a:gd name="T7" fmla="*/ 519 h 1342"/>
                <a:gd name="T8" fmla="*/ 145 w 552"/>
                <a:gd name="T9" fmla="*/ 1111 h 1342"/>
                <a:gd name="T10" fmla="*/ 94 w 552"/>
                <a:gd name="T11" fmla="*/ 1111 h 1342"/>
                <a:gd name="T12" fmla="*/ 278 w 552"/>
                <a:gd name="T13" fmla="*/ 1342 h 1342"/>
                <a:gd name="T14" fmla="*/ 462 w 552"/>
                <a:gd name="T15" fmla="*/ 1111 h 1342"/>
                <a:gd name="T16" fmla="*/ 412 w 552"/>
                <a:gd name="T17" fmla="*/ 1111 h 1342"/>
                <a:gd name="T18" fmla="*/ 412 w 552"/>
                <a:gd name="T19" fmla="*/ 516 h 1342"/>
                <a:gd name="T20" fmla="*/ 552 w 552"/>
                <a:gd name="T21" fmla="*/ 276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1342">
                  <a:moveTo>
                    <a:pt x="552" y="276"/>
                  </a:moveTo>
                  <a:cubicBezTo>
                    <a:pt x="552" y="123"/>
                    <a:pt x="428" y="0"/>
                    <a:pt x="276" y="0"/>
                  </a:cubicBezTo>
                  <a:cubicBezTo>
                    <a:pt x="123" y="0"/>
                    <a:pt x="0" y="123"/>
                    <a:pt x="0" y="276"/>
                  </a:cubicBezTo>
                  <a:cubicBezTo>
                    <a:pt x="0" y="381"/>
                    <a:pt x="58" y="472"/>
                    <a:pt x="145" y="519"/>
                  </a:cubicBezTo>
                  <a:cubicBezTo>
                    <a:pt x="145" y="1111"/>
                    <a:pt x="145" y="1111"/>
                    <a:pt x="145" y="1111"/>
                  </a:cubicBezTo>
                  <a:cubicBezTo>
                    <a:pt x="94" y="1111"/>
                    <a:pt x="94" y="1111"/>
                    <a:pt x="94" y="1111"/>
                  </a:cubicBezTo>
                  <a:cubicBezTo>
                    <a:pt x="278" y="1342"/>
                    <a:pt x="278" y="1342"/>
                    <a:pt x="278" y="1342"/>
                  </a:cubicBezTo>
                  <a:cubicBezTo>
                    <a:pt x="462" y="1111"/>
                    <a:pt x="462" y="1111"/>
                    <a:pt x="462" y="1111"/>
                  </a:cubicBezTo>
                  <a:cubicBezTo>
                    <a:pt x="412" y="1111"/>
                    <a:pt x="412" y="1111"/>
                    <a:pt x="412" y="1111"/>
                  </a:cubicBezTo>
                  <a:cubicBezTo>
                    <a:pt x="412" y="516"/>
                    <a:pt x="412" y="516"/>
                    <a:pt x="412" y="516"/>
                  </a:cubicBezTo>
                  <a:cubicBezTo>
                    <a:pt x="495" y="469"/>
                    <a:pt x="552" y="379"/>
                    <a:pt x="552" y="27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44000" tIns="144000" rIns="144000" bIns="144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1642494" y="2973916"/>
              <a:ext cx="1085387" cy="1084171"/>
            </a:xfrm>
            <a:custGeom>
              <a:avLst/>
              <a:gdLst>
                <a:gd name="T0" fmla="*/ 426 w 461"/>
                <a:gd name="T1" fmla="*/ 166 h 461"/>
                <a:gd name="T2" fmla="*/ 295 w 461"/>
                <a:gd name="T3" fmla="*/ 425 h 461"/>
                <a:gd name="T4" fmla="*/ 36 w 461"/>
                <a:gd name="T5" fmla="*/ 295 h 461"/>
                <a:gd name="T6" fmla="*/ 166 w 461"/>
                <a:gd name="T7" fmla="*/ 35 h 461"/>
                <a:gd name="T8" fmla="*/ 426 w 461"/>
                <a:gd name="T9" fmla="*/ 16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61">
                  <a:moveTo>
                    <a:pt x="426" y="166"/>
                  </a:moveTo>
                  <a:cubicBezTo>
                    <a:pt x="461" y="274"/>
                    <a:pt x="403" y="390"/>
                    <a:pt x="295" y="425"/>
                  </a:cubicBezTo>
                  <a:cubicBezTo>
                    <a:pt x="187" y="461"/>
                    <a:pt x="71" y="402"/>
                    <a:pt x="36" y="295"/>
                  </a:cubicBezTo>
                  <a:cubicBezTo>
                    <a:pt x="0" y="187"/>
                    <a:pt x="59" y="71"/>
                    <a:pt x="166" y="35"/>
                  </a:cubicBezTo>
                  <a:cubicBezTo>
                    <a:pt x="274" y="0"/>
                    <a:pt x="390" y="58"/>
                    <a:pt x="426" y="1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>
            <a:xfrm>
              <a:off x="1930251" y="3272937"/>
              <a:ext cx="486128" cy="48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08467" y="1019756"/>
            <a:ext cx="3326654" cy="3103990"/>
            <a:chOff x="6582881" y="1359674"/>
            <a:chExt cx="4435538" cy="4138653"/>
          </a:xfrm>
        </p:grpSpPr>
        <p:sp>
          <p:nvSpPr>
            <p:cNvPr id="6" name="矩形: 圆角 5"/>
            <p:cNvSpPr/>
            <p:nvPr/>
          </p:nvSpPr>
          <p:spPr>
            <a:xfrm>
              <a:off x="6582881" y="4873978"/>
              <a:ext cx="624349" cy="62434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055845" y="4904536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3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5" name="文本框 33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8" name="矩形: 圆角 7"/>
            <p:cNvSpPr/>
            <p:nvPr/>
          </p:nvSpPr>
          <p:spPr>
            <a:xfrm>
              <a:off x="6588320" y="3995402"/>
              <a:ext cx="624349" cy="624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055845" y="4025960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3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3" name="文本框 31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10" name="矩形: 圆角 9"/>
            <p:cNvSpPr/>
            <p:nvPr/>
          </p:nvSpPr>
          <p:spPr>
            <a:xfrm>
              <a:off x="6588320" y="3116826"/>
              <a:ext cx="624349" cy="62434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2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文本框 29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12" name="矩形: 圆角 11"/>
            <p:cNvSpPr/>
            <p:nvPr/>
          </p:nvSpPr>
          <p:spPr>
            <a:xfrm>
              <a:off x="6588320" y="2238250"/>
              <a:ext cx="624349" cy="62434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055845" y="2268808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文本框 27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14" name="矩形: 圆角 13"/>
            <p:cNvSpPr/>
            <p:nvPr/>
          </p:nvSpPr>
          <p:spPr>
            <a:xfrm>
              <a:off x="6588322" y="1359674"/>
              <a:ext cx="624349" cy="6243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055845" y="1390232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2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7" name="文本框 25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4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3661D9F-FBDC-49B3-8BD3-183236CD05BC}"/>
              </a:ext>
            </a:extLst>
          </p:cNvPr>
          <p:cNvGrpSpPr/>
          <p:nvPr/>
        </p:nvGrpSpPr>
        <p:grpSpPr>
          <a:xfrm>
            <a:off x="798520" y="1673699"/>
            <a:ext cx="6315851" cy="2924611"/>
            <a:chOff x="837802" y="2101340"/>
            <a:chExt cx="8421134" cy="389948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749CAA6-6304-460F-935A-A217B9D91AC0}"/>
                </a:ext>
              </a:extLst>
            </p:cNvPr>
            <p:cNvSpPr/>
            <p:nvPr/>
          </p:nvSpPr>
          <p:spPr>
            <a:xfrm>
              <a:off x="3172858" y="5009375"/>
              <a:ext cx="2441821" cy="9914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585D9F9-132F-4636-8A3D-42078C2876F9}"/>
                </a:ext>
              </a:extLst>
            </p:cNvPr>
            <p:cNvSpPr/>
            <p:nvPr/>
          </p:nvSpPr>
          <p:spPr>
            <a:xfrm>
              <a:off x="3172859" y="4623102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24177E4-9917-4974-BCF5-7A3502D7D75E}"/>
                </a:ext>
              </a:extLst>
            </p:cNvPr>
            <p:cNvSpPr/>
            <p:nvPr/>
          </p:nvSpPr>
          <p:spPr>
            <a:xfrm>
              <a:off x="6805211" y="5009375"/>
              <a:ext cx="2441821" cy="9914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C3217B5-DDD7-4468-9521-168E69C27B14}"/>
                </a:ext>
              </a:extLst>
            </p:cNvPr>
            <p:cNvSpPr/>
            <p:nvPr/>
          </p:nvSpPr>
          <p:spPr>
            <a:xfrm>
              <a:off x="6805212" y="4623102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47F490-2C8D-4679-9961-4A270F0C5E6E}"/>
                </a:ext>
              </a:extLst>
            </p:cNvPr>
            <p:cNvSpPr/>
            <p:nvPr/>
          </p:nvSpPr>
          <p:spPr>
            <a:xfrm>
              <a:off x="837802" y="2487613"/>
              <a:ext cx="2441821" cy="9914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r>
                <a:rPr lang="zh-CN" altLang="en-US" sz="1200" dirty="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F3E660E-6DBC-4AF3-95F9-FCBCFF384F10}"/>
                </a:ext>
              </a:extLst>
            </p:cNvPr>
            <p:cNvSpPr/>
            <p:nvPr/>
          </p:nvSpPr>
          <p:spPr>
            <a:xfrm>
              <a:off x="837803" y="2101340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A5D61C9-F072-4BCD-88F8-22786ED57528}"/>
              </a:ext>
            </a:extLst>
          </p:cNvPr>
          <p:cNvGrpSpPr/>
          <p:nvPr/>
        </p:nvGrpSpPr>
        <p:grpSpPr>
          <a:xfrm>
            <a:off x="6449415" y="1169036"/>
            <a:ext cx="1841197" cy="918536"/>
            <a:chOff x="8372328" y="1428456"/>
            <a:chExt cx="2454929" cy="122471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1A11873-4A29-44F3-A716-87628C2BE74C}"/>
                </a:ext>
              </a:extLst>
            </p:cNvPr>
            <p:cNvSpPr/>
            <p:nvPr/>
          </p:nvSpPr>
          <p:spPr>
            <a:xfrm>
              <a:off x="8372328" y="1759375"/>
              <a:ext cx="2454929" cy="8937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2E724E7-409D-4862-88BE-40C1472C0FD0}"/>
                </a:ext>
              </a:extLst>
            </p:cNvPr>
            <p:cNvSpPr/>
            <p:nvPr/>
          </p:nvSpPr>
          <p:spPr>
            <a:xfrm>
              <a:off x="8373429" y="1428456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3BD26420-B313-4B23-923B-27811948E925}"/>
              </a:ext>
            </a:extLst>
          </p:cNvPr>
          <p:cNvSpPr/>
          <p:nvPr/>
        </p:nvSpPr>
        <p:spPr>
          <a:xfrm>
            <a:off x="1387137" y="2725528"/>
            <a:ext cx="667548" cy="667548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EBC24141-B903-48FB-BF93-B60E276BD397}"/>
              </a:ext>
            </a:extLst>
          </p:cNvPr>
          <p:cNvSpPr/>
          <p:nvPr/>
        </p:nvSpPr>
        <p:spPr>
          <a:xfrm>
            <a:off x="1598134" y="2850646"/>
            <a:ext cx="245553" cy="418423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5" name="组合 34"/>
          <p:cNvGrpSpPr/>
          <p:nvPr/>
        </p:nvGrpSpPr>
        <p:grpSpPr>
          <a:xfrm>
            <a:off x="2724604" y="1184279"/>
            <a:ext cx="4089305" cy="2258386"/>
            <a:chOff x="2724604" y="1184279"/>
            <a:chExt cx="4089305" cy="2258386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CBE2173F-7B4A-4157-8438-354AE9513997}"/>
                </a:ext>
              </a:extLst>
            </p:cNvPr>
            <p:cNvSpPr/>
            <p:nvPr/>
          </p:nvSpPr>
          <p:spPr>
            <a:xfrm>
              <a:off x="3403359" y="1184279"/>
              <a:ext cx="3410550" cy="225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rgbClr val="8A766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>
              <a:extLst>
                <a:ext uri="{FF2B5EF4-FFF2-40B4-BE49-F238E27FC236}">
                  <a16:creationId xmlns:a16="http://schemas.microsoft.com/office/drawing/2014/main" id="{398CBFD4-3777-4166-BBB2-3FAC7387B2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4604" y="1954000"/>
              <a:ext cx="1467856" cy="1469136"/>
              <a:chOff x="1089075" y="1943099"/>
              <a:chExt cx="2969202" cy="2971793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13BE1518-2E0B-4A03-8C89-CB4BF68D77F7}"/>
                  </a:ext>
                </a:extLst>
              </p:cNvPr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圆: 空心 7">
                <a:extLst>
                  <a:ext uri="{FF2B5EF4-FFF2-40B4-BE49-F238E27FC236}">
                    <a16:creationId xmlns:a16="http://schemas.microsoft.com/office/drawing/2014/main" id="{1F9B0C74-708E-4E63-9803-33E50FB9EEB0}"/>
                  </a:ext>
                </a:extLst>
              </p:cNvPr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空心弧 8">
                <a:extLst>
                  <a:ext uri="{FF2B5EF4-FFF2-40B4-BE49-F238E27FC236}">
                    <a16:creationId xmlns:a16="http://schemas.microsoft.com/office/drawing/2014/main" id="{2D9D5885-44D9-494A-8D40-3577F2A44246}"/>
                  </a:ext>
                </a:extLst>
              </p:cNvPr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FB36FA04-F131-441A-BA07-62C63894EB64}"/>
                  </a:ext>
                </a:extLst>
              </p:cNvPr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7A59CEE-6FD5-4F07-AF19-998AC882D727}"/>
                    </a:ext>
                  </a:extLst>
                </p:cNvPr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EF3678B2-151F-4A74-B070-F41FD735F924}"/>
                    </a:ext>
                  </a:extLst>
                </p:cNvPr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6C38ADE1-70E0-4E47-B9D7-950E42807F26}"/>
                    </a:ext>
                  </a:extLst>
                </p:cNvPr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1A134908-D46C-48AC-B64D-4BC417C1BE8C}"/>
                    </a:ext>
                  </a:extLst>
                </p:cNvPr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1B65D033-4A09-40D9-8517-63655DB88DA8}"/>
                    </a:ext>
                  </a:extLst>
                </p:cNvPr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C8A0C93B-0BAE-41AB-94C4-6307DE28DE57}"/>
                    </a:ext>
                  </a:extLst>
                </p:cNvPr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80CAFAF9-01CA-40AC-8EB5-7646C2088FE7}"/>
                    </a:ext>
                  </a:extLst>
                </p:cNvPr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F96AD0B-DF04-4D56-A84A-17F6BD98BD1D}"/>
                    </a:ext>
                  </a:extLst>
                </p:cNvPr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F2C6A7B1-A0C9-41B1-B716-BAB70C877739}"/>
                    </a:ext>
                  </a:extLst>
                </p:cNvPr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0C004927-831A-4FD7-B9F8-4A0A1FCEB993}"/>
                    </a:ext>
                  </a:extLst>
                </p:cNvPr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318F16D-058B-443D-BF00-C99062E338AF}"/>
                  </a:ext>
                </a:extLst>
              </p:cNvPr>
              <p:cNvSpPr/>
              <p:nvPr/>
            </p:nvSpPr>
            <p:spPr>
              <a:xfrm>
                <a:off x="2241506" y="3179873"/>
                <a:ext cx="664338" cy="498254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 lvl="0" algn="ctr"/>
                <a:r>
                  <a:rPr lang="en-US" altLang="zh-CN" sz="3600">
                    <a:solidFill>
                      <a:prstClr val="white"/>
                    </a:solidFill>
                    <a:latin typeface="Impact" panose="020B0806030902050204" pitchFamily="34" charset="0"/>
                  </a:rPr>
                  <a:t>65%</a:t>
                </a:r>
              </a:p>
            </p:txBody>
          </p:sp>
        </p:grpSp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6A832C4-3443-4964-AA78-D1B443210BF3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2054685" y="3059302"/>
            <a:ext cx="62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1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91585"/>
            <a:ext cx="9141619" cy="2057400"/>
          </a:xfrm>
          <a:prstGeom prst="rect">
            <a:avLst/>
          </a:prstGeom>
          <a:solidFill>
            <a:srgbClr val="888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" name="组合 5"/>
          <p:cNvGrpSpPr/>
          <p:nvPr/>
        </p:nvGrpSpPr>
        <p:grpSpPr>
          <a:xfrm>
            <a:off x="1586857" y="1236786"/>
            <a:ext cx="1826003" cy="2829082"/>
            <a:chOff x="1246014" y="1649048"/>
            <a:chExt cx="2434670" cy="3772109"/>
          </a:xfrm>
        </p:grpSpPr>
        <p:sp>
          <p:nvSpPr>
            <p:cNvPr id="23" name="泪滴形 22"/>
            <p:cNvSpPr/>
            <p:nvPr/>
          </p:nvSpPr>
          <p:spPr>
            <a:xfrm rot="10800000">
              <a:off x="1586601" y="1649048"/>
              <a:ext cx="1753497" cy="1753497"/>
            </a:xfrm>
            <a:prstGeom prst="teardrop">
              <a:avLst/>
            </a:prstGeom>
            <a:solidFill>
              <a:srgbClr val="8A7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椭圆 23"/>
            <p:cNvSpPr/>
            <p:nvPr/>
          </p:nvSpPr>
          <p:spPr>
            <a:xfrm>
              <a:off x="1882926" y="1949214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246014" y="4290731"/>
              <a:ext cx="2434670" cy="1130426"/>
              <a:chOff x="1246014" y="4290731"/>
              <a:chExt cx="2434670" cy="1130426"/>
            </a:xfrm>
          </p:grpSpPr>
          <p:sp>
            <p:nvSpPr>
              <p:cNvPr id="27" name="文本框 53"/>
              <p:cNvSpPr txBox="1"/>
              <p:nvPr/>
            </p:nvSpPr>
            <p:spPr>
              <a:xfrm>
                <a:off x="1246014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8" name="文本框 54"/>
              <p:cNvSpPr txBox="1"/>
              <p:nvPr/>
            </p:nvSpPr>
            <p:spPr>
              <a:xfrm>
                <a:off x="1246014" y="4290731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888382"/>
                    </a:solidFill>
                  </a:rPr>
                  <a:t>标题文本预设</a:t>
                </a:r>
              </a:p>
            </p:txBody>
          </p:sp>
          <p:sp>
            <p:nvSpPr>
              <p:cNvPr id="29" name="文本框 30"/>
              <p:cNvSpPr txBox="1"/>
              <p:nvPr/>
            </p:nvSpPr>
            <p:spPr>
              <a:xfrm>
                <a:off x="2140184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关键词</a:t>
                </a:r>
              </a:p>
            </p:txBody>
          </p:sp>
        </p:grp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2220461" y="2293714"/>
              <a:ext cx="485776" cy="485776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01360" y="1239398"/>
            <a:ext cx="1826003" cy="2826470"/>
            <a:chOff x="4935146" y="1652531"/>
            <a:chExt cx="2434670" cy="3768626"/>
          </a:xfrm>
        </p:grpSpPr>
        <p:sp>
          <p:nvSpPr>
            <p:cNvPr id="16" name="泪滴形 15"/>
            <p:cNvSpPr/>
            <p:nvPr/>
          </p:nvSpPr>
          <p:spPr>
            <a:xfrm rot="10800000">
              <a:off x="5275733" y="1652531"/>
              <a:ext cx="1753497" cy="1753497"/>
            </a:xfrm>
            <a:prstGeom prst="teardrop">
              <a:avLst/>
            </a:prstGeom>
            <a:solidFill>
              <a:srgbClr val="8A7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5572058" y="1956179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935146" y="4290731"/>
              <a:ext cx="2434670" cy="1130426"/>
              <a:chOff x="4935146" y="4290731"/>
              <a:chExt cx="2434670" cy="1130426"/>
            </a:xfrm>
          </p:grpSpPr>
          <p:sp>
            <p:nvSpPr>
              <p:cNvPr id="20" name="文本框 55"/>
              <p:cNvSpPr txBox="1"/>
              <p:nvPr/>
            </p:nvSpPr>
            <p:spPr>
              <a:xfrm>
                <a:off x="4935146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1" name="文本框 56"/>
              <p:cNvSpPr txBox="1"/>
              <p:nvPr/>
            </p:nvSpPr>
            <p:spPr>
              <a:xfrm>
                <a:off x="4935146" y="4290731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888382"/>
                    </a:solidFill>
                  </a:rPr>
                  <a:t>标题文本预设</a:t>
                </a:r>
              </a:p>
            </p:txBody>
          </p:sp>
          <p:sp>
            <p:nvSpPr>
              <p:cNvPr id="22" name="文本框 31"/>
              <p:cNvSpPr txBox="1"/>
              <p:nvPr/>
            </p:nvSpPr>
            <p:spPr>
              <a:xfrm>
                <a:off x="5829316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关键词</a:t>
                </a:r>
              </a:p>
            </p:txBody>
          </p:sp>
        </p:grp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5909593" y="2293714"/>
              <a:ext cx="485776" cy="486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58" y="21600"/>
                  </a:moveTo>
                  <a:cubicBezTo>
                    <a:pt x="1006" y="21600"/>
                    <a:pt x="1006" y="21600"/>
                    <a:pt x="1006" y="21600"/>
                  </a:cubicBezTo>
                  <a:cubicBezTo>
                    <a:pt x="503" y="21600"/>
                    <a:pt x="0" y="21303"/>
                    <a:pt x="0" y="20412"/>
                  </a:cubicBezTo>
                  <a:cubicBezTo>
                    <a:pt x="0" y="1188"/>
                    <a:pt x="0" y="1188"/>
                    <a:pt x="0" y="1188"/>
                  </a:cubicBezTo>
                  <a:cubicBezTo>
                    <a:pt x="0" y="594"/>
                    <a:pt x="503" y="0"/>
                    <a:pt x="1006" y="0"/>
                  </a:cubicBezTo>
                  <a:cubicBezTo>
                    <a:pt x="1509" y="0"/>
                    <a:pt x="2013" y="594"/>
                    <a:pt x="2013" y="1188"/>
                  </a:cubicBezTo>
                  <a:cubicBezTo>
                    <a:pt x="2013" y="16508"/>
                    <a:pt x="2013" y="16508"/>
                    <a:pt x="2013" y="16508"/>
                  </a:cubicBezTo>
                  <a:cubicBezTo>
                    <a:pt x="2013" y="19181"/>
                    <a:pt x="2013" y="19181"/>
                    <a:pt x="2013" y="19181"/>
                  </a:cubicBezTo>
                  <a:cubicBezTo>
                    <a:pt x="20558" y="19181"/>
                    <a:pt x="20558" y="19181"/>
                    <a:pt x="20558" y="19181"/>
                  </a:cubicBezTo>
                  <a:cubicBezTo>
                    <a:pt x="21348" y="19181"/>
                    <a:pt x="21600" y="19818"/>
                    <a:pt x="21600" y="20412"/>
                  </a:cubicBezTo>
                  <a:cubicBezTo>
                    <a:pt x="21600" y="21303"/>
                    <a:pt x="21348" y="21600"/>
                    <a:pt x="20558" y="21600"/>
                  </a:cubicBezTo>
                  <a:close/>
                  <a:moveTo>
                    <a:pt x="18294" y="17993"/>
                  </a:moveTo>
                  <a:cubicBezTo>
                    <a:pt x="16245" y="17993"/>
                    <a:pt x="16245" y="17993"/>
                    <a:pt x="16245" y="17993"/>
                  </a:cubicBezTo>
                  <a:cubicBezTo>
                    <a:pt x="15742" y="17993"/>
                    <a:pt x="15239" y="17696"/>
                    <a:pt x="15239" y="16805"/>
                  </a:cubicBezTo>
                  <a:cubicBezTo>
                    <a:pt x="15239" y="8402"/>
                    <a:pt x="15239" y="8402"/>
                    <a:pt x="15239" y="8402"/>
                  </a:cubicBezTo>
                  <a:cubicBezTo>
                    <a:pt x="15239" y="7808"/>
                    <a:pt x="15742" y="7214"/>
                    <a:pt x="16245" y="7214"/>
                  </a:cubicBezTo>
                  <a:cubicBezTo>
                    <a:pt x="18294" y="7214"/>
                    <a:pt x="18294" y="7214"/>
                    <a:pt x="18294" y="7214"/>
                  </a:cubicBezTo>
                  <a:cubicBezTo>
                    <a:pt x="18797" y="7214"/>
                    <a:pt x="19300" y="7808"/>
                    <a:pt x="19300" y="8402"/>
                  </a:cubicBezTo>
                  <a:cubicBezTo>
                    <a:pt x="19300" y="16805"/>
                    <a:pt x="19300" y="16805"/>
                    <a:pt x="19300" y="16805"/>
                  </a:cubicBezTo>
                  <a:cubicBezTo>
                    <a:pt x="19300" y="17696"/>
                    <a:pt x="18797" y="17993"/>
                    <a:pt x="18294" y="17993"/>
                  </a:cubicBezTo>
                  <a:close/>
                  <a:moveTo>
                    <a:pt x="12435" y="17993"/>
                  </a:moveTo>
                  <a:cubicBezTo>
                    <a:pt x="10423" y="17993"/>
                    <a:pt x="10423" y="17993"/>
                    <a:pt x="10423" y="17993"/>
                  </a:cubicBezTo>
                  <a:cubicBezTo>
                    <a:pt x="9919" y="17993"/>
                    <a:pt x="9380" y="17696"/>
                    <a:pt x="9380" y="16805"/>
                  </a:cubicBezTo>
                  <a:cubicBezTo>
                    <a:pt x="9380" y="3607"/>
                    <a:pt x="9380" y="3607"/>
                    <a:pt x="9380" y="3607"/>
                  </a:cubicBezTo>
                  <a:cubicBezTo>
                    <a:pt x="9380" y="3013"/>
                    <a:pt x="9919" y="2419"/>
                    <a:pt x="10423" y="2419"/>
                  </a:cubicBezTo>
                  <a:cubicBezTo>
                    <a:pt x="12435" y="2419"/>
                    <a:pt x="12435" y="2419"/>
                    <a:pt x="12435" y="2419"/>
                  </a:cubicBezTo>
                  <a:cubicBezTo>
                    <a:pt x="13190" y="2419"/>
                    <a:pt x="13442" y="3013"/>
                    <a:pt x="13442" y="3607"/>
                  </a:cubicBezTo>
                  <a:cubicBezTo>
                    <a:pt x="13442" y="16805"/>
                    <a:pt x="13442" y="16805"/>
                    <a:pt x="13442" y="16805"/>
                  </a:cubicBezTo>
                  <a:cubicBezTo>
                    <a:pt x="13442" y="17696"/>
                    <a:pt x="13190" y="17993"/>
                    <a:pt x="12435" y="17993"/>
                  </a:cubicBezTo>
                  <a:close/>
                  <a:moveTo>
                    <a:pt x="6865" y="17993"/>
                  </a:moveTo>
                  <a:cubicBezTo>
                    <a:pt x="4816" y="17993"/>
                    <a:pt x="4816" y="17993"/>
                    <a:pt x="4816" y="17993"/>
                  </a:cubicBezTo>
                  <a:cubicBezTo>
                    <a:pt x="4061" y="17993"/>
                    <a:pt x="3810" y="17696"/>
                    <a:pt x="3810" y="16805"/>
                  </a:cubicBezTo>
                  <a:cubicBezTo>
                    <a:pt x="3810" y="14386"/>
                    <a:pt x="3810" y="14386"/>
                    <a:pt x="3810" y="14386"/>
                  </a:cubicBezTo>
                  <a:cubicBezTo>
                    <a:pt x="3810" y="13792"/>
                    <a:pt x="4061" y="13198"/>
                    <a:pt x="4816" y="13198"/>
                  </a:cubicBezTo>
                  <a:cubicBezTo>
                    <a:pt x="6865" y="13198"/>
                    <a:pt x="6865" y="13198"/>
                    <a:pt x="6865" y="13198"/>
                  </a:cubicBezTo>
                  <a:cubicBezTo>
                    <a:pt x="7368" y="13198"/>
                    <a:pt x="7871" y="13792"/>
                    <a:pt x="7871" y="14386"/>
                  </a:cubicBezTo>
                  <a:cubicBezTo>
                    <a:pt x="7871" y="16805"/>
                    <a:pt x="7871" y="16805"/>
                    <a:pt x="7871" y="16805"/>
                  </a:cubicBezTo>
                  <a:cubicBezTo>
                    <a:pt x="7871" y="17696"/>
                    <a:pt x="7368" y="17993"/>
                    <a:pt x="6865" y="1799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10431" y="1239398"/>
            <a:ext cx="1826003" cy="2826470"/>
            <a:chOff x="8717855" y="1652531"/>
            <a:chExt cx="2434670" cy="3768626"/>
          </a:xfrm>
        </p:grpSpPr>
        <p:sp>
          <p:nvSpPr>
            <p:cNvPr id="9" name="泪滴形 8"/>
            <p:cNvSpPr/>
            <p:nvPr/>
          </p:nvSpPr>
          <p:spPr>
            <a:xfrm rot="10800000">
              <a:off x="9058442" y="1652531"/>
              <a:ext cx="1753497" cy="1753497"/>
            </a:xfrm>
            <a:prstGeom prst="teardrop">
              <a:avLst/>
            </a:prstGeom>
            <a:solidFill>
              <a:srgbClr val="8A7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>
            <a:xfrm>
              <a:off x="9354767" y="1952696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717855" y="4291125"/>
              <a:ext cx="2434670" cy="1130032"/>
              <a:chOff x="8717855" y="4291125"/>
              <a:chExt cx="2434670" cy="1130032"/>
            </a:xfrm>
          </p:grpSpPr>
          <p:sp>
            <p:nvSpPr>
              <p:cNvPr id="13" name="文本框 57"/>
              <p:cNvSpPr txBox="1"/>
              <p:nvPr/>
            </p:nvSpPr>
            <p:spPr>
              <a:xfrm>
                <a:off x="8717855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4" name="文本框 58"/>
              <p:cNvSpPr txBox="1"/>
              <p:nvPr/>
            </p:nvSpPr>
            <p:spPr>
              <a:xfrm>
                <a:off x="8717855" y="4291125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888382"/>
                    </a:solidFill>
                  </a:rPr>
                  <a:t>标题文本预设</a:t>
                </a:r>
              </a:p>
            </p:txBody>
          </p:sp>
          <p:sp>
            <p:nvSpPr>
              <p:cNvPr id="15" name="文本框 32"/>
              <p:cNvSpPr txBox="1"/>
              <p:nvPr/>
            </p:nvSpPr>
            <p:spPr>
              <a:xfrm>
                <a:off x="9612025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关键词</a:t>
                </a:r>
              </a:p>
            </p:txBody>
          </p:sp>
        </p:grp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9692190" y="2299484"/>
              <a:ext cx="486000" cy="486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0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493658" y="1140591"/>
            <a:ext cx="2220287" cy="3105345"/>
            <a:chOff x="1493658" y="1140591"/>
            <a:chExt cx="2220287" cy="3105345"/>
          </a:xfrm>
        </p:grpSpPr>
        <p:sp>
          <p:nvSpPr>
            <p:cNvPr id="4" name="Rectangle 1"/>
            <p:cNvSpPr/>
            <p:nvPr/>
          </p:nvSpPr>
          <p:spPr bwMode="auto">
            <a:xfrm>
              <a:off x="1493658" y="1140591"/>
              <a:ext cx="1569705" cy="3105345"/>
            </a:xfrm>
            <a:custGeom>
              <a:avLst/>
              <a:gdLst>
                <a:gd name="connsiteX0" fmla="*/ 0 w 1566174"/>
                <a:gd name="connsiteY0" fmla="*/ 0 h 3105345"/>
                <a:gd name="connsiteX1" fmla="*/ 1566174 w 1566174"/>
                <a:gd name="connsiteY1" fmla="*/ 0 h 3105345"/>
                <a:gd name="connsiteX2" fmla="*/ 1566174 w 1566174"/>
                <a:gd name="connsiteY2" fmla="*/ 3105345 h 3105345"/>
                <a:gd name="connsiteX3" fmla="*/ 0 w 1566174"/>
                <a:gd name="connsiteY3" fmla="*/ 3105345 h 3105345"/>
                <a:gd name="connsiteX4" fmla="*/ 0 w 1566174"/>
                <a:gd name="connsiteY4" fmla="*/ 0 h 3105345"/>
                <a:gd name="connsiteX0" fmla="*/ 0 w 1566174"/>
                <a:gd name="connsiteY0" fmla="*/ 0 h 3105345"/>
                <a:gd name="connsiteX1" fmla="*/ 1566174 w 1566174"/>
                <a:gd name="connsiteY1" fmla="*/ 0 h 3105345"/>
                <a:gd name="connsiteX2" fmla="*/ 1562363 w 1566174"/>
                <a:gd name="connsiteY2" fmla="*/ 712272 h 3105345"/>
                <a:gd name="connsiteX3" fmla="*/ 1566174 w 1566174"/>
                <a:gd name="connsiteY3" fmla="*/ 3105345 h 3105345"/>
                <a:gd name="connsiteX4" fmla="*/ 0 w 1566174"/>
                <a:gd name="connsiteY4" fmla="*/ 3105345 h 3105345"/>
                <a:gd name="connsiteX5" fmla="*/ 0 w 1566174"/>
                <a:gd name="connsiteY5" fmla="*/ 0 h 3105345"/>
                <a:gd name="connsiteX0" fmla="*/ 0 w 1566174"/>
                <a:gd name="connsiteY0" fmla="*/ 0 h 3105345"/>
                <a:gd name="connsiteX1" fmla="*/ 1566174 w 1566174"/>
                <a:gd name="connsiteY1" fmla="*/ 0 h 3105345"/>
                <a:gd name="connsiteX2" fmla="*/ 1562363 w 1566174"/>
                <a:gd name="connsiteY2" fmla="*/ 1013061 h 3105345"/>
                <a:gd name="connsiteX3" fmla="*/ 1566174 w 1566174"/>
                <a:gd name="connsiteY3" fmla="*/ 3105345 h 3105345"/>
                <a:gd name="connsiteX4" fmla="*/ 0 w 1566174"/>
                <a:gd name="connsiteY4" fmla="*/ 3105345 h 3105345"/>
                <a:gd name="connsiteX5" fmla="*/ 0 w 1566174"/>
                <a:gd name="connsiteY5" fmla="*/ 0 h 3105345"/>
                <a:gd name="connsiteX0" fmla="*/ 1562363 w 1653803"/>
                <a:gd name="connsiteY0" fmla="*/ 1013061 h 3105345"/>
                <a:gd name="connsiteX1" fmla="*/ 1566174 w 1653803"/>
                <a:gd name="connsiteY1" fmla="*/ 3105345 h 3105345"/>
                <a:gd name="connsiteX2" fmla="*/ 0 w 1653803"/>
                <a:gd name="connsiteY2" fmla="*/ 3105345 h 3105345"/>
                <a:gd name="connsiteX3" fmla="*/ 0 w 1653803"/>
                <a:gd name="connsiteY3" fmla="*/ 0 h 3105345"/>
                <a:gd name="connsiteX4" fmla="*/ 1566174 w 1653803"/>
                <a:gd name="connsiteY4" fmla="*/ 0 h 3105345"/>
                <a:gd name="connsiteX5" fmla="*/ 1653803 w 1653803"/>
                <a:gd name="connsiteY5" fmla="*/ 1104501 h 3105345"/>
                <a:gd name="connsiteX0" fmla="*/ 1562363 w 1569582"/>
                <a:gd name="connsiteY0" fmla="*/ 1013061 h 3105345"/>
                <a:gd name="connsiteX1" fmla="*/ 1566174 w 1569582"/>
                <a:gd name="connsiteY1" fmla="*/ 3105345 h 3105345"/>
                <a:gd name="connsiteX2" fmla="*/ 0 w 1569582"/>
                <a:gd name="connsiteY2" fmla="*/ 3105345 h 3105345"/>
                <a:gd name="connsiteX3" fmla="*/ 0 w 1569582"/>
                <a:gd name="connsiteY3" fmla="*/ 0 h 3105345"/>
                <a:gd name="connsiteX4" fmla="*/ 1566174 w 1569582"/>
                <a:gd name="connsiteY4" fmla="*/ 0 h 3105345"/>
                <a:gd name="connsiteX5" fmla="*/ 1569582 w 1569582"/>
                <a:gd name="connsiteY5" fmla="*/ 755585 h 3105345"/>
                <a:gd name="connsiteX0" fmla="*/ 1562363 w 1576605"/>
                <a:gd name="connsiteY0" fmla="*/ 1013061 h 3105345"/>
                <a:gd name="connsiteX1" fmla="*/ 1566174 w 1576605"/>
                <a:gd name="connsiteY1" fmla="*/ 3105345 h 3105345"/>
                <a:gd name="connsiteX2" fmla="*/ 0 w 1576605"/>
                <a:gd name="connsiteY2" fmla="*/ 3105345 h 3105345"/>
                <a:gd name="connsiteX3" fmla="*/ 0 w 1576605"/>
                <a:gd name="connsiteY3" fmla="*/ 0 h 3105345"/>
                <a:gd name="connsiteX4" fmla="*/ 1566174 w 1576605"/>
                <a:gd name="connsiteY4" fmla="*/ 0 h 3105345"/>
                <a:gd name="connsiteX5" fmla="*/ 1569582 w 1576605"/>
                <a:gd name="connsiteY5" fmla="*/ 755585 h 3105345"/>
                <a:gd name="connsiteX0" fmla="*/ 1562363 w 1569705"/>
                <a:gd name="connsiteY0" fmla="*/ 1013061 h 3105345"/>
                <a:gd name="connsiteX1" fmla="*/ 1566174 w 1569705"/>
                <a:gd name="connsiteY1" fmla="*/ 3105345 h 3105345"/>
                <a:gd name="connsiteX2" fmla="*/ 0 w 1569705"/>
                <a:gd name="connsiteY2" fmla="*/ 3105345 h 3105345"/>
                <a:gd name="connsiteX3" fmla="*/ 0 w 1569705"/>
                <a:gd name="connsiteY3" fmla="*/ 0 h 3105345"/>
                <a:gd name="connsiteX4" fmla="*/ 1566174 w 1569705"/>
                <a:gd name="connsiteY4" fmla="*/ 0 h 3105345"/>
                <a:gd name="connsiteX5" fmla="*/ 1569582 w 1569705"/>
                <a:gd name="connsiteY5" fmla="*/ 755585 h 3105345"/>
                <a:gd name="connsiteX0" fmla="*/ 1562363 w 1569705"/>
                <a:gd name="connsiteY0" fmla="*/ 1542901 h 3105345"/>
                <a:gd name="connsiteX1" fmla="*/ 1566174 w 1569705"/>
                <a:gd name="connsiteY1" fmla="*/ 3105345 h 3105345"/>
                <a:gd name="connsiteX2" fmla="*/ 0 w 1569705"/>
                <a:gd name="connsiteY2" fmla="*/ 3105345 h 3105345"/>
                <a:gd name="connsiteX3" fmla="*/ 0 w 1569705"/>
                <a:gd name="connsiteY3" fmla="*/ 0 h 3105345"/>
                <a:gd name="connsiteX4" fmla="*/ 1566174 w 1569705"/>
                <a:gd name="connsiteY4" fmla="*/ 0 h 3105345"/>
                <a:gd name="connsiteX5" fmla="*/ 1569582 w 1569705"/>
                <a:gd name="connsiteY5" fmla="*/ 755585 h 3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9705" h="3105345">
                  <a:moveTo>
                    <a:pt x="1562363" y="1542901"/>
                  </a:moveTo>
                  <a:cubicBezTo>
                    <a:pt x="1563633" y="2340592"/>
                    <a:pt x="1564904" y="2307654"/>
                    <a:pt x="1566174" y="3105345"/>
                  </a:cubicBezTo>
                  <a:lnTo>
                    <a:pt x="0" y="3105345"/>
                  </a:lnTo>
                  <a:lnTo>
                    <a:pt x="0" y="0"/>
                  </a:lnTo>
                  <a:lnTo>
                    <a:pt x="1566174" y="0"/>
                  </a:lnTo>
                  <a:cubicBezTo>
                    <a:pt x="1564904" y="237424"/>
                    <a:pt x="1570604" y="180805"/>
                    <a:pt x="1569582" y="755585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Rectangle 2"/>
            <p:cNvSpPr/>
            <p:nvPr/>
          </p:nvSpPr>
          <p:spPr>
            <a:xfrm>
              <a:off x="2441722" y="1923678"/>
              <a:ext cx="1236218" cy="78308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r"/>
              <a:r>
                <a:rPr lang="zh-CN" altLang="en-US" sz="5400" b="1" spc="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目录</a:t>
              </a:r>
            </a:p>
          </p:txBody>
        </p:sp>
        <p:sp>
          <p:nvSpPr>
            <p:cNvPr id="6" name="Rectangle 3"/>
            <p:cNvSpPr/>
            <p:nvPr/>
          </p:nvSpPr>
          <p:spPr>
            <a:xfrm>
              <a:off x="2441722" y="2315221"/>
              <a:ext cx="1272223" cy="30008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2000" b="1" spc="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CONTENT</a:t>
              </a:r>
            </a:p>
          </p:txBody>
        </p:sp>
        <p:sp>
          <p:nvSpPr>
            <p:cNvPr id="7" name="Rectangle 4"/>
            <p:cNvSpPr/>
            <p:nvPr/>
          </p:nvSpPr>
          <p:spPr bwMode="auto">
            <a:xfrm>
              <a:off x="2803302" y="2652759"/>
              <a:ext cx="513057" cy="54006"/>
            </a:xfrm>
            <a:prstGeom prst="rect">
              <a:avLst/>
            </a:prstGeom>
            <a:solidFill>
              <a:srgbClr val="8A766B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8A766B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8A766B"/>
                    </a:solidFill>
                  </a:rPr>
                  <a:t>年度工作概述</a:t>
                </a: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8A766B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88838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888382"/>
                    </a:solidFill>
                  </a:rPr>
                  <a:t>工作完成情况</a:t>
                </a: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888382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8A766B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8A766B"/>
                    </a:solidFill>
                  </a:rPr>
                  <a:t>成功项目展示</a:t>
                </a: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8A766B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88838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888382"/>
                    </a:solidFill>
                  </a:rPr>
                  <a:t>明年工作计划</a:t>
                </a: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888382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  <a:endParaRPr lang="en-GB" altLang="zh-CN" sz="4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888382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04</a:t>
            </a:r>
            <a:endParaRPr lang="en-GB" altLang="zh-CN" sz="8000" dirty="0">
              <a:solidFill>
                <a:srgbClr val="888382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33" y="1124620"/>
            <a:ext cx="2683268" cy="4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2760" y="1167594"/>
            <a:ext cx="2924908" cy="3024336"/>
            <a:chOff x="1497013" y="1556792"/>
            <a:chExt cx="3899877" cy="4032448"/>
          </a:xfrm>
        </p:grpSpPr>
        <p:sp>
          <p:nvSpPr>
            <p:cNvPr id="14" name="等腰三角形 13"/>
            <p:cNvSpPr/>
            <p:nvPr/>
          </p:nvSpPr>
          <p:spPr bwMode="auto">
            <a:xfrm>
              <a:off x="2278463" y="1556792"/>
              <a:ext cx="1559214" cy="1344149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等腰三角形 14"/>
            <p:cNvSpPr/>
            <p:nvPr/>
          </p:nvSpPr>
          <p:spPr bwMode="auto">
            <a:xfrm flipV="1">
              <a:off x="2278463" y="2900941"/>
              <a:ext cx="1559214" cy="134414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等腰三角形 15"/>
            <p:cNvSpPr/>
            <p:nvPr/>
          </p:nvSpPr>
          <p:spPr bwMode="auto">
            <a:xfrm>
              <a:off x="1497013" y="2900941"/>
              <a:ext cx="1559214" cy="1344149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等腰三角形 16"/>
            <p:cNvSpPr/>
            <p:nvPr/>
          </p:nvSpPr>
          <p:spPr bwMode="auto">
            <a:xfrm>
              <a:off x="3058070" y="2900941"/>
              <a:ext cx="1559214" cy="1344149"/>
            </a:xfrm>
            <a:prstGeom prst="triangl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等腰三角形 17"/>
            <p:cNvSpPr/>
            <p:nvPr/>
          </p:nvSpPr>
          <p:spPr bwMode="auto">
            <a:xfrm flipV="1">
              <a:off x="1497013" y="1556792"/>
              <a:ext cx="1559214" cy="1344149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等腰三角形 18"/>
            <p:cNvSpPr/>
            <p:nvPr/>
          </p:nvSpPr>
          <p:spPr bwMode="auto">
            <a:xfrm flipV="1">
              <a:off x="1497013" y="4245091"/>
              <a:ext cx="1559214" cy="134414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等腰三角形 19"/>
            <p:cNvSpPr/>
            <p:nvPr/>
          </p:nvSpPr>
          <p:spPr bwMode="auto">
            <a:xfrm flipV="1">
              <a:off x="3837676" y="2900941"/>
              <a:ext cx="1559214" cy="1344149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2078488" y="1868791"/>
              <a:ext cx="396262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4405526" y="3274038"/>
              <a:ext cx="423514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2061657" y="4594535"/>
              <a:ext cx="429925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3644483" y="3622844"/>
              <a:ext cx="386387" cy="38638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2849617" y="2198637"/>
              <a:ext cx="386387" cy="38638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2083427" y="3613255"/>
              <a:ext cx="386387" cy="3863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>
            <a:xfrm>
              <a:off x="2788506" y="3104647"/>
              <a:ext cx="508610" cy="50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36389" y="1379951"/>
            <a:ext cx="2825669" cy="632714"/>
            <a:chOff x="5871033" y="1810977"/>
            <a:chExt cx="3767559" cy="843618"/>
          </a:xfrm>
        </p:grpSpPr>
        <p:sp>
          <p:nvSpPr>
            <p:cNvPr id="12" name="矩形 11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36389" y="2283350"/>
            <a:ext cx="2825669" cy="632714"/>
            <a:chOff x="5871033" y="1810977"/>
            <a:chExt cx="3767559" cy="843618"/>
          </a:xfrm>
        </p:grpSpPr>
        <p:sp>
          <p:nvSpPr>
            <p:cNvPr id="10" name="矩形 9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36389" y="3186748"/>
            <a:ext cx="2825669" cy="619586"/>
            <a:chOff x="5871033" y="1810977"/>
            <a:chExt cx="3767559" cy="826114"/>
          </a:xfrm>
        </p:grpSpPr>
        <p:sp>
          <p:nvSpPr>
            <p:cNvPr id="8" name="矩形 7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5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3856177" y="3762800"/>
            <a:ext cx="855154" cy="427532"/>
          </a:xfrm>
          <a:custGeom>
            <a:avLst/>
            <a:gdLst>
              <a:gd name="connsiteX0" fmla="*/ 0 w 1140205"/>
              <a:gd name="connsiteY0" fmla="*/ 0 h 570043"/>
              <a:gd name="connsiteX1" fmla="*/ 1140205 w 1140205"/>
              <a:gd name="connsiteY1" fmla="*/ 0 h 570043"/>
              <a:gd name="connsiteX2" fmla="*/ 1140205 w 1140205"/>
              <a:gd name="connsiteY2" fmla="*/ 570043 h 570043"/>
              <a:gd name="connsiteX3" fmla="*/ 0 w 1140205"/>
              <a:gd name="connsiteY3" fmla="*/ 570043 h 570043"/>
              <a:gd name="connsiteX4" fmla="*/ 0 w 1140205"/>
              <a:gd name="connsiteY4" fmla="*/ 0 h 57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05" h="570043">
                <a:moveTo>
                  <a:pt x="0" y="0"/>
                </a:moveTo>
                <a:lnTo>
                  <a:pt x="1140205" y="0"/>
                </a:lnTo>
                <a:lnTo>
                  <a:pt x="1140205" y="570043"/>
                </a:lnTo>
                <a:lnTo>
                  <a:pt x="0" y="570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1821056" y="1117490"/>
            <a:ext cx="1733561" cy="1688932"/>
            <a:chOff x="906051" y="2039682"/>
            <a:chExt cx="2311414" cy="2251909"/>
          </a:xfrm>
        </p:grpSpPr>
        <p:sp>
          <p:nvSpPr>
            <p:cNvPr id="27" name="文本框 80"/>
            <p:cNvSpPr txBox="1"/>
            <p:nvPr/>
          </p:nvSpPr>
          <p:spPr>
            <a:xfrm>
              <a:off x="1550786" y="2117215"/>
              <a:ext cx="1569660" cy="369332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28" name="直接连接符 27"/>
            <p:cNvCxnSpPr>
              <a:cxnSpLocks/>
            </p:cNvCxnSpPr>
            <p:nvPr/>
          </p:nvCxnSpPr>
          <p:spPr>
            <a:xfrm>
              <a:off x="906051" y="2616905"/>
              <a:ext cx="2311413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08845" y="2833545"/>
              <a:ext cx="169409" cy="39966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06970" y="3588463"/>
              <a:ext cx="171284" cy="399662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矩形 30"/>
            <p:cNvSpPr/>
            <p:nvPr/>
          </p:nvSpPr>
          <p:spPr>
            <a:xfrm>
              <a:off x="1273493" y="2752075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关键词：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921329" y="2771091"/>
              <a:ext cx="485298" cy="18114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r>
                <a:rPr lang="en-US" sz="1100">
                  <a:solidFill>
                    <a:schemeClr val="accent1">
                      <a:lumMod val="100000"/>
                    </a:schemeClr>
                  </a:solidFill>
                  <a:effectLst/>
                  <a:latin typeface="Impact" panose="020B0806030902050204" pitchFamily="34" charset="0"/>
                </a:rPr>
                <a:t>25%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259090" y="2961959"/>
              <a:ext cx="1958375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298664" y="3520514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关键词：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924503" y="3547514"/>
              <a:ext cx="485298" cy="16517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r>
                <a:rPr lang="en-US" altLang="zh-CN" sz="1100">
                  <a:solidFill>
                    <a:schemeClr val="accent2">
                      <a:lumMod val="100000"/>
                    </a:schemeClr>
                  </a:solidFill>
                  <a:effectLst/>
                  <a:latin typeface="Impact" panose="020B0806030902050204" pitchFamily="34" charset="0"/>
                </a:rPr>
                <a:t>50%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264987" y="3730398"/>
              <a:ext cx="1952477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47551" y="2039682"/>
              <a:ext cx="484444" cy="484444"/>
              <a:chOff x="1003891" y="1780785"/>
              <a:chExt cx="567443" cy="567443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03891" y="1780785"/>
                <a:ext cx="567443" cy="567443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1120144" y="1898453"/>
                <a:ext cx="334936" cy="332106"/>
              </a:xfrm>
              <a:custGeom>
                <a:avLst/>
                <a:gdLst>
                  <a:gd name="connsiteX0" fmla="*/ 192254 w 338138"/>
                  <a:gd name="connsiteY0" fmla="*/ 135421 h 335282"/>
                  <a:gd name="connsiteX1" fmla="*/ 152810 w 338138"/>
                  <a:gd name="connsiteY1" fmla="*/ 151158 h 335282"/>
                  <a:gd name="connsiteX2" fmla="*/ 152810 w 338138"/>
                  <a:gd name="connsiteY2" fmla="*/ 229842 h 335282"/>
                  <a:gd name="connsiteX3" fmla="*/ 232697 w 338138"/>
                  <a:gd name="connsiteY3" fmla="*/ 229842 h 335282"/>
                  <a:gd name="connsiteX4" fmla="*/ 232697 w 338138"/>
                  <a:gd name="connsiteY4" fmla="*/ 151158 h 335282"/>
                  <a:gd name="connsiteX5" fmla="*/ 192254 w 338138"/>
                  <a:gd name="connsiteY5" fmla="*/ 135421 h 335282"/>
                  <a:gd name="connsiteX6" fmla="*/ 238125 w 338138"/>
                  <a:gd name="connsiteY6" fmla="*/ 69850 h 335282"/>
                  <a:gd name="connsiteX7" fmla="*/ 225425 w 338138"/>
                  <a:gd name="connsiteY7" fmla="*/ 80963 h 335282"/>
                  <a:gd name="connsiteX8" fmla="*/ 238125 w 338138"/>
                  <a:gd name="connsiteY8" fmla="*/ 92076 h 335282"/>
                  <a:gd name="connsiteX9" fmla="*/ 250825 w 338138"/>
                  <a:gd name="connsiteY9" fmla="*/ 80963 h 335282"/>
                  <a:gd name="connsiteX10" fmla="*/ 238125 w 338138"/>
                  <a:gd name="connsiteY10" fmla="*/ 69850 h 335282"/>
                  <a:gd name="connsiteX11" fmla="*/ 214313 w 338138"/>
                  <a:gd name="connsiteY11" fmla="*/ 57150 h 335282"/>
                  <a:gd name="connsiteX12" fmla="*/ 263526 w 338138"/>
                  <a:gd name="connsiteY12" fmla="*/ 57150 h 335282"/>
                  <a:gd name="connsiteX13" fmla="*/ 263526 w 338138"/>
                  <a:gd name="connsiteY13" fmla="*/ 106363 h 335282"/>
                  <a:gd name="connsiteX14" fmla="*/ 214313 w 338138"/>
                  <a:gd name="connsiteY14" fmla="*/ 106363 h 335282"/>
                  <a:gd name="connsiteX15" fmla="*/ 49213 w 338138"/>
                  <a:gd name="connsiteY15" fmla="*/ 57150 h 335282"/>
                  <a:gd name="connsiteX16" fmla="*/ 195263 w 338138"/>
                  <a:gd name="connsiteY16" fmla="*/ 57150 h 335282"/>
                  <a:gd name="connsiteX17" fmla="*/ 195263 w 338138"/>
                  <a:gd name="connsiteY17" fmla="*/ 106363 h 335282"/>
                  <a:gd name="connsiteX18" fmla="*/ 49213 w 338138"/>
                  <a:gd name="connsiteY18" fmla="*/ 106363 h 335282"/>
                  <a:gd name="connsiteX19" fmla="*/ 22225 w 338138"/>
                  <a:gd name="connsiteY19" fmla="*/ 28575 h 335282"/>
                  <a:gd name="connsiteX20" fmla="*/ 22225 w 338138"/>
                  <a:gd name="connsiteY20" fmla="*/ 269875 h 335282"/>
                  <a:gd name="connsiteX21" fmla="*/ 241853 w 338138"/>
                  <a:gd name="connsiteY21" fmla="*/ 269875 h 335282"/>
                  <a:gd name="connsiteX22" fmla="*/ 247114 w 338138"/>
                  <a:gd name="connsiteY22" fmla="*/ 259384 h 335282"/>
                  <a:gd name="connsiteX23" fmla="*/ 233962 w 338138"/>
                  <a:gd name="connsiteY23" fmla="*/ 248892 h 335282"/>
                  <a:gd name="connsiteX24" fmla="*/ 155054 w 338138"/>
                  <a:gd name="connsiteY24" fmla="*/ 251515 h 335282"/>
                  <a:gd name="connsiteX25" fmla="*/ 49843 w 338138"/>
                  <a:gd name="connsiteY25" fmla="*/ 251515 h 335282"/>
                  <a:gd name="connsiteX26" fmla="*/ 49843 w 338138"/>
                  <a:gd name="connsiteY26" fmla="*/ 231844 h 335282"/>
                  <a:gd name="connsiteX27" fmla="*/ 135327 w 338138"/>
                  <a:gd name="connsiteY27" fmla="*/ 231844 h 335282"/>
                  <a:gd name="connsiteX28" fmla="*/ 122175 w 338138"/>
                  <a:gd name="connsiteY28" fmla="*/ 201682 h 335282"/>
                  <a:gd name="connsiteX29" fmla="*/ 49843 w 338138"/>
                  <a:gd name="connsiteY29" fmla="*/ 201682 h 335282"/>
                  <a:gd name="connsiteX30" fmla="*/ 49843 w 338138"/>
                  <a:gd name="connsiteY30" fmla="*/ 183322 h 335282"/>
                  <a:gd name="connsiteX31" fmla="*/ 120860 w 338138"/>
                  <a:gd name="connsiteY31" fmla="*/ 183322 h 335282"/>
                  <a:gd name="connsiteX32" fmla="*/ 131381 w 338138"/>
                  <a:gd name="connsiteY32" fmla="*/ 153159 h 335282"/>
                  <a:gd name="connsiteX33" fmla="*/ 49843 w 338138"/>
                  <a:gd name="connsiteY33" fmla="*/ 153159 h 335282"/>
                  <a:gd name="connsiteX34" fmla="*/ 49843 w 338138"/>
                  <a:gd name="connsiteY34" fmla="*/ 134800 h 335282"/>
                  <a:gd name="connsiteX35" fmla="*/ 147163 w 338138"/>
                  <a:gd name="connsiteY35" fmla="*/ 134800 h 335282"/>
                  <a:gd name="connsiteX36" fmla="*/ 243168 w 338138"/>
                  <a:gd name="connsiteY36" fmla="*/ 138734 h 335282"/>
                  <a:gd name="connsiteX37" fmla="*/ 251059 w 338138"/>
                  <a:gd name="connsiteY37" fmla="*/ 231844 h 335282"/>
                  <a:gd name="connsiteX38" fmla="*/ 264210 w 338138"/>
                  <a:gd name="connsiteY38" fmla="*/ 243647 h 335282"/>
                  <a:gd name="connsiteX39" fmla="*/ 272101 w 338138"/>
                  <a:gd name="connsiteY39" fmla="*/ 238401 h 335282"/>
                  <a:gd name="connsiteX40" fmla="*/ 290513 w 338138"/>
                  <a:gd name="connsiteY40" fmla="*/ 256761 h 335282"/>
                  <a:gd name="connsiteX41" fmla="*/ 290513 w 338138"/>
                  <a:gd name="connsiteY41" fmla="*/ 28575 h 335282"/>
                  <a:gd name="connsiteX42" fmla="*/ 22225 w 338138"/>
                  <a:gd name="connsiteY42" fmla="*/ 28575 h 335282"/>
                  <a:gd name="connsiteX43" fmla="*/ 0 w 338138"/>
                  <a:gd name="connsiteY43" fmla="*/ 0 h 335282"/>
                  <a:gd name="connsiteX44" fmla="*/ 311721 w 338138"/>
                  <a:gd name="connsiteY44" fmla="*/ 0 h 335282"/>
                  <a:gd name="connsiteX45" fmla="*/ 311721 w 338138"/>
                  <a:gd name="connsiteY45" fmla="*/ 278479 h 335282"/>
                  <a:gd name="connsiteX46" fmla="*/ 338138 w 338138"/>
                  <a:gd name="connsiteY46" fmla="*/ 304875 h 335282"/>
                  <a:gd name="connsiteX47" fmla="*/ 330213 w 338138"/>
                  <a:gd name="connsiteY47" fmla="*/ 325992 h 335282"/>
                  <a:gd name="connsiteX48" fmla="*/ 307759 w 338138"/>
                  <a:gd name="connsiteY48" fmla="*/ 335230 h 335282"/>
                  <a:gd name="connsiteX49" fmla="*/ 262850 w 338138"/>
                  <a:gd name="connsiteY49" fmla="*/ 291677 h 335282"/>
                  <a:gd name="connsiteX50" fmla="*/ 0 w 338138"/>
                  <a:gd name="connsiteY50" fmla="*/ 291677 h 335282"/>
                  <a:gd name="connsiteX51" fmla="*/ 0 w 338138"/>
                  <a:gd name="connsiteY51" fmla="*/ 0 h 3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5282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140543" y="916377"/>
            <a:ext cx="3509531" cy="3431511"/>
            <a:chOff x="6606573" y="1625427"/>
            <a:chExt cx="4679375" cy="4575348"/>
          </a:xfrm>
        </p:grpSpPr>
        <p:sp>
          <p:nvSpPr>
            <p:cNvPr id="7" name="箭头: 环形 6"/>
            <p:cNvSpPr/>
            <p:nvPr/>
          </p:nvSpPr>
          <p:spPr>
            <a:xfrm>
              <a:off x="7085846" y="1625427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形状 7"/>
            <p:cNvSpPr/>
            <p:nvPr/>
          </p:nvSpPr>
          <p:spPr>
            <a:xfrm>
              <a:off x="6606573" y="2616905"/>
              <a:ext cx="1725189" cy="1725364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箭头: 环形 8"/>
            <p:cNvSpPr/>
            <p:nvPr/>
          </p:nvSpPr>
          <p:spPr>
            <a:xfrm>
              <a:off x="7085846" y="3612043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空心弧 9"/>
            <p:cNvSpPr/>
            <p:nvPr/>
          </p:nvSpPr>
          <p:spPr>
            <a:xfrm>
              <a:off x="6729547" y="4717905"/>
              <a:ext cx="1482154" cy="1482870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020637" y="1821416"/>
              <a:ext cx="2265311" cy="948550"/>
              <a:chOff x="9627158" y="807665"/>
              <a:chExt cx="2265311" cy="94855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020637" y="2902820"/>
              <a:ext cx="2265311" cy="948550"/>
              <a:chOff x="9627158" y="807665"/>
              <a:chExt cx="2265311" cy="94855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>
                    <a:solidFill>
                      <a:schemeClr val="accent2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25%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020637" y="3984224"/>
              <a:ext cx="2265311" cy="948550"/>
              <a:chOff x="9627158" y="807665"/>
              <a:chExt cx="2265311" cy="94855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>
                    <a:solidFill>
                      <a:schemeClr val="accent3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35%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020637" y="5091790"/>
              <a:ext cx="2265311" cy="922389"/>
              <a:chOff x="9627158" y="833826"/>
              <a:chExt cx="2265311" cy="92238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9627158" y="833826"/>
                <a:ext cx="431537" cy="270202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altLang="zh-CN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Impact" panose="020B0806030902050204" pitchFamily="34" charset="0"/>
                  </a:rPr>
                  <a:t>55%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9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586fe3c-08fb-40db-b2f0-54474e5e76d4"/>
          <p:cNvGrpSpPr>
            <a:grpSpLocks noChangeAspect="1"/>
          </p:cNvGrpSpPr>
          <p:nvPr/>
        </p:nvGrpSpPr>
        <p:grpSpPr>
          <a:xfrm>
            <a:off x="1259632" y="1383591"/>
            <a:ext cx="8065295" cy="2376318"/>
            <a:chOff x="719138" y="1592796"/>
            <a:chExt cx="12776672" cy="3764454"/>
          </a:xfrm>
        </p:grpSpPr>
        <p:grpSp>
          <p:nvGrpSpPr>
            <p:cNvPr id="4" name="Group 182"/>
            <p:cNvGrpSpPr/>
            <p:nvPr/>
          </p:nvGrpSpPr>
          <p:grpSpPr>
            <a:xfrm>
              <a:off x="1071737" y="1592796"/>
              <a:ext cx="12424073" cy="2672288"/>
              <a:chOff x="1071737" y="2143221"/>
              <a:chExt cx="12424073" cy="2672288"/>
            </a:xfrm>
          </p:grpSpPr>
          <p:sp>
            <p:nvSpPr>
              <p:cNvPr id="18" name="Freeform: Shape 183"/>
              <p:cNvSpPr/>
              <p:nvPr/>
            </p:nvSpPr>
            <p:spPr>
              <a:xfrm rot="2540731">
                <a:off x="1071737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84"/>
              <p:cNvSpPr/>
              <p:nvPr/>
            </p:nvSpPr>
            <p:spPr>
              <a:xfrm rot="2540731">
                <a:off x="3709676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85"/>
              <p:cNvSpPr/>
              <p:nvPr/>
            </p:nvSpPr>
            <p:spPr>
              <a:xfrm rot="2540731">
                <a:off x="6347615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86"/>
              <p:cNvSpPr/>
              <p:nvPr/>
            </p:nvSpPr>
            <p:spPr>
              <a:xfrm rot="2540731">
                <a:off x="8985554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2" name="Group 187"/>
              <p:cNvGrpSpPr/>
              <p:nvPr/>
            </p:nvGrpSpPr>
            <p:grpSpPr>
              <a:xfrm>
                <a:off x="1179504" y="2583549"/>
                <a:ext cx="12316306" cy="2028541"/>
                <a:chOff x="1179504" y="2583549"/>
                <a:chExt cx="12316306" cy="2028541"/>
              </a:xfrm>
            </p:grpSpPr>
            <p:sp>
              <p:nvSpPr>
                <p:cNvPr id="23" name="Oval 188"/>
                <p:cNvSpPr/>
                <p:nvPr/>
              </p:nvSpPr>
              <p:spPr>
                <a:xfrm>
                  <a:off x="1179504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75%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4" name="Arc 189"/>
                <p:cNvSpPr/>
                <p:nvPr/>
              </p:nvSpPr>
              <p:spPr>
                <a:xfrm>
                  <a:off x="1179504" y="2635291"/>
                  <a:ext cx="1920240" cy="1920240"/>
                </a:xfrm>
                <a:prstGeom prst="arc">
                  <a:avLst>
                    <a:gd name="adj1" fmla="val 16200000"/>
                    <a:gd name="adj2" fmla="val 10249635"/>
                  </a:avLst>
                </a:prstGeom>
                <a:noFill/>
                <a:ln w="1270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5" name="Group 190"/>
                <p:cNvGrpSpPr/>
                <p:nvPr/>
              </p:nvGrpSpPr>
              <p:grpSpPr>
                <a:xfrm>
                  <a:off x="2885333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71" name="Straight Connector 236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237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238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239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240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241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242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243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244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245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246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247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Oval 191"/>
                <p:cNvSpPr/>
                <p:nvPr/>
              </p:nvSpPr>
              <p:spPr>
                <a:xfrm>
                  <a:off x="3817443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32%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7" name="Arc 192"/>
                <p:cNvSpPr/>
                <p:nvPr/>
              </p:nvSpPr>
              <p:spPr>
                <a:xfrm>
                  <a:off x="3817443" y="2635291"/>
                  <a:ext cx="1920240" cy="1920240"/>
                </a:xfrm>
                <a:prstGeom prst="arc">
                  <a:avLst>
                    <a:gd name="adj1" fmla="val 16200000"/>
                    <a:gd name="adj2" fmla="val 718614"/>
                  </a:avLst>
                </a:prstGeom>
                <a:noFill/>
                <a:ln w="12700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8" name="Group 193"/>
                <p:cNvGrpSpPr/>
                <p:nvPr/>
              </p:nvGrpSpPr>
              <p:grpSpPr>
                <a:xfrm>
                  <a:off x="5523272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59" name="Straight Connector 224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225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226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227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228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229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230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231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232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233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234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235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Oval 194"/>
                <p:cNvSpPr/>
                <p:nvPr/>
              </p:nvSpPr>
              <p:spPr>
                <a:xfrm>
                  <a:off x="6455382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90%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0" name="Arc 195"/>
                <p:cNvSpPr/>
                <p:nvPr/>
              </p:nvSpPr>
              <p:spPr>
                <a:xfrm>
                  <a:off x="6455382" y="2635291"/>
                  <a:ext cx="1920240" cy="1920240"/>
                </a:xfrm>
                <a:prstGeom prst="arc">
                  <a:avLst>
                    <a:gd name="adj1" fmla="val 16200000"/>
                    <a:gd name="adj2" fmla="val 14218509"/>
                  </a:avLst>
                </a:prstGeom>
                <a:noFill/>
                <a:ln w="127000" cap="rnd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1" name="Group 196"/>
                <p:cNvGrpSpPr/>
                <p:nvPr/>
              </p:nvGrpSpPr>
              <p:grpSpPr>
                <a:xfrm>
                  <a:off x="8161211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47" name="Straight Connector 212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213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214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215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216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217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218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219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220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221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222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223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Oval 197"/>
                <p:cNvSpPr/>
                <p:nvPr/>
              </p:nvSpPr>
              <p:spPr>
                <a:xfrm>
                  <a:off x="9093321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65%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3" name="Arc 198"/>
                <p:cNvSpPr/>
                <p:nvPr/>
              </p:nvSpPr>
              <p:spPr>
                <a:xfrm>
                  <a:off x="9093321" y="2635291"/>
                  <a:ext cx="1920240" cy="1920240"/>
                </a:xfrm>
                <a:prstGeom prst="arc">
                  <a:avLst>
                    <a:gd name="adj1" fmla="val 16200000"/>
                    <a:gd name="adj2" fmla="val 8118754"/>
                  </a:avLst>
                </a:prstGeom>
                <a:noFill/>
                <a:ln w="12700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4" name="Group 199"/>
                <p:cNvGrpSpPr/>
                <p:nvPr/>
              </p:nvGrpSpPr>
              <p:grpSpPr>
                <a:xfrm>
                  <a:off x="10799150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35" name="Straight Connector 200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201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202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203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204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205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206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207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208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209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210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211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Group 248"/>
            <p:cNvGrpSpPr/>
            <p:nvPr/>
          </p:nvGrpSpPr>
          <p:grpSpPr>
            <a:xfrm>
              <a:off x="719138" y="4499990"/>
              <a:ext cx="10753727" cy="857260"/>
              <a:chOff x="1768931" y="3638220"/>
              <a:chExt cx="9298705" cy="857260"/>
            </a:xfrm>
          </p:grpSpPr>
          <p:grpSp>
            <p:nvGrpSpPr>
              <p:cNvPr id="6" name="Group 249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6" name="TextBox 259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7" name="TextBox 260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77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</p:grpSp>
          <p:grpSp>
            <p:nvGrpSpPr>
              <p:cNvPr id="7" name="Group 250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4" name="TextBox 257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5" name="TextBox 258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77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</p:grpSp>
          <p:grpSp>
            <p:nvGrpSpPr>
              <p:cNvPr id="8" name="Group 251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2" name="TextBox 255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3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3" name="TextBox 256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77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</p:grpSp>
          <p:grpSp>
            <p:nvGrpSpPr>
              <p:cNvPr id="9" name="Group 252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0" name="TextBox 253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1" name="TextBox 254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77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</p:grpSp>
        </p:grpSp>
      </p:grpSp>
      <p:sp>
        <p:nvSpPr>
          <p:cNvPr id="8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17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/>
          </p:cNvSpPr>
          <p:nvPr/>
        </p:nvSpPr>
        <p:spPr>
          <a:xfrm>
            <a:off x="6576391" y="1389784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solidFill>
                  <a:schemeClr val="tx1"/>
                </a:solidFill>
              </a:rPr>
              <a:t>标题文本预设</a:t>
            </a:r>
          </a:p>
        </p:txBody>
      </p:sp>
      <p:sp>
        <p:nvSpPr>
          <p:cNvPr id="5" name="TextBox 2"/>
          <p:cNvSpPr txBox="1">
            <a:spLocks/>
          </p:cNvSpPr>
          <p:nvPr/>
        </p:nvSpPr>
        <p:spPr>
          <a:xfrm>
            <a:off x="6576391" y="1707148"/>
            <a:ext cx="2075274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此部分内容作为文字排版占位显示</a:t>
            </a:r>
            <a:br>
              <a:rPr lang="zh-CN" altLang="en-US"/>
            </a:br>
            <a:r>
              <a:rPr lang="zh-CN" altLang="en-US"/>
              <a:t>（建议使用主题字体）。</a:t>
            </a:r>
          </a:p>
        </p:txBody>
      </p:sp>
      <p:sp>
        <p:nvSpPr>
          <p:cNvPr id="6" name="Rectangle 3"/>
          <p:cNvSpPr/>
          <p:nvPr/>
        </p:nvSpPr>
        <p:spPr>
          <a:xfrm>
            <a:off x="6257886" y="2784405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（建议使用主题字体）。</a:t>
            </a:r>
          </a:p>
        </p:txBody>
      </p:sp>
      <p:sp>
        <p:nvSpPr>
          <p:cNvPr id="7" name="Rectangle 4"/>
          <p:cNvSpPr/>
          <p:nvPr/>
        </p:nvSpPr>
        <p:spPr>
          <a:xfrm>
            <a:off x="6266622" y="2479899"/>
            <a:ext cx="961801" cy="26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/>
              <a:t>标题文本预设</a:t>
            </a:r>
          </a:p>
        </p:txBody>
      </p:sp>
      <p:sp>
        <p:nvSpPr>
          <p:cNvPr id="8" name="Rectangle 5"/>
          <p:cNvSpPr/>
          <p:nvPr/>
        </p:nvSpPr>
        <p:spPr>
          <a:xfrm>
            <a:off x="5337295" y="3752036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（建议使用主题字体）。</a:t>
            </a:r>
          </a:p>
        </p:txBody>
      </p:sp>
      <p:sp>
        <p:nvSpPr>
          <p:cNvPr id="9" name="Rectangle 6"/>
          <p:cNvSpPr/>
          <p:nvPr/>
        </p:nvSpPr>
        <p:spPr>
          <a:xfrm>
            <a:off x="5346031" y="3447530"/>
            <a:ext cx="961801" cy="26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/>
              <a:t>标题文本预设</a:t>
            </a:r>
          </a:p>
        </p:txBody>
      </p:sp>
      <p:sp>
        <p:nvSpPr>
          <p:cNvPr id="10" name="Rectangle 7"/>
          <p:cNvSpPr/>
          <p:nvPr/>
        </p:nvSpPr>
        <p:spPr>
          <a:xfrm>
            <a:off x="1836754" y="3741477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（建议使用主题字体）。</a:t>
            </a:r>
          </a:p>
        </p:txBody>
      </p:sp>
      <p:sp>
        <p:nvSpPr>
          <p:cNvPr id="11" name="Rectangle 8"/>
          <p:cNvSpPr/>
          <p:nvPr/>
        </p:nvSpPr>
        <p:spPr>
          <a:xfrm>
            <a:off x="2963315" y="3455437"/>
            <a:ext cx="96180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/>
              <a:t>标题文本预设</a:t>
            </a:r>
          </a:p>
        </p:txBody>
      </p:sp>
      <p:sp>
        <p:nvSpPr>
          <p:cNvPr id="12" name="Rectangle 9"/>
          <p:cNvSpPr/>
          <p:nvPr/>
        </p:nvSpPr>
        <p:spPr>
          <a:xfrm>
            <a:off x="774218" y="2784405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（建议使用主题字体）。</a:t>
            </a:r>
          </a:p>
        </p:txBody>
      </p:sp>
      <p:sp>
        <p:nvSpPr>
          <p:cNvPr id="13" name="Rectangle 10"/>
          <p:cNvSpPr/>
          <p:nvPr/>
        </p:nvSpPr>
        <p:spPr>
          <a:xfrm>
            <a:off x="1900778" y="2498800"/>
            <a:ext cx="96180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/>
              <a:t>标题文本预设</a:t>
            </a:r>
          </a:p>
        </p:txBody>
      </p:sp>
      <p:sp>
        <p:nvSpPr>
          <p:cNvPr id="14" name="Rectangle 11"/>
          <p:cNvSpPr/>
          <p:nvPr/>
        </p:nvSpPr>
        <p:spPr>
          <a:xfrm>
            <a:off x="425773" y="1681957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52334" y="1398627"/>
            <a:ext cx="96180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/>
              <a:t>标题文本预设</a:t>
            </a:r>
          </a:p>
        </p:txBody>
      </p:sp>
      <p:grpSp>
        <p:nvGrpSpPr>
          <p:cNvPr id="16" name="Group 31"/>
          <p:cNvGrpSpPr/>
          <p:nvPr/>
        </p:nvGrpSpPr>
        <p:grpSpPr>
          <a:xfrm>
            <a:off x="3243975" y="1350365"/>
            <a:ext cx="2656050" cy="1833465"/>
            <a:chOff x="4433632" y="1877083"/>
            <a:chExt cx="3541400" cy="2444620"/>
          </a:xfrm>
        </p:grpSpPr>
        <p:grpSp>
          <p:nvGrpSpPr>
            <p:cNvPr id="17" name="Group 13"/>
            <p:cNvGrpSpPr/>
            <p:nvPr/>
          </p:nvGrpSpPr>
          <p:grpSpPr>
            <a:xfrm>
              <a:off x="6224312" y="2484553"/>
              <a:ext cx="1750720" cy="740365"/>
              <a:chOff x="73397" y="311387"/>
              <a:chExt cx="3501439" cy="1480728"/>
            </a:xfrm>
            <a:solidFill>
              <a:schemeClr val="accent4"/>
            </a:solidFill>
          </p:grpSpPr>
          <p:sp>
            <p:nvSpPr>
              <p:cNvPr id="33" name="Freeform: Shape 14"/>
              <p:cNvSpPr/>
              <p:nvPr/>
            </p:nvSpPr>
            <p:spPr>
              <a:xfrm rot="1044877">
                <a:off x="1397301" y="942744"/>
                <a:ext cx="2177535" cy="84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5" extrusionOk="0">
                    <a:moveTo>
                      <a:pt x="16670" y="7868"/>
                    </a:moveTo>
                    <a:cubicBezTo>
                      <a:pt x="13000" y="7210"/>
                      <a:pt x="9745" y="4282"/>
                      <a:pt x="7354" y="0"/>
                    </a:cubicBezTo>
                    <a:lnTo>
                      <a:pt x="0" y="10544"/>
                    </a:lnTo>
                    <a:cubicBezTo>
                      <a:pt x="8373" y="21600"/>
                      <a:pt x="21600" y="7336"/>
                      <a:pt x="21600" y="7336"/>
                    </a:cubicBezTo>
                    <a:cubicBezTo>
                      <a:pt x="20026" y="7970"/>
                      <a:pt x="18366" y="8172"/>
                      <a:pt x="16670" y="78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 rot="1044877">
                <a:off x="73397" y="311387"/>
                <a:ext cx="2207788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14304" y="14731"/>
                    </a:moveTo>
                    <a:lnTo>
                      <a:pt x="21600" y="3940"/>
                    </a:lnTo>
                    <a:cubicBezTo>
                      <a:pt x="9358" y="-6869"/>
                      <a:pt x="0" y="7992"/>
                      <a:pt x="0" y="7992"/>
                    </a:cubicBezTo>
                    <a:cubicBezTo>
                      <a:pt x="1720" y="7150"/>
                      <a:pt x="3550" y="6846"/>
                      <a:pt x="5419" y="7195"/>
                    </a:cubicBezTo>
                    <a:cubicBezTo>
                      <a:pt x="8900" y="7844"/>
                      <a:pt x="11976" y="10619"/>
                      <a:pt x="14304" y="147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4433632" y="1877083"/>
              <a:ext cx="1744655" cy="733229"/>
              <a:chOff x="120356" y="385515"/>
              <a:chExt cx="3489309" cy="1466454"/>
            </a:xfrm>
            <a:solidFill>
              <a:schemeClr val="accent1"/>
            </a:solidFill>
          </p:grpSpPr>
          <p:sp>
            <p:nvSpPr>
              <p:cNvPr id="31" name="Freeform: Shape 17"/>
              <p:cNvSpPr/>
              <p:nvPr/>
            </p:nvSpPr>
            <p:spPr>
              <a:xfrm rot="1044877">
                <a:off x="120356" y="385515"/>
                <a:ext cx="2177535" cy="849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4" extrusionOk="0">
                    <a:moveTo>
                      <a:pt x="4930" y="6876"/>
                    </a:moveTo>
                    <a:cubicBezTo>
                      <a:pt x="8600" y="7534"/>
                      <a:pt x="11855" y="10462"/>
                      <a:pt x="14246" y="14744"/>
                    </a:cubicBezTo>
                    <a:lnTo>
                      <a:pt x="21600" y="4201"/>
                    </a:lnTo>
                    <a:cubicBezTo>
                      <a:pt x="13227" y="-6856"/>
                      <a:pt x="0" y="7408"/>
                      <a:pt x="0" y="7408"/>
                    </a:cubicBezTo>
                    <a:cubicBezTo>
                      <a:pt x="1574" y="6775"/>
                      <a:pt x="3234" y="6571"/>
                      <a:pt x="4930" y="6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8"/>
              <p:cNvSpPr/>
              <p:nvPr/>
            </p:nvSpPr>
            <p:spPr>
              <a:xfrm rot="1044877">
                <a:off x="1401877" y="1023321"/>
                <a:ext cx="2207788" cy="828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7296" y="0"/>
                    </a:moveTo>
                    <a:lnTo>
                      <a:pt x="0" y="10791"/>
                    </a:lnTo>
                    <a:cubicBezTo>
                      <a:pt x="12242" y="21600"/>
                      <a:pt x="21600" y="6738"/>
                      <a:pt x="21600" y="6738"/>
                    </a:cubicBezTo>
                    <a:cubicBezTo>
                      <a:pt x="19880" y="7581"/>
                      <a:pt x="18050" y="7884"/>
                      <a:pt x="16181" y="7536"/>
                    </a:cubicBezTo>
                    <a:cubicBezTo>
                      <a:pt x="12700" y="6887"/>
                      <a:pt x="9624" y="4113"/>
                      <a:pt x="72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627935" y="2463096"/>
              <a:ext cx="1430019" cy="1010888"/>
              <a:chOff x="293860" y="170023"/>
              <a:chExt cx="2860035" cy="2021775"/>
            </a:xfrm>
            <a:solidFill>
              <a:schemeClr val="accent2"/>
            </a:solidFill>
          </p:grpSpPr>
          <p:sp>
            <p:nvSpPr>
              <p:cNvPr id="29" name="Freeform: Shape 20"/>
              <p:cNvSpPr/>
              <p:nvPr/>
            </p:nvSpPr>
            <p:spPr>
              <a:xfrm rot="1044877">
                <a:off x="293860" y="521457"/>
                <a:ext cx="1409055" cy="167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5" y="16775"/>
                    </a:moveTo>
                    <a:cubicBezTo>
                      <a:pt x="9476" y="13739"/>
                      <a:pt x="14862" y="12281"/>
                      <a:pt x="20148" y="12332"/>
                    </a:cubicBezTo>
                    <a:lnTo>
                      <a:pt x="21600" y="0"/>
                    </a:lnTo>
                    <a:cubicBezTo>
                      <a:pt x="5546" y="1894"/>
                      <a:pt x="0" y="21600"/>
                      <a:pt x="0" y="21600"/>
                    </a:cubicBezTo>
                    <a:cubicBezTo>
                      <a:pt x="1325" y="19815"/>
                      <a:pt x="3010" y="18179"/>
                      <a:pt x="5055" y="1677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1"/>
              <p:cNvSpPr/>
              <p:nvPr/>
            </p:nvSpPr>
            <p:spPr>
              <a:xfrm rot="1044877">
                <a:off x="1753912" y="170023"/>
                <a:ext cx="1399983" cy="172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4" y="9604"/>
                    </a:moveTo>
                    <a:lnTo>
                      <a:pt x="0" y="21600"/>
                    </a:lnTo>
                    <a:cubicBezTo>
                      <a:pt x="20284" y="15896"/>
                      <a:pt x="21600" y="0"/>
                      <a:pt x="21600" y="0"/>
                    </a:cubicBezTo>
                    <a:cubicBezTo>
                      <a:pt x="20199" y="1978"/>
                      <a:pt x="18344" y="3789"/>
                      <a:pt x="16046" y="5310"/>
                    </a:cubicBezTo>
                    <a:cubicBezTo>
                      <a:pt x="11766" y="8141"/>
                      <a:pt x="6634" y="9545"/>
                      <a:pt x="1514" y="96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5516247" y="2575425"/>
              <a:ext cx="738408" cy="1746278"/>
              <a:chOff x="369872" y="73405"/>
              <a:chExt cx="1476813" cy="3492556"/>
            </a:xfrm>
            <a:solidFill>
              <a:schemeClr val="accent2"/>
            </a:solidFill>
          </p:grpSpPr>
          <p:sp>
            <p:nvSpPr>
              <p:cNvPr id="27" name="Freeform: Shape 23"/>
              <p:cNvSpPr/>
              <p:nvPr/>
            </p:nvSpPr>
            <p:spPr>
              <a:xfrm rot="1044877">
                <a:off x="369872" y="1388505"/>
                <a:ext cx="849388" cy="217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45" h="21600" extrusionOk="0">
                    <a:moveTo>
                      <a:pt x="6877" y="16670"/>
                    </a:moveTo>
                    <a:cubicBezTo>
                      <a:pt x="7535" y="13000"/>
                      <a:pt x="10463" y="9744"/>
                      <a:pt x="14745" y="7353"/>
                    </a:cubicBezTo>
                    <a:lnTo>
                      <a:pt x="4202" y="0"/>
                    </a:lnTo>
                    <a:cubicBezTo>
                      <a:pt x="-6855" y="8373"/>
                      <a:pt x="7409" y="21600"/>
                      <a:pt x="7409" y="21600"/>
                    </a:cubicBezTo>
                    <a:cubicBezTo>
                      <a:pt x="6775" y="20026"/>
                      <a:pt x="6572" y="18367"/>
                      <a:pt x="6877" y="166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4"/>
              <p:cNvSpPr/>
              <p:nvPr/>
            </p:nvSpPr>
            <p:spPr>
              <a:xfrm rot="1044877">
                <a:off x="1018024" y="73405"/>
                <a:ext cx="828661" cy="220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31" h="21600" extrusionOk="0">
                    <a:moveTo>
                      <a:pt x="0" y="14304"/>
                    </a:moveTo>
                    <a:lnTo>
                      <a:pt x="10792" y="21600"/>
                    </a:lnTo>
                    <a:cubicBezTo>
                      <a:pt x="21600" y="9359"/>
                      <a:pt x="6739" y="0"/>
                      <a:pt x="6739" y="0"/>
                    </a:cubicBezTo>
                    <a:cubicBezTo>
                      <a:pt x="7581" y="1720"/>
                      <a:pt x="7884" y="3550"/>
                      <a:pt x="7536" y="5419"/>
                    </a:cubicBezTo>
                    <a:cubicBezTo>
                      <a:pt x="6887" y="8900"/>
                      <a:pt x="4112" y="11976"/>
                      <a:pt x="0" y="143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6104757" y="2704319"/>
              <a:ext cx="1006203" cy="1432654"/>
              <a:chOff x="169999" y="225652"/>
              <a:chExt cx="2012405" cy="2865307"/>
            </a:xfrm>
            <a:solidFill>
              <a:schemeClr val="accent3"/>
            </a:solidFill>
          </p:grpSpPr>
          <p:sp>
            <p:nvSpPr>
              <p:cNvPr id="25" name="Freeform: Shape 26"/>
              <p:cNvSpPr/>
              <p:nvPr/>
            </p:nvSpPr>
            <p:spPr>
              <a:xfrm rot="1044877">
                <a:off x="512049" y="1681917"/>
                <a:ext cx="1670355" cy="140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16546"/>
                    </a:moveTo>
                    <a:cubicBezTo>
                      <a:pt x="13739" y="12124"/>
                      <a:pt x="12280" y="6739"/>
                      <a:pt x="12332" y="1452"/>
                    </a:cubicBezTo>
                    <a:lnTo>
                      <a:pt x="0" y="0"/>
                    </a:lnTo>
                    <a:cubicBezTo>
                      <a:pt x="1894" y="16053"/>
                      <a:pt x="21600" y="21600"/>
                      <a:pt x="21600" y="21600"/>
                    </a:cubicBezTo>
                    <a:cubicBezTo>
                      <a:pt x="19815" y="20276"/>
                      <a:pt x="18178" y="18590"/>
                      <a:pt x="16775" y="165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7"/>
              <p:cNvSpPr/>
              <p:nvPr/>
            </p:nvSpPr>
            <p:spPr>
              <a:xfrm rot="1044877">
                <a:off x="169999" y="225652"/>
                <a:ext cx="1722338" cy="1399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4" y="20087"/>
                    </a:moveTo>
                    <a:lnTo>
                      <a:pt x="21600" y="21600"/>
                    </a:lnTo>
                    <a:cubicBezTo>
                      <a:pt x="15896" y="1314"/>
                      <a:pt x="0" y="0"/>
                      <a:pt x="0" y="0"/>
                    </a:cubicBezTo>
                    <a:cubicBezTo>
                      <a:pt x="1978" y="1400"/>
                      <a:pt x="3789" y="3256"/>
                      <a:pt x="5310" y="5553"/>
                    </a:cubicBezTo>
                    <a:cubicBezTo>
                      <a:pt x="8141" y="9833"/>
                      <a:pt x="9545" y="14967"/>
                      <a:pt x="9604" y="200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595060" y="1925554"/>
              <a:ext cx="1197100" cy="1197100"/>
              <a:chOff x="293384" y="293384"/>
              <a:chExt cx="2394198" cy="2394198"/>
            </a:xfrm>
          </p:grpSpPr>
          <p:sp>
            <p:nvSpPr>
              <p:cNvPr id="23" name="Oval 29"/>
              <p:cNvSpPr/>
              <p:nvPr/>
            </p:nvSpPr>
            <p:spPr>
              <a:xfrm>
                <a:off x="293384" y="293384"/>
                <a:ext cx="2394198" cy="239419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30"/>
              <p:cNvSpPr/>
              <p:nvPr/>
            </p:nvSpPr>
            <p:spPr>
              <a:xfrm>
                <a:off x="896658" y="904974"/>
                <a:ext cx="1189233" cy="118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5" y="15576"/>
                    </a:moveTo>
                    <a:cubicBezTo>
                      <a:pt x="12143" y="16865"/>
                      <a:pt x="9843" y="18851"/>
                      <a:pt x="8177" y="21277"/>
                    </a:cubicBezTo>
                    <a:cubicBezTo>
                      <a:pt x="9016" y="21487"/>
                      <a:pt x="9894" y="21600"/>
                      <a:pt x="10799" y="21600"/>
                    </a:cubicBezTo>
                    <a:cubicBezTo>
                      <a:pt x="12428" y="21600"/>
                      <a:pt x="13971" y="21237"/>
                      <a:pt x="15356" y="20591"/>
                    </a:cubicBezTo>
                    <a:cubicBezTo>
                      <a:pt x="15579" y="19502"/>
                      <a:pt x="15697" y="18376"/>
                      <a:pt x="15697" y="17223"/>
                    </a:cubicBezTo>
                    <a:cubicBezTo>
                      <a:pt x="15697" y="16807"/>
                      <a:pt x="15678" y="16393"/>
                      <a:pt x="15646" y="15985"/>
                    </a:cubicBezTo>
                    <a:cubicBezTo>
                      <a:pt x="15369" y="15896"/>
                      <a:pt x="15114" y="15759"/>
                      <a:pt x="14895" y="15576"/>
                    </a:cubicBezTo>
                    <a:close/>
                    <a:moveTo>
                      <a:pt x="18049" y="2795"/>
                    </a:moveTo>
                    <a:cubicBezTo>
                      <a:pt x="16317" y="2963"/>
                      <a:pt x="14665" y="3399"/>
                      <a:pt x="13127" y="4049"/>
                    </a:cubicBezTo>
                    <a:cubicBezTo>
                      <a:pt x="13134" y="4126"/>
                      <a:pt x="13139" y="4202"/>
                      <a:pt x="13139" y="4280"/>
                    </a:cubicBezTo>
                    <a:cubicBezTo>
                      <a:pt x="13139" y="4643"/>
                      <a:pt x="13052" y="4984"/>
                      <a:pt x="12903" y="5288"/>
                    </a:cubicBezTo>
                    <a:cubicBezTo>
                      <a:pt x="14442" y="7095"/>
                      <a:pt x="15635" y="9197"/>
                      <a:pt x="16388" y="11500"/>
                    </a:cubicBezTo>
                    <a:cubicBezTo>
                      <a:pt x="17324" y="11518"/>
                      <a:pt x="18122" y="12089"/>
                      <a:pt x="18466" y="12902"/>
                    </a:cubicBezTo>
                    <a:cubicBezTo>
                      <a:pt x="19506" y="12797"/>
                      <a:pt x="20518" y="12597"/>
                      <a:pt x="21492" y="12311"/>
                    </a:cubicBezTo>
                    <a:cubicBezTo>
                      <a:pt x="21563" y="11818"/>
                      <a:pt x="21600" y="11313"/>
                      <a:pt x="21600" y="10800"/>
                    </a:cubicBezTo>
                    <a:cubicBezTo>
                      <a:pt x="21599" y="7626"/>
                      <a:pt x="20230" y="4770"/>
                      <a:pt x="18049" y="2795"/>
                    </a:cubicBezTo>
                    <a:close/>
                    <a:moveTo>
                      <a:pt x="13739" y="14350"/>
                    </a:moveTo>
                    <a:cubicBezTo>
                      <a:pt x="11072" y="13907"/>
                      <a:pt x="8601" y="12889"/>
                      <a:pt x="6449" y="11434"/>
                    </a:cubicBezTo>
                    <a:cubicBezTo>
                      <a:pt x="6099" y="11648"/>
                      <a:pt x="5689" y="11773"/>
                      <a:pt x="5251" y="11773"/>
                    </a:cubicBezTo>
                    <a:cubicBezTo>
                      <a:pt x="5087" y="11773"/>
                      <a:pt x="4931" y="11756"/>
                      <a:pt x="4779" y="11725"/>
                    </a:cubicBezTo>
                    <a:cubicBezTo>
                      <a:pt x="3749" y="13676"/>
                      <a:pt x="3091" y="15853"/>
                      <a:pt x="2902" y="18163"/>
                    </a:cubicBezTo>
                    <a:cubicBezTo>
                      <a:pt x="3930" y="19266"/>
                      <a:pt x="5183" y="20154"/>
                      <a:pt x="6593" y="20751"/>
                    </a:cubicBezTo>
                    <a:cubicBezTo>
                      <a:pt x="8345" y="18059"/>
                      <a:pt x="10791" y="15834"/>
                      <a:pt x="13739" y="14350"/>
                    </a:cubicBezTo>
                    <a:close/>
                    <a:moveTo>
                      <a:pt x="17257" y="15907"/>
                    </a:moveTo>
                    <a:cubicBezTo>
                      <a:pt x="17287" y="16343"/>
                      <a:pt x="17305" y="16781"/>
                      <a:pt x="17305" y="17223"/>
                    </a:cubicBezTo>
                    <a:cubicBezTo>
                      <a:pt x="17305" y="18003"/>
                      <a:pt x="17255" y="18771"/>
                      <a:pt x="17162" y="19525"/>
                    </a:cubicBezTo>
                    <a:cubicBezTo>
                      <a:pt x="18993" y="18189"/>
                      <a:pt x="20388" y="16288"/>
                      <a:pt x="21091" y="14080"/>
                    </a:cubicBezTo>
                    <a:cubicBezTo>
                      <a:pt x="20257" y="14282"/>
                      <a:pt x="19403" y="14426"/>
                      <a:pt x="18530" y="14508"/>
                    </a:cubicBezTo>
                    <a:cubicBezTo>
                      <a:pt x="18327" y="15139"/>
                      <a:pt x="17859" y="15646"/>
                      <a:pt x="17257" y="15907"/>
                    </a:cubicBezTo>
                    <a:close/>
                    <a:moveTo>
                      <a:pt x="14276" y="12805"/>
                    </a:moveTo>
                    <a:cubicBezTo>
                      <a:pt x="14419" y="12507"/>
                      <a:pt x="14622" y="12243"/>
                      <a:pt x="14874" y="12035"/>
                    </a:cubicBezTo>
                    <a:cubicBezTo>
                      <a:pt x="14195" y="9949"/>
                      <a:pt x="13121" y="8039"/>
                      <a:pt x="11737" y="6396"/>
                    </a:cubicBezTo>
                    <a:cubicBezTo>
                      <a:pt x="11463" y="6514"/>
                      <a:pt x="11160" y="6577"/>
                      <a:pt x="10841" y="6577"/>
                    </a:cubicBezTo>
                    <a:cubicBezTo>
                      <a:pt x="10342" y="6577"/>
                      <a:pt x="9882" y="6417"/>
                      <a:pt x="9506" y="6149"/>
                    </a:cubicBezTo>
                    <a:cubicBezTo>
                      <a:pt x="8672" y="6781"/>
                      <a:pt x="7901" y="7491"/>
                      <a:pt x="7200" y="8265"/>
                    </a:cubicBezTo>
                    <a:cubicBezTo>
                      <a:pt x="7421" y="8616"/>
                      <a:pt x="7549" y="9031"/>
                      <a:pt x="7549" y="9475"/>
                    </a:cubicBezTo>
                    <a:cubicBezTo>
                      <a:pt x="7549" y="9714"/>
                      <a:pt x="7512" y="9945"/>
                      <a:pt x="7444" y="10163"/>
                    </a:cubicBezTo>
                    <a:cubicBezTo>
                      <a:pt x="9459" y="11509"/>
                      <a:pt x="11779" y="12434"/>
                      <a:pt x="14276" y="12805"/>
                    </a:cubicBezTo>
                    <a:close/>
                    <a:moveTo>
                      <a:pt x="10842" y="1983"/>
                    </a:moveTo>
                    <a:cubicBezTo>
                      <a:pt x="11448" y="1983"/>
                      <a:pt x="11998" y="2218"/>
                      <a:pt x="12410" y="2604"/>
                    </a:cubicBezTo>
                    <a:cubicBezTo>
                      <a:pt x="13609" y="2088"/>
                      <a:pt x="14870" y="1691"/>
                      <a:pt x="16184" y="1439"/>
                    </a:cubicBezTo>
                    <a:cubicBezTo>
                      <a:pt x="14598" y="525"/>
                      <a:pt x="12760" y="0"/>
                      <a:pt x="10799" y="0"/>
                    </a:cubicBezTo>
                    <a:cubicBezTo>
                      <a:pt x="9463" y="0"/>
                      <a:pt x="8183" y="245"/>
                      <a:pt x="7001" y="690"/>
                    </a:cubicBezTo>
                    <a:cubicBezTo>
                      <a:pt x="7938" y="1154"/>
                      <a:pt x="8833" y="1694"/>
                      <a:pt x="9673" y="2304"/>
                    </a:cubicBezTo>
                    <a:cubicBezTo>
                      <a:pt x="10017" y="2100"/>
                      <a:pt x="10415" y="1983"/>
                      <a:pt x="10842" y="1983"/>
                    </a:cubicBezTo>
                    <a:close/>
                    <a:moveTo>
                      <a:pt x="2953" y="9475"/>
                    </a:moveTo>
                    <a:cubicBezTo>
                      <a:pt x="2953" y="9153"/>
                      <a:pt x="3021" y="8845"/>
                      <a:pt x="3140" y="8568"/>
                    </a:cubicBezTo>
                    <a:cubicBezTo>
                      <a:pt x="2402" y="7756"/>
                      <a:pt x="1735" y="6882"/>
                      <a:pt x="1150" y="5952"/>
                    </a:cubicBezTo>
                    <a:cubicBezTo>
                      <a:pt x="417" y="7409"/>
                      <a:pt x="0" y="9057"/>
                      <a:pt x="0" y="10801"/>
                    </a:cubicBezTo>
                    <a:cubicBezTo>
                      <a:pt x="0" y="12819"/>
                      <a:pt x="556" y="14708"/>
                      <a:pt x="1520" y="16324"/>
                    </a:cubicBezTo>
                    <a:cubicBezTo>
                      <a:pt x="1865" y="14382"/>
                      <a:pt x="2519" y="12546"/>
                      <a:pt x="3421" y="10863"/>
                    </a:cubicBezTo>
                    <a:cubicBezTo>
                      <a:pt x="3128" y="10478"/>
                      <a:pt x="2953" y="9996"/>
                      <a:pt x="2953" y="9475"/>
                    </a:cubicBezTo>
                    <a:close/>
                    <a:moveTo>
                      <a:pt x="5252" y="7178"/>
                    </a:moveTo>
                    <a:cubicBezTo>
                      <a:pt x="5486" y="7178"/>
                      <a:pt x="5714" y="7212"/>
                      <a:pt x="5928" y="7279"/>
                    </a:cubicBezTo>
                    <a:cubicBezTo>
                      <a:pt x="6738" y="6372"/>
                      <a:pt x="7636" y="5546"/>
                      <a:pt x="8608" y="4814"/>
                    </a:cubicBezTo>
                    <a:cubicBezTo>
                      <a:pt x="8567" y="4643"/>
                      <a:pt x="8545" y="4463"/>
                      <a:pt x="8545" y="4280"/>
                    </a:cubicBezTo>
                    <a:cubicBezTo>
                      <a:pt x="8545" y="4025"/>
                      <a:pt x="8587" y="3780"/>
                      <a:pt x="8664" y="3551"/>
                    </a:cubicBezTo>
                    <a:cubicBezTo>
                      <a:pt x="7574" y="2771"/>
                      <a:pt x="6390" y="2115"/>
                      <a:pt x="5130" y="1609"/>
                    </a:cubicBezTo>
                    <a:cubicBezTo>
                      <a:pt x="3950" y="2339"/>
                      <a:pt x="2920" y="3289"/>
                      <a:pt x="2099" y="4404"/>
                    </a:cubicBezTo>
                    <a:cubicBezTo>
                      <a:pt x="2708" y="5484"/>
                      <a:pt x="3432" y="6490"/>
                      <a:pt x="4256" y="7406"/>
                    </a:cubicBezTo>
                    <a:cubicBezTo>
                      <a:pt x="4557" y="7261"/>
                      <a:pt x="4893" y="7178"/>
                      <a:pt x="5252" y="7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913862" y="2139702"/>
            <a:ext cx="677108" cy="25791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方正舒体" panose="02010601030101010101" pitchFamily="2" charset="-122"/>
                <a:ea typeface="方正舒体" panose="02010601030101010101" pitchFamily="2" charset="-122"/>
                <a:sym typeface="微软雅黑" pitchFamily="34" charset="-122"/>
              </a:rPr>
              <a:t>谢谢欣赏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03648" y="726519"/>
            <a:ext cx="4240126" cy="3992284"/>
            <a:chOff x="2343314" y="591466"/>
            <a:chExt cx="3520816" cy="3315018"/>
          </a:xfrm>
        </p:grpSpPr>
        <p:sp>
          <p:nvSpPr>
            <p:cNvPr id="12" name="椭圆 11"/>
            <p:cNvSpPr/>
            <p:nvPr/>
          </p:nvSpPr>
          <p:spPr>
            <a:xfrm>
              <a:off x="3142573" y="609446"/>
              <a:ext cx="2714838" cy="271483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149292" y="591466"/>
              <a:ext cx="2714838" cy="27148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2000" r="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878">
              <a:off x="3124347" y="2680201"/>
              <a:ext cx="867797" cy="122628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43314" y="634834"/>
              <a:ext cx="888891" cy="788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  <a:endParaRPr lang="en-GB" altLang="zh-CN" sz="4400" dirty="0">
              <a:solidFill>
                <a:srgbClr val="77849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8A766B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01</a:t>
            </a:r>
            <a:endParaRPr lang="en-GB" altLang="zh-CN" sz="8000" dirty="0">
              <a:solidFill>
                <a:srgbClr val="8A766B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33" y="1124620"/>
            <a:ext cx="2683268" cy="4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9353" y="1653648"/>
            <a:ext cx="1530771" cy="2074104"/>
            <a:chOff x="539353" y="1653648"/>
            <a:chExt cx="1530771" cy="2074104"/>
          </a:xfrm>
        </p:grpSpPr>
        <p:sp>
          <p:nvSpPr>
            <p:cNvPr id="21" name="Freeform: Shape 2"/>
            <p:cNvSpPr>
              <a:spLocks/>
            </p:cNvSpPr>
            <p:nvPr/>
          </p:nvSpPr>
          <p:spPr bwMode="auto">
            <a:xfrm>
              <a:off x="691271" y="1653648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1061"/>
                    <a:pt x="2881" y="3185"/>
                  </a:cubicBezTo>
                  <a:cubicBezTo>
                    <a:pt x="-961" y="7433"/>
                    <a:pt x="-961" y="14319"/>
                    <a:pt x="2881" y="18566"/>
                  </a:cubicBezTo>
                  <a:cubicBezTo>
                    <a:pt x="4162" y="19983"/>
                    <a:pt x="5714" y="20915"/>
                    <a:pt x="7349" y="21387"/>
                  </a:cubicBezTo>
                  <a:cubicBezTo>
                    <a:pt x="7502" y="20105"/>
                    <a:pt x="7606" y="18839"/>
                    <a:pt x="7040" y="17627"/>
                  </a:cubicBezTo>
                  <a:cubicBezTo>
                    <a:pt x="6734" y="16971"/>
                    <a:pt x="6508" y="15994"/>
                    <a:pt x="6456" y="15252"/>
                  </a:cubicBezTo>
                  <a:cubicBezTo>
                    <a:pt x="6401" y="14476"/>
                    <a:pt x="6337" y="13689"/>
                    <a:pt x="6443" y="12919"/>
                  </a:cubicBezTo>
                  <a:cubicBezTo>
                    <a:pt x="6519" y="12364"/>
                    <a:pt x="6597" y="11933"/>
                    <a:pt x="7092" y="11661"/>
                  </a:cubicBezTo>
                  <a:cubicBezTo>
                    <a:pt x="7371" y="11509"/>
                    <a:pt x="7879" y="11601"/>
                    <a:pt x="7981" y="11271"/>
                  </a:cubicBezTo>
                  <a:cubicBezTo>
                    <a:pt x="8218" y="10496"/>
                    <a:pt x="8931" y="10470"/>
                    <a:pt x="9550" y="10696"/>
                  </a:cubicBezTo>
                  <a:cubicBezTo>
                    <a:pt x="9537" y="9892"/>
                    <a:pt x="10640" y="9462"/>
                    <a:pt x="11187" y="9814"/>
                  </a:cubicBezTo>
                  <a:cubicBezTo>
                    <a:pt x="11217" y="8792"/>
                    <a:pt x="11241" y="7794"/>
                    <a:pt x="11299" y="6770"/>
                  </a:cubicBezTo>
                  <a:cubicBezTo>
                    <a:pt x="11331" y="6199"/>
                    <a:pt x="11040" y="4873"/>
                    <a:pt x="11691" y="4630"/>
                  </a:cubicBezTo>
                  <a:cubicBezTo>
                    <a:pt x="12334" y="4389"/>
                    <a:pt x="12636" y="5057"/>
                    <a:pt x="12665" y="5661"/>
                  </a:cubicBezTo>
                  <a:cubicBezTo>
                    <a:pt x="12687" y="6109"/>
                    <a:pt x="12630" y="6559"/>
                    <a:pt x="12621" y="7008"/>
                  </a:cubicBezTo>
                  <a:cubicBezTo>
                    <a:pt x="12615" y="7348"/>
                    <a:pt x="12656" y="7708"/>
                    <a:pt x="12632" y="8051"/>
                  </a:cubicBezTo>
                  <a:cubicBezTo>
                    <a:pt x="12567" y="8966"/>
                    <a:pt x="12574" y="9833"/>
                    <a:pt x="12541" y="10751"/>
                  </a:cubicBezTo>
                  <a:cubicBezTo>
                    <a:pt x="12523" y="11234"/>
                    <a:pt x="12603" y="11706"/>
                    <a:pt x="12603" y="12187"/>
                  </a:cubicBezTo>
                  <a:cubicBezTo>
                    <a:pt x="12603" y="12720"/>
                    <a:pt x="12787" y="12862"/>
                    <a:pt x="13052" y="13278"/>
                  </a:cubicBezTo>
                  <a:cubicBezTo>
                    <a:pt x="13598" y="14135"/>
                    <a:pt x="13067" y="14687"/>
                    <a:pt x="12834" y="15484"/>
                  </a:cubicBezTo>
                  <a:cubicBezTo>
                    <a:pt x="12622" y="16211"/>
                    <a:pt x="12162" y="16649"/>
                    <a:pt x="11725" y="17205"/>
                  </a:cubicBezTo>
                  <a:cubicBezTo>
                    <a:pt x="11085" y="18018"/>
                    <a:pt x="11420" y="19826"/>
                    <a:pt x="11447" y="20807"/>
                  </a:cubicBezTo>
                  <a:cubicBezTo>
                    <a:pt x="11454" y="21060"/>
                    <a:pt x="11442" y="21335"/>
                    <a:pt x="11436" y="21600"/>
                  </a:cubicBezTo>
                  <a:cubicBezTo>
                    <a:pt x="13398" y="21244"/>
                    <a:pt x="15284" y="20239"/>
                    <a:pt x="16796" y="18566"/>
                  </a:cubicBezTo>
                  <a:cubicBezTo>
                    <a:pt x="20638" y="14319"/>
                    <a:pt x="20638" y="7433"/>
                    <a:pt x="16796" y="3185"/>
                  </a:cubicBezTo>
                  <a:cubicBezTo>
                    <a:pt x="14875" y="1061"/>
                    <a:pt x="12356" y="0"/>
                    <a:pt x="9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539353" y="3084807"/>
              <a:ext cx="1530771" cy="642945"/>
              <a:chOff x="1732858" y="5001250"/>
              <a:chExt cx="2213143" cy="857260"/>
            </a:xfrm>
          </p:grpSpPr>
          <p:sp>
            <p:nvSpPr>
              <p:cNvPr id="19" name="TextBox 31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2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172984" y="1653648"/>
            <a:ext cx="1530771" cy="2074104"/>
            <a:chOff x="2172984" y="1653648"/>
            <a:chExt cx="1530771" cy="2074104"/>
          </a:xfrm>
        </p:grpSpPr>
        <p:sp>
          <p:nvSpPr>
            <p:cNvPr id="22" name="Freeform: Shape 5"/>
            <p:cNvSpPr>
              <a:spLocks/>
            </p:cNvSpPr>
            <p:nvPr/>
          </p:nvSpPr>
          <p:spPr bwMode="auto">
            <a:xfrm>
              <a:off x="2358647" y="1653648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1"/>
                    <a:pt x="2881" y="3185"/>
                  </a:cubicBezTo>
                  <a:cubicBezTo>
                    <a:pt x="-961" y="7432"/>
                    <a:pt x="-961" y="14317"/>
                    <a:pt x="2881" y="18564"/>
                  </a:cubicBezTo>
                  <a:cubicBezTo>
                    <a:pt x="4403" y="20245"/>
                    <a:pt x="6299" y="21250"/>
                    <a:pt x="8273" y="21599"/>
                  </a:cubicBezTo>
                  <a:cubicBezTo>
                    <a:pt x="8280" y="21196"/>
                    <a:pt x="8288" y="20786"/>
                    <a:pt x="8291" y="20399"/>
                  </a:cubicBezTo>
                  <a:cubicBezTo>
                    <a:pt x="8298" y="19449"/>
                    <a:pt x="7895" y="18952"/>
                    <a:pt x="7454" y="18205"/>
                  </a:cubicBezTo>
                  <a:cubicBezTo>
                    <a:pt x="7100" y="17604"/>
                    <a:pt x="7030" y="16970"/>
                    <a:pt x="6909" y="16284"/>
                  </a:cubicBezTo>
                  <a:cubicBezTo>
                    <a:pt x="6776" y="15533"/>
                    <a:pt x="6599" y="14888"/>
                    <a:pt x="6753" y="14112"/>
                  </a:cubicBezTo>
                  <a:cubicBezTo>
                    <a:pt x="6887" y="13434"/>
                    <a:pt x="7281" y="13322"/>
                    <a:pt x="7787" y="13110"/>
                  </a:cubicBezTo>
                  <a:cubicBezTo>
                    <a:pt x="7554" y="12673"/>
                    <a:pt x="7406" y="12140"/>
                    <a:pt x="7790" y="11734"/>
                  </a:cubicBezTo>
                  <a:cubicBezTo>
                    <a:pt x="8060" y="11449"/>
                    <a:pt x="8680" y="11481"/>
                    <a:pt x="8951" y="11734"/>
                  </a:cubicBezTo>
                  <a:cubicBezTo>
                    <a:pt x="8952" y="10799"/>
                    <a:pt x="8650" y="9866"/>
                    <a:pt x="8398" y="8977"/>
                  </a:cubicBezTo>
                  <a:cubicBezTo>
                    <a:pt x="8241" y="8425"/>
                    <a:pt x="8213" y="7832"/>
                    <a:pt x="8068" y="7277"/>
                  </a:cubicBezTo>
                  <a:cubicBezTo>
                    <a:pt x="7963" y="6878"/>
                    <a:pt x="7786" y="6442"/>
                    <a:pt x="7764" y="6025"/>
                  </a:cubicBezTo>
                  <a:cubicBezTo>
                    <a:pt x="7707" y="4971"/>
                    <a:pt x="8821" y="5095"/>
                    <a:pt x="9034" y="6016"/>
                  </a:cubicBezTo>
                  <a:cubicBezTo>
                    <a:pt x="9248" y="6940"/>
                    <a:pt x="9675" y="8095"/>
                    <a:pt x="9790" y="9038"/>
                  </a:cubicBezTo>
                  <a:cubicBezTo>
                    <a:pt x="9832" y="9377"/>
                    <a:pt x="10225" y="11269"/>
                    <a:pt x="10518" y="11269"/>
                  </a:cubicBezTo>
                  <a:cubicBezTo>
                    <a:pt x="11000" y="11269"/>
                    <a:pt x="11177" y="9653"/>
                    <a:pt x="11285" y="9325"/>
                  </a:cubicBezTo>
                  <a:cubicBezTo>
                    <a:pt x="11460" y="8791"/>
                    <a:pt x="11555" y="8186"/>
                    <a:pt x="11596" y="7616"/>
                  </a:cubicBezTo>
                  <a:cubicBezTo>
                    <a:pt x="11626" y="7204"/>
                    <a:pt x="11663" y="6834"/>
                    <a:pt x="11804" y="6450"/>
                  </a:cubicBezTo>
                  <a:cubicBezTo>
                    <a:pt x="12132" y="5554"/>
                    <a:pt x="12881" y="5794"/>
                    <a:pt x="12976" y="6728"/>
                  </a:cubicBezTo>
                  <a:cubicBezTo>
                    <a:pt x="13032" y="7273"/>
                    <a:pt x="12812" y="7796"/>
                    <a:pt x="12776" y="8337"/>
                  </a:cubicBezTo>
                  <a:cubicBezTo>
                    <a:pt x="12740" y="8882"/>
                    <a:pt x="12629" y="9500"/>
                    <a:pt x="12459" y="10026"/>
                  </a:cubicBezTo>
                  <a:cubicBezTo>
                    <a:pt x="12320" y="10457"/>
                    <a:pt x="12422" y="10912"/>
                    <a:pt x="12334" y="11364"/>
                  </a:cubicBezTo>
                  <a:cubicBezTo>
                    <a:pt x="12243" y="11837"/>
                    <a:pt x="12155" y="12146"/>
                    <a:pt x="12267" y="12628"/>
                  </a:cubicBezTo>
                  <a:cubicBezTo>
                    <a:pt x="12513" y="13688"/>
                    <a:pt x="12427" y="14900"/>
                    <a:pt x="12454" y="15850"/>
                  </a:cubicBezTo>
                  <a:cubicBezTo>
                    <a:pt x="12478" y="16701"/>
                    <a:pt x="12402" y="17232"/>
                    <a:pt x="12215" y="18058"/>
                  </a:cubicBezTo>
                  <a:cubicBezTo>
                    <a:pt x="11974" y="19124"/>
                    <a:pt x="12145" y="20145"/>
                    <a:pt x="12111" y="21258"/>
                  </a:cubicBezTo>
                  <a:cubicBezTo>
                    <a:pt x="12109" y="21322"/>
                    <a:pt x="12110" y="21381"/>
                    <a:pt x="12108" y="21444"/>
                  </a:cubicBezTo>
                  <a:cubicBezTo>
                    <a:pt x="13826" y="20996"/>
                    <a:pt x="15456" y="20044"/>
                    <a:pt x="16796" y="18564"/>
                  </a:cubicBezTo>
                  <a:cubicBezTo>
                    <a:pt x="20638" y="14317"/>
                    <a:pt x="20639" y="7432"/>
                    <a:pt x="16796" y="3185"/>
                  </a:cubicBezTo>
                  <a:cubicBezTo>
                    <a:pt x="14875" y="1061"/>
                    <a:pt x="12358" y="0"/>
                    <a:pt x="9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2172984" y="3084807"/>
              <a:ext cx="1530771" cy="642945"/>
              <a:chOff x="1732858" y="5001250"/>
              <a:chExt cx="2213143" cy="857260"/>
            </a:xfrm>
          </p:grpSpPr>
          <p:sp>
            <p:nvSpPr>
              <p:cNvPr id="17" name="TextBox 2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3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806615" y="1653648"/>
            <a:ext cx="1530771" cy="2074104"/>
            <a:chOff x="3806615" y="1653648"/>
            <a:chExt cx="1530771" cy="2074104"/>
          </a:xfrm>
        </p:grpSpPr>
        <p:sp>
          <p:nvSpPr>
            <p:cNvPr id="23" name="Freeform: Shape 8"/>
            <p:cNvSpPr>
              <a:spLocks/>
            </p:cNvSpPr>
            <p:nvPr/>
          </p:nvSpPr>
          <p:spPr bwMode="auto">
            <a:xfrm>
              <a:off x="4026644" y="1653648"/>
              <a:ext cx="1091329" cy="1082027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3"/>
                    <a:pt x="2881" y="3190"/>
                  </a:cubicBezTo>
                  <a:cubicBezTo>
                    <a:pt x="-961" y="7445"/>
                    <a:pt x="-961" y="14344"/>
                    <a:pt x="2881" y="18598"/>
                  </a:cubicBezTo>
                  <a:cubicBezTo>
                    <a:pt x="4337" y="20210"/>
                    <a:pt x="6134" y="21209"/>
                    <a:pt x="8016" y="21600"/>
                  </a:cubicBezTo>
                  <a:cubicBezTo>
                    <a:pt x="8154" y="20857"/>
                    <a:pt x="8137" y="20064"/>
                    <a:pt x="8049" y="19309"/>
                  </a:cubicBezTo>
                  <a:cubicBezTo>
                    <a:pt x="7981" y="18720"/>
                    <a:pt x="7552" y="18189"/>
                    <a:pt x="7389" y="17614"/>
                  </a:cubicBezTo>
                  <a:cubicBezTo>
                    <a:pt x="7066" y="16467"/>
                    <a:pt x="6898" y="15510"/>
                    <a:pt x="6898" y="14297"/>
                  </a:cubicBezTo>
                  <a:cubicBezTo>
                    <a:pt x="6898" y="13719"/>
                    <a:pt x="6390" y="12905"/>
                    <a:pt x="7171" y="12234"/>
                  </a:cubicBezTo>
                  <a:cubicBezTo>
                    <a:pt x="7405" y="12033"/>
                    <a:pt x="7717" y="12156"/>
                    <a:pt x="7748" y="11802"/>
                  </a:cubicBezTo>
                  <a:cubicBezTo>
                    <a:pt x="7766" y="11598"/>
                    <a:pt x="7754" y="11382"/>
                    <a:pt x="7709" y="11184"/>
                  </a:cubicBezTo>
                  <a:cubicBezTo>
                    <a:pt x="7551" y="10484"/>
                    <a:pt x="7369" y="9823"/>
                    <a:pt x="7288" y="9106"/>
                  </a:cubicBezTo>
                  <a:cubicBezTo>
                    <a:pt x="7219" y="8496"/>
                    <a:pt x="7152" y="7823"/>
                    <a:pt x="7018" y="7227"/>
                  </a:cubicBezTo>
                  <a:cubicBezTo>
                    <a:pt x="6929" y="6833"/>
                    <a:pt x="6938" y="5868"/>
                    <a:pt x="7574" y="6099"/>
                  </a:cubicBezTo>
                  <a:cubicBezTo>
                    <a:pt x="8112" y="6295"/>
                    <a:pt x="8202" y="7091"/>
                    <a:pt x="8237" y="7613"/>
                  </a:cubicBezTo>
                  <a:cubicBezTo>
                    <a:pt x="8321" y="8873"/>
                    <a:pt x="8637" y="10157"/>
                    <a:pt x="9011" y="11356"/>
                  </a:cubicBezTo>
                  <a:cubicBezTo>
                    <a:pt x="9365" y="11088"/>
                    <a:pt x="9136" y="10567"/>
                    <a:pt x="9154" y="10200"/>
                  </a:cubicBezTo>
                  <a:cubicBezTo>
                    <a:pt x="9177" y="9704"/>
                    <a:pt x="9200" y="9216"/>
                    <a:pt x="9232" y="8724"/>
                  </a:cubicBezTo>
                  <a:cubicBezTo>
                    <a:pt x="9272" y="8096"/>
                    <a:pt x="9103" y="7497"/>
                    <a:pt x="9193" y="6859"/>
                  </a:cubicBezTo>
                  <a:cubicBezTo>
                    <a:pt x="9254" y="6428"/>
                    <a:pt x="9119" y="5797"/>
                    <a:pt x="9432" y="5449"/>
                  </a:cubicBezTo>
                  <a:cubicBezTo>
                    <a:pt x="9728" y="5121"/>
                    <a:pt x="10265" y="5332"/>
                    <a:pt x="10372" y="5757"/>
                  </a:cubicBezTo>
                  <a:cubicBezTo>
                    <a:pt x="10522" y="6349"/>
                    <a:pt x="10388" y="7074"/>
                    <a:pt x="10370" y="7676"/>
                  </a:cubicBezTo>
                  <a:cubicBezTo>
                    <a:pt x="10349" y="8368"/>
                    <a:pt x="10560" y="9005"/>
                    <a:pt x="10560" y="9696"/>
                  </a:cubicBezTo>
                  <a:cubicBezTo>
                    <a:pt x="10560" y="10149"/>
                    <a:pt x="10351" y="10721"/>
                    <a:pt x="10609" y="11135"/>
                  </a:cubicBezTo>
                  <a:cubicBezTo>
                    <a:pt x="11006" y="10952"/>
                    <a:pt x="10975" y="10063"/>
                    <a:pt x="11079" y="9653"/>
                  </a:cubicBezTo>
                  <a:cubicBezTo>
                    <a:pt x="11169" y="9299"/>
                    <a:pt x="11287" y="9000"/>
                    <a:pt x="11337" y="8629"/>
                  </a:cubicBezTo>
                  <a:cubicBezTo>
                    <a:pt x="11370" y="8376"/>
                    <a:pt x="11464" y="8074"/>
                    <a:pt x="11464" y="7791"/>
                  </a:cubicBezTo>
                  <a:cubicBezTo>
                    <a:pt x="11464" y="7264"/>
                    <a:pt x="11488" y="6489"/>
                    <a:pt x="11843" y="6071"/>
                  </a:cubicBezTo>
                  <a:cubicBezTo>
                    <a:pt x="12136" y="5726"/>
                    <a:pt x="12824" y="5844"/>
                    <a:pt x="12916" y="6347"/>
                  </a:cubicBezTo>
                  <a:cubicBezTo>
                    <a:pt x="13046" y="7049"/>
                    <a:pt x="12637" y="7834"/>
                    <a:pt x="12597" y="8539"/>
                  </a:cubicBezTo>
                  <a:cubicBezTo>
                    <a:pt x="12556" y="9246"/>
                    <a:pt x="12525" y="9868"/>
                    <a:pt x="12308" y="10551"/>
                  </a:cubicBezTo>
                  <a:cubicBezTo>
                    <a:pt x="11919" y="11778"/>
                    <a:pt x="12431" y="13033"/>
                    <a:pt x="12225" y="14280"/>
                  </a:cubicBezTo>
                  <a:cubicBezTo>
                    <a:pt x="12091" y="15095"/>
                    <a:pt x="12382" y="15825"/>
                    <a:pt x="12256" y="16699"/>
                  </a:cubicBezTo>
                  <a:cubicBezTo>
                    <a:pt x="12204" y="17063"/>
                    <a:pt x="12041" y="17402"/>
                    <a:pt x="11916" y="17744"/>
                  </a:cubicBezTo>
                  <a:cubicBezTo>
                    <a:pt x="11833" y="17969"/>
                    <a:pt x="11607" y="18118"/>
                    <a:pt x="11607" y="18363"/>
                  </a:cubicBezTo>
                  <a:cubicBezTo>
                    <a:pt x="11607" y="19161"/>
                    <a:pt x="11789" y="19938"/>
                    <a:pt x="11781" y="20728"/>
                  </a:cubicBezTo>
                  <a:cubicBezTo>
                    <a:pt x="11778" y="21016"/>
                    <a:pt x="11753" y="21300"/>
                    <a:pt x="11734" y="21585"/>
                  </a:cubicBezTo>
                  <a:cubicBezTo>
                    <a:pt x="13589" y="21184"/>
                    <a:pt x="15359" y="20189"/>
                    <a:pt x="16796" y="18598"/>
                  </a:cubicBezTo>
                  <a:cubicBezTo>
                    <a:pt x="20638" y="14344"/>
                    <a:pt x="20638" y="7445"/>
                    <a:pt x="16796" y="3190"/>
                  </a:cubicBezTo>
                  <a:cubicBezTo>
                    <a:pt x="14875" y="1063"/>
                    <a:pt x="12358" y="0"/>
                    <a:pt x="9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20"/>
            <p:cNvGrpSpPr/>
            <p:nvPr/>
          </p:nvGrpSpPr>
          <p:grpSpPr>
            <a:xfrm>
              <a:off x="3806615" y="3084807"/>
              <a:ext cx="1530771" cy="642945"/>
              <a:chOff x="1732858" y="5001250"/>
              <a:chExt cx="2213143" cy="857260"/>
            </a:xfrm>
          </p:grpSpPr>
          <p:sp>
            <p:nvSpPr>
              <p:cNvPr id="15" name="TextBox 2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40246" y="1653648"/>
            <a:ext cx="1530771" cy="2074104"/>
            <a:chOff x="5440246" y="1653648"/>
            <a:chExt cx="1530771" cy="2074104"/>
          </a:xfrm>
        </p:grpSpPr>
        <p:sp>
          <p:nvSpPr>
            <p:cNvPr id="24" name="Freeform: Shape 11"/>
            <p:cNvSpPr>
              <a:spLocks/>
            </p:cNvSpPr>
            <p:nvPr/>
          </p:nvSpPr>
          <p:spPr bwMode="auto">
            <a:xfrm>
              <a:off x="5694020" y="1653648"/>
              <a:ext cx="1091329" cy="1083267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1"/>
                    <a:pt x="2881" y="3186"/>
                  </a:cubicBezTo>
                  <a:cubicBezTo>
                    <a:pt x="-961" y="7434"/>
                    <a:pt x="-961" y="14323"/>
                    <a:pt x="2881" y="18571"/>
                  </a:cubicBezTo>
                  <a:cubicBezTo>
                    <a:pt x="4240" y="20074"/>
                    <a:pt x="5899" y="21033"/>
                    <a:pt x="7644" y="21473"/>
                  </a:cubicBezTo>
                  <a:cubicBezTo>
                    <a:pt x="7648" y="21252"/>
                    <a:pt x="7643" y="21031"/>
                    <a:pt x="7605" y="20818"/>
                  </a:cubicBezTo>
                  <a:cubicBezTo>
                    <a:pt x="7431" y="19848"/>
                    <a:pt x="7313" y="18994"/>
                    <a:pt x="7026" y="18045"/>
                  </a:cubicBezTo>
                  <a:cubicBezTo>
                    <a:pt x="6736" y="17091"/>
                    <a:pt x="6626" y="16134"/>
                    <a:pt x="6475" y="15147"/>
                  </a:cubicBezTo>
                  <a:cubicBezTo>
                    <a:pt x="6317" y="14118"/>
                    <a:pt x="6608" y="13106"/>
                    <a:pt x="6306" y="12092"/>
                  </a:cubicBezTo>
                  <a:cubicBezTo>
                    <a:pt x="6068" y="11295"/>
                    <a:pt x="5814" y="10409"/>
                    <a:pt x="5698" y="9570"/>
                  </a:cubicBezTo>
                  <a:cubicBezTo>
                    <a:pt x="5650" y="9227"/>
                    <a:pt x="5530" y="8463"/>
                    <a:pt x="5937" y="8323"/>
                  </a:cubicBezTo>
                  <a:cubicBezTo>
                    <a:pt x="6319" y="8202"/>
                    <a:pt x="6444" y="8426"/>
                    <a:pt x="6597" y="8694"/>
                  </a:cubicBezTo>
                  <a:cubicBezTo>
                    <a:pt x="6826" y="9095"/>
                    <a:pt x="6874" y="9335"/>
                    <a:pt x="6896" y="9794"/>
                  </a:cubicBezTo>
                  <a:cubicBezTo>
                    <a:pt x="6922" y="10356"/>
                    <a:pt x="7199" y="10966"/>
                    <a:pt x="7353" y="11498"/>
                  </a:cubicBezTo>
                  <a:cubicBezTo>
                    <a:pt x="7384" y="11604"/>
                    <a:pt x="7694" y="12372"/>
                    <a:pt x="7829" y="11989"/>
                  </a:cubicBezTo>
                  <a:cubicBezTo>
                    <a:pt x="7961" y="11613"/>
                    <a:pt x="7889" y="11440"/>
                    <a:pt x="7826" y="11032"/>
                  </a:cubicBezTo>
                  <a:cubicBezTo>
                    <a:pt x="7748" y="10528"/>
                    <a:pt x="7879" y="9965"/>
                    <a:pt x="7771" y="9461"/>
                  </a:cubicBezTo>
                  <a:cubicBezTo>
                    <a:pt x="7657" y="8925"/>
                    <a:pt x="7685" y="8198"/>
                    <a:pt x="7717" y="7645"/>
                  </a:cubicBezTo>
                  <a:cubicBezTo>
                    <a:pt x="7743" y="7191"/>
                    <a:pt x="7556" y="5321"/>
                    <a:pt x="8665" y="5823"/>
                  </a:cubicBezTo>
                  <a:cubicBezTo>
                    <a:pt x="8943" y="5949"/>
                    <a:pt x="8934" y="8058"/>
                    <a:pt x="8925" y="8734"/>
                  </a:cubicBezTo>
                  <a:cubicBezTo>
                    <a:pt x="8915" y="9462"/>
                    <a:pt x="8950" y="11499"/>
                    <a:pt x="9333" y="11495"/>
                  </a:cubicBezTo>
                  <a:cubicBezTo>
                    <a:pt x="9470" y="11428"/>
                    <a:pt x="9451" y="10067"/>
                    <a:pt x="9505" y="9814"/>
                  </a:cubicBezTo>
                  <a:cubicBezTo>
                    <a:pt x="9643" y="9155"/>
                    <a:pt x="9656" y="8384"/>
                    <a:pt x="9723" y="7705"/>
                  </a:cubicBezTo>
                  <a:cubicBezTo>
                    <a:pt x="9784" y="7081"/>
                    <a:pt x="9730" y="5332"/>
                    <a:pt x="10476" y="5280"/>
                  </a:cubicBezTo>
                  <a:cubicBezTo>
                    <a:pt x="11885" y="5280"/>
                    <a:pt x="10909" y="7410"/>
                    <a:pt x="10983" y="8191"/>
                  </a:cubicBezTo>
                  <a:cubicBezTo>
                    <a:pt x="11053" y="8931"/>
                    <a:pt x="10797" y="9574"/>
                    <a:pt x="10786" y="10311"/>
                  </a:cubicBezTo>
                  <a:cubicBezTo>
                    <a:pt x="10781" y="10633"/>
                    <a:pt x="10668" y="11163"/>
                    <a:pt x="10773" y="11406"/>
                  </a:cubicBezTo>
                  <a:cubicBezTo>
                    <a:pt x="11150" y="12020"/>
                    <a:pt x="11510" y="10640"/>
                    <a:pt x="11591" y="10417"/>
                  </a:cubicBezTo>
                  <a:cubicBezTo>
                    <a:pt x="11820" y="9795"/>
                    <a:pt x="12032" y="9181"/>
                    <a:pt x="12308" y="8581"/>
                  </a:cubicBezTo>
                  <a:cubicBezTo>
                    <a:pt x="12584" y="7983"/>
                    <a:pt x="12566" y="7077"/>
                    <a:pt x="13077" y="6633"/>
                  </a:cubicBezTo>
                  <a:cubicBezTo>
                    <a:pt x="13359" y="6509"/>
                    <a:pt x="13569" y="6509"/>
                    <a:pt x="13860" y="6771"/>
                  </a:cubicBezTo>
                  <a:cubicBezTo>
                    <a:pt x="14268" y="7257"/>
                    <a:pt x="13853" y="8101"/>
                    <a:pt x="13706" y="8619"/>
                  </a:cubicBezTo>
                  <a:cubicBezTo>
                    <a:pt x="13529" y="9246"/>
                    <a:pt x="13374" y="9862"/>
                    <a:pt x="13181" y="10483"/>
                  </a:cubicBezTo>
                  <a:cubicBezTo>
                    <a:pt x="12911" y="11356"/>
                    <a:pt x="12661" y="12302"/>
                    <a:pt x="12316" y="13135"/>
                  </a:cubicBezTo>
                  <a:cubicBezTo>
                    <a:pt x="12284" y="13214"/>
                    <a:pt x="12205" y="14203"/>
                    <a:pt x="12197" y="14463"/>
                  </a:cubicBezTo>
                  <a:cubicBezTo>
                    <a:pt x="12183" y="14897"/>
                    <a:pt x="12230" y="15346"/>
                    <a:pt x="12116" y="15770"/>
                  </a:cubicBezTo>
                  <a:cubicBezTo>
                    <a:pt x="12055" y="15997"/>
                    <a:pt x="12220" y="16247"/>
                    <a:pt x="12230" y="16505"/>
                  </a:cubicBezTo>
                  <a:cubicBezTo>
                    <a:pt x="12258" y="17188"/>
                    <a:pt x="11798" y="17805"/>
                    <a:pt x="11487" y="18359"/>
                  </a:cubicBezTo>
                  <a:cubicBezTo>
                    <a:pt x="11343" y="19093"/>
                    <a:pt x="11444" y="20004"/>
                    <a:pt x="11448" y="20755"/>
                  </a:cubicBezTo>
                  <a:cubicBezTo>
                    <a:pt x="11450" y="21036"/>
                    <a:pt x="11459" y="21317"/>
                    <a:pt x="11466" y="21599"/>
                  </a:cubicBezTo>
                  <a:cubicBezTo>
                    <a:pt x="13418" y="21239"/>
                    <a:pt x="15290" y="20236"/>
                    <a:pt x="16796" y="18571"/>
                  </a:cubicBezTo>
                  <a:cubicBezTo>
                    <a:pt x="20638" y="14323"/>
                    <a:pt x="20638" y="7434"/>
                    <a:pt x="16796" y="3186"/>
                  </a:cubicBezTo>
                  <a:cubicBezTo>
                    <a:pt x="14875" y="1061"/>
                    <a:pt x="12358" y="0"/>
                    <a:pt x="9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5440246" y="3084807"/>
              <a:ext cx="1530771" cy="642945"/>
              <a:chOff x="1732858" y="5001250"/>
              <a:chExt cx="2213143" cy="857260"/>
            </a:xfrm>
          </p:grpSpPr>
          <p:sp>
            <p:nvSpPr>
              <p:cNvPr id="13" name="TextBox 2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2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073877" y="1653648"/>
            <a:ext cx="1530771" cy="2074104"/>
            <a:chOff x="7073877" y="1653648"/>
            <a:chExt cx="1530771" cy="2074104"/>
          </a:xfrm>
        </p:grpSpPr>
        <p:sp>
          <p:nvSpPr>
            <p:cNvPr id="25" name="Freeform: Shape 14"/>
            <p:cNvSpPr>
              <a:spLocks/>
            </p:cNvSpPr>
            <p:nvPr/>
          </p:nvSpPr>
          <p:spPr bwMode="auto">
            <a:xfrm>
              <a:off x="7361396" y="1653648"/>
              <a:ext cx="1091329" cy="108636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9" y="0"/>
                  </a:moveTo>
                  <a:cubicBezTo>
                    <a:pt x="7321" y="0"/>
                    <a:pt x="4802" y="1058"/>
                    <a:pt x="2881" y="3176"/>
                  </a:cubicBezTo>
                  <a:cubicBezTo>
                    <a:pt x="-961" y="7412"/>
                    <a:pt x="-961" y="14279"/>
                    <a:pt x="2881" y="18515"/>
                  </a:cubicBezTo>
                  <a:cubicBezTo>
                    <a:pt x="4148" y="19912"/>
                    <a:pt x="5679" y="20838"/>
                    <a:pt x="7295" y="21313"/>
                  </a:cubicBezTo>
                  <a:cubicBezTo>
                    <a:pt x="7306" y="21185"/>
                    <a:pt x="7325" y="21050"/>
                    <a:pt x="7334" y="20924"/>
                  </a:cubicBezTo>
                  <a:cubicBezTo>
                    <a:pt x="7433" y="19560"/>
                    <a:pt x="6825" y="18431"/>
                    <a:pt x="6445" y="17197"/>
                  </a:cubicBezTo>
                  <a:cubicBezTo>
                    <a:pt x="5874" y="15777"/>
                    <a:pt x="5675" y="14138"/>
                    <a:pt x="5687" y="12597"/>
                  </a:cubicBezTo>
                  <a:cubicBezTo>
                    <a:pt x="5692" y="11883"/>
                    <a:pt x="5275" y="11146"/>
                    <a:pt x="5102" y="10474"/>
                  </a:cubicBezTo>
                  <a:cubicBezTo>
                    <a:pt x="4891" y="10084"/>
                    <a:pt x="4845" y="9244"/>
                    <a:pt x="4785" y="8802"/>
                  </a:cubicBezTo>
                  <a:cubicBezTo>
                    <a:pt x="4670" y="7958"/>
                    <a:pt x="5327" y="7746"/>
                    <a:pt x="5684" y="8426"/>
                  </a:cubicBezTo>
                  <a:cubicBezTo>
                    <a:pt x="6037" y="9100"/>
                    <a:pt x="6096" y="9902"/>
                    <a:pt x="6409" y="10595"/>
                  </a:cubicBezTo>
                  <a:cubicBezTo>
                    <a:pt x="6559" y="10926"/>
                    <a:pt x="6656" y="11804"/>
                    <a:pt x="7058" y="11709"/>
                  </a:cubicBezTo>
                  <a:cubicBezTo>
                    <a:pt x="7366" y="11676"/>
                    <a:pt x="7023" y="10959"/>
                    <a:pt x="7014" y="10764"/>
                  </a:cubicBezTo>
                  <a:cubicBezTo>
                    <a:pt x="6994" y="10326"/>
                    <a:pt x="6870" y="9942"/>
                    <a:pt x="6890" y="9489"/>
                  </a:cubicBezTo>
                  <a:cubicBezTo>
                    <a:pt x="6902" y="9215"/>
                    <a:pt x="6900" y="8945"/>
                    <a:pt x="6864" y="8673"/>
                  </a:cubicBezTo>
                  <a:cubicBezTo>
                    <a:pt x="6676" y="8156"/>
                    <a:pt x="6772" y="7446"/>
                    <a:pt x="6700" y="6897"/>
                  </a:cubicBezTo>
                  <a:cubicBezTo>
                    <a:pt x="6653" y="6538"/>
                    <a:pt x="6630" y="6138"/>
                    <a:pt x="6757" y="5794"/>
                  </a:cubicBezTo>
                  <a:cubicBezTo>
                    <a:pt x="6870" y="5490"/>
                    <a:pt x="7223" y="5183"/>
                    <a:pt x="7539" y="5321"/>
                  </a:cubicBezTo>
                  <a:cubicBezTo>
                    <a:pt x="8013" y="5529"/>
                    <a:pt x="7872" y="6038"/>
                    <a:pt x="7885" y="6470"/>
                  </a:cubicBezTo>
                  <a:cubicBezTo>
                    <a:pt x="7898" y="6905"/>
                    <a:pt x="7949" y="7242"/>
                    <a:pt x="8022" y="7662"/>
                  </a:cubicBezTo>
                  <a:cubicBezTo>
                    <a:pt x="8083" y="8010"/>
                    <a:pt x="8257" y="8637"/>
                    <a:pt x="8194" y="8988"/>
                  </a:cubicBezTo>
                  <a:cubicBezTo>
                    <a:pt x="8243" y="9288"/>
                    <a:pt x="8365" y="11410"/>
                    <a:pt x="8773" y="10830"/>
                  </a:cubicBezTo>
                  <a:cubicBezTo>
                    <a:pt x="8897" y="10144"/>
                    <a:pt x="8726" y="8719"/>
                    <a:pt x="8695" y="7590"/>
                  </a:cubicBezTo>
                  <a:cubicBezTo>
                    <a:pt x="8671" y="6723"/>
                    <a:pt x="8388" y="5506"/>
                    <a:pt x="8914" y="4771"/>
                  </a:cubicBezTo>
                  <a:cubicBezTo>
                    <a:pt x="9231" y="4327"/>
                    <a:pt x="9761" y="4710"/>
                    <a:pt x="9880" y="5127"/>
                  </a:cubicBezTo>
                  <a:cubicBezTo>
                    <a:pt x="9987" y="5503"/>
                    <a:pt x="9933" y="5938"/>
                    <a:pt x="9927" y="6327"/>
                  </a:cubicBezTo>
                  <a:cubicBezTo>
                    <a:pt x="9911" y="7281"/>
                    <a:pt x="10254" y="8239"/>
                    <a:pt x="10117" y="9188"/>
                  </a:cubicBezTo>
                  <a:cubicBezTo>
                    <a:pt x="10072" y="9496"/>
                    <a:pt x="10223" y="11643"/>
                    <a:pt x="10821" y="10735"/>
                  </a:cubicBezTo>
                  <a:cubicBezTo>
                    <a:pt x="11048" y="10390"/>
                    <a:pt x="11044" y="9818"/>
                    <a:pt x="11177" y="9417"/>
                  </a:cubicBezTo>
                  <a:cubicBezTo>
                    <a:pt x="11348" y="8899"/>
                    <a:pt x="11477" y="8376"/>
                    <a:pt x="11686" y="7874"/>
                  </a:cubicBezTo>
                  <a:cubicBezTo>
                    <a:pt x="11930" y="7285"/>
                    <a:pt x="12234" y="5353"/>
                    <a:pt x="13177" y="5757"/>
                  </a:cubicBezTo>
                  <a:cubicBezTo>
                    <a:pt x="13823" y="6033"/>
                    <a:pt x="13102" y="7797"/>
                    <a:pt x="13011" y="8292"/>
                  </a:cubicBezTo>
                  <a:cubicBezTo>
                    <a:pt x="12788" y="9497"/>
                    <a:pt x="12376" y="10680"/>
                    <a:pt x="12182" y="11884"/>
                  </a:cubicBezTo>
                  <a:cubicBezTo>
                    <a:pt x="12110" y="12329"/>
                    <a:pt x="12410" y="12760"/>
                    <a:pt x="12257" y="13210"/>
                  </a:cubicBezTo>
                  <a:cubicBezTo>
                    <a:pt x="12171" y="13463"/>
                    <a:pt x="12396" y="14159"/>
                    <a:pt x="12645" y="14273"/>
                  </a:cubicBezTo>
                  <a:cubicBezTo>
                    <a:pt x="13755" y="14781"/>
                    <a:pt x="14069" y="13871"/>
                    <a:pt x="14957" y="13382"/>
                  </a:cubicBezTo>
                  <a:cubicBezTo>
                    <a:pt x="15330" y="13176"/>
                    <a:pt x="16717" y="12212"/>
                    <a:pt x="16911" y="13173"/>
                  </a:cubicBezTo>
                  <a:cubicBezTo>
                    <a:pt x="17046" y="13840"/>
                    <a:pt x="16325" y="14235"/>
                    <a:pt x="15918" y="14562"/>
                  </a:cubicBezTo>
                  <a:cubicBezTo>
                    <a:pt x="15429" y="14955"/>
                    <a:pt x="15007" y="15315"/>
                    <a:pt x="14658" y="15854"/>
                  </a:cubicBezTo>
                  <a:cubicBezTo>
                    <a:pt x="13893" y="17034"/>
                    <a:pt x="12512" y="18156"/>
                    <a:pt x="11317" y="18987"/>
                  </a:cubicBezTo>
                  <a:cubicBezTo>
                    <a:pt x="10833" y="19324"/>
                    <a:pt x="11018" y="20913"/>
                    <a:pt x="11047" y="21599"/>
                  </a:cubicBezTo>
                  <a:cubicBezTo>
                    <a:pt x="13148" y="21314"/>
                    <a:pt x="15184" y="20293"/>
                    <a:pt x="16796" y="18515"/>
                  </a:cubicBezTo>
                  <a:cubicBezTo>
                    <a:pt x="20639" y="14279"/>
                    <a:pt x="20638" y="7412"/>
                    <a:pt x="16796" y="3176"/>
                  </a:cubicBezTo>
                  <a:cubicBezTo>
                    <a:pt x="14875" y="1058"/>
                    <a:pt x="12356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22"/>
            <p:cNvGrpSpPr/>
            <p:nvPr/>
          </p:nvGrpSpPr>
          <p:grpSpPr>
            <a:xfrm>
              <a:off x="7073877" y="3084807"/>
              <a:ext cx="1530771" cy="642945"/>
              <a:chOff x="1732858" y="5001250"/>
              <a:chExt cx="2213143" cy="857260"/>
            </a:xfrm>
          </p:grpSpPr>
          <p:sp>
            <p:nvSpPr>
              <p:cNvPr id="11" name="TextBox 23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24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2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51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0" y="1165413"/>
            <a:ext cx="5233690" cy="918267"/>
            <a:chOff x="0" y="1553884"/>
            <a:chExt cx="6978253" cy="1224356"/>
          </a:xfrm>
        </p:grpSpPr>
        <p:sp>
          <p:nvSpPr>
            <p:cNvPr id="34" name="Arrow: Pentagon 4"/>
            <p:cNvSpPr>
              <a:spLocks noChangeAspect="1"/>
            </p:cNvSpPr>
            <p:nvPr/>
          </p:nvSpPr>
          <p:spPr>
            <a:xfrm>
              <a:off x="0" y="1553884"/>
              <a:ext cx="6978253" cy="1224356"/>
            </a:xfrm>
            <a:prstGeom prst="homePlate">
              <a:avLst>
                <a:gd name="adj" fmla="val 6058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Arrow: Pentagon 5"/>
            <p:cNvSpPr>
              <a:spLocks noChangeAspect="1"/>
            </p:cNvSpPr>
            <p:nvPr/>
          </p:nvSpPr>
          <p:spPr>
            <a:xfrm>
              <a:off x="0" y="1655914"/>
              <a:ext cx="5815211" cy="1020297"/>
            </a:xfrm>
            <a:prstGeom prst="homePlate">
              <a:avLst>
                <a:gd name="adj" fmla="val 60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Arrow: Pentagon 6"/>
            <p:cNvSpPr>
              <a:spLocks noChangeAspect="1"/>
            </p:cNvSpPr>
            <p:nvPr/>
          </p:nvSpPr>
          <p:spPr>
            <a:xfrm>
              <a:off x="0" y="1757942"/>
              <a:ext cx="4652169" cy="816238"/>
            </a:xfrm>
            <a:prstGeom prst="homePlate">
              <a:avLst>
                <a:gd name="adj" fmla="val 60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Arrow: Pentagon 7"/>
            <p:cNvSpPr>
              <a:spLocks noChangeAspect="1"/>
            </p:cNvSpPr>
            <p:nvPr/>
          </p:nvSpPr>
          <p:spPr>
            <a:xfrm>
              <a:off x="0" y="1859973"/>
              <a:ext cx="3489127" cy="612179"/>
            </a:xfrm>
            <a:prstGeom prst="homePlate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8"/>
            <p:cNvSpPr>
              <a:spLocks noChangeAspect="1"/>
            </p:cNvSpPr>
            <p:nvPr/>
          </p:nvSpPr>
          <p:spPr bwMode="auto">
            <a:xfrm>
              <a:off x="4690911" y="1972221"/>
              <a:ext cx="357020" cy="387681"/>
            </a:xfrm>
            <a:custGeom>
              <a:avLst/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9"/>
            <p:cNvSpPr>
              <a:spLocks noChangeAspect="1"/>
            </p:cNvSpPr>
            <p:nvPr/>
          </p:nvSpPr>
          <p:spPr bwMode="auto">
            <a:xfrm>
              <a:off x="2605398" y="1972221"/>
              <a:ext cx="368769" cy="387681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0"/>
            <p:cNvSpPr>
              <a:spLocks noChangeAspect="1"/>
            </p:cNvSpPr>
            <p:nvPr/>
          </p:nvSpPr>
          <p:spPr bwMode="auto">
            <a:xfrm>
              <a:off x="3768440" y="1972221"/>
              <a:ext cx="302208" cy="387681"/>
            </a:xfrm>
            <a:custGeom>
              <a:avLst/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1"/>
            <p:cNvSpPr>
              <a:spLocks noChangeAspect="1"/>
            </p:cNvSpPr>
            <p:nvPr/>
          </p:nvSpPr>
          <p:spPr bwMode="auto">
            <a:xfrm>
              <a:off x="5854083" y="1972221"/>
              <a:ext cx="403969" cy="387681"/>
            </a:xfrm>
            <a:custGeom>
              <a:avLst/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222000" y="1967196"/>
              <a:ext cx="1928733" cy="36933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ADD KEYWORD</a:t>
              </a:r>
            </a:p>
          </p:txBody>
        </p:sp>
      </p:grpSp>
      <p:cxnSp>
        <p:nvCxnSpPr>
          <p:cNvPr id="5" name="Straight Connector 14"/>
          <p:cNvCxnSpPr/>
          <p:nvPr/>
        </p:nvCxnSpPr>
        <p:spPr>
          <a:xfrm>
            <a:off x="2340815" y="1624547"/>
            <a:ext cx="0" cy="116304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/>
          <p:cNvCxnSpPr/>
          <p:nvPr/>
        </p:nvCxnSpPr>
        <p:spPr>
          <a:xfrm>
            <a:off x="3140381" y="1624547"/>
            <a:ext cx="0" cy="1744563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/>
          <p:cNvCxnSpPr/>
          <p:nvPr/>
        </p:nvCxnSpPr>
        <p:spPr>
          <a:xfrm>
            <a:off x="3939947" y="1624547"/>
            <a:ext cx="0" cy="2326085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/>
        </p:nvCxnSpPr>
        <p:spPr>
          <a:xfrm>
            <a:off x="4739513" y="1624547"/>
            <a:ext cx="0" cy="290760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1"/>
          <p:cNvGrpSpPr/>
          <p:nvPr/>
        </p:nvGrpSpPr>
        <p:grpSpPr>
          <a:xfrm>
            <a:off x="5493104" y="897564"/>
            <a:ext cx="1453964" cy="1453964"/>
            <a:chOff x="7324139" y="1196752"/>
            <a:chExt cx="1938619" cy="1938619"/>
          </a:xfrm>
        </p:grpSpPr>
        <p:sp>
          <p:nvSpPr>
            <p:cNvPr id="25" name="Oval 21"/>
            <p:cNvSpPr/>
            <p:nvPr/>
          </p:nvSpPr>
          <p:spPr>
            <a:xfrm>
              <a:off x="7324139" y="1196752"/>
              <a:ext cx="1938619" cy="19386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22"/>
            <p:cNvGrpSpPr/>
            <p:nvPr/>
          </p:nvGrpSpPr>
          <p:grpSpPr>
            <a:xfrm>
              <a:off x="8079753" y="1840276"/>
              <a:ext cx="427392" cy="629123"/>
              <a:chOff x="422275" y="4783138"/>
              <a:chExt cx="396875" cy="584200"/>
            </a:xfrm>
            <a:solidFill>
              <a:schemeClr val="bg1"/>
            </a:solidFill>
          </p:grpSpPr>
          <p:sp>
            <p:nvSpPr>
              <p:cNvPr id="27" name="Freeform: Shape 23"/>
              <p:cNvSpPr>
                <a:spLocks/>
              </p:cNvSpPr>
              <p:nvPr/>
            </p:nvSpPr>
            <p:spPr bwMode="auto">
              <a:xfrm>
                <a:off x="460375" y="4894263"/>
                <a:ext cx="76200" cy="66675"/>
              </a:xfrm>
              <a:custGeom>
                <a:avLst/>
                <a:gdLst>
                  <a:gd name="T0" fmla="*/ 48 w 48"/>
                  <a:gd name="T1" fmla="*/ 34 h 42"/>
                  <a:gd name="T2" fmla="*/ 48 w 48"/>
                  <a:gd name="T3" fmla="*/ 34 h 42"/>
                  <a:gd name="T4" fmla="*/ 48 w 48"/>
                  <a:gd name="T5" fmla="*/ 36 h 42"/>
                  <a:gd name="T6" fmla="*/ 46 w 48"/>
                  <a:gd name="T7" fmla="*/ 40 h 42"/>
                  <a:gd name="T8" fmla="*/ 44 w 48"/>
                  <a:gd name="T9" fmla="*/ 40 h 42"/>
                  <a:gd name="T10" fmla="*/ 40 w 48"/>
                  <a:gd name="T11" fmla="*/ 42 h 42"/>
                  <a:gd name="T12" fmla="*/ 8 w 48"/>
                  <a:gd name="T13" fmla="*/ 42 h 42"/>
                  <a:gd name="T14" fmla="*/ 8 w 48"/>
                  <a:gd name="T15" fmla="*/ 42 h 42"/>
                  <a:gd name="T16" fmla="*/ 6 w 48"/>
                  <a:gd name="T17" fmla="*/ 40 h 42"/>
                  <a:gd name="T18" fmla="*/ 4 w 48"/>
                  <a:gd name="T19" fmla="*/ 40 h 42"/>
                  <a:gd name="T20" fmla="*/ 2 w 48"/>
                  <a:gd name="T21" fmla="*/ 36 h 42"/>
                  <a:gd name="T22" fmla="*/ 0 w 48"/>
                  <a:gd name="T23" fmla="*/ 34 h 42"/>
                  <a:gd name="T24" fmla="*/ 0 w 48"/>
                  <a:gd name="T25" fmla="*/ 8 h 42"/>
                  <a:gd name="T26" fmla="*/ 0 w 48"/>
                  <a:gd name="T27" fmla="*/ 8 h 42"/>
                  <a:gd name="T28" fmla="*/ 2 w 48"/>
                  <a:gd name="T29" fmla="*/ 6 h 42"/>
                  <a:gd name="T30" fmla="*/ 4 w 48"/>
                  <a:gd name="T31" fmla="*/ 2 h 42"/>
                  <a:gd name="T32" fmla="*/ 6 w 48"/>
                  <a:gd name="T33" fmla="*/ 2 h 42"/>
                  <a:gd name="T34" fmla="*/ 8 w 48"/>
                  <a:gd name="T35" fmla="*/ 0 h 42"/>
                  <a:gd name="T36" fmla="*/ 40 w 48"/>
                  <a:gd name="T37" fmla="*/ 0 h 42"/>
                  <a:gd name="T38" fmla="*/ 40 w 48"/>
                  <a:gd name="T39" fmla="*/ 0 h 42"/>
                  <a:gd name="T40" fmla="*/ 44 w 48"/>
                  <a:gd name="T41" fmla="*/ 2 h 42"/>
                  <a:gd name="T42" fmla="*/ 46 w 48"/>
                  <a:gd name="T43" fmla="*/ 2 h 42"/>
                  <a:gd name="T44" fmla="*/ 48 w 48"/>
                  <a:gd name="T45" fmla="*/ 6 h 42"/>
                  <a:gd name="T46" fmla="*/ 48 w 48"/>
                  <a:gd name="T47" fmla="*/ 8 h 42"/>
                  <a:gd name="T48" fmla="*/ 48 w 48"/>
                  <a:gd name="T4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2">
                    <a:moveTo>
                      <a:pt x="48" y="34"/>
                    </a:moveTo>
                    <a:lnTo>
                      <a:pt x="48" y="34"/>
                    </a:lnTo>
                    <a:lnTo>
                      <a:pt x="48" y="36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4"/>
              <p:cNvSpPr>
                <a:spLocks/>
              </p:cNvSpPr>
              <p:nvPr/>
            </p:nvSpPr>
            <p:spPr bwMode="auto">
              <a:xfrm>
                <a:off x="460375" y="4979988"/>
                <a:ext cx="76200" cy="63500"/>
              </a:xfrm>
              <a:custGeom>
                <a:avLst/>
                <a:gdLst>
                  <a:gd name="T0" fmla="*/ 48 w 48"/>
                  <a:gd name="T1" fmla="*/ 32 h 40"/>
                  <a:gd name="T2" fmla="*/ 48 w 48"/>
                  <a:gd name="T3" fmla="*/ 32 h 40"/>
                  <a:gd name="T4" fmla="*/ 48 w 48"/>
                  <a:gd name="T5" fmla="*/ 36 h 40"/>
                  <a:gd name="T6" fmla="*/ 46 w 48"/>
                  <a:gd name="T7" fmla="*/ 38 h 40"/>
                  <a:gd name="T8" fmla="*/ 44 w 48"/>
                  <a:gd name="T9" fmla="*/ 40 h 40"/>
                  <a:gd name="T10" fmla="*/ 40 w 48"/>
                  <a:gd name="T11" fmla="*/ 40 h 40"/>
                  <a:gd name="T12" fmla="*/ 8 w 48"/>
                  <a:gd name="T13" fmla="*/ 40 h 40"/>
                  <a:gd name="T14" fmla="*/ 8 w 48"/>
                  <a:gd name="T15" fmla="*/ 40 h 40"/>
                  <a:gd name="T16" fmla="*/ 6 w 48"/>
                  <a:gd name="T17" fmla="*/ 40 h 40"/>
                  <a:gd name="T18" fmla="*/ 4 w 48"/>
                  <a:gd name="T19" fmla="*/ 38 h 40"/>
                  <a:gd name="T20" fmla="*/ 2 w 48"/>
                  <a:gd name="T21" fmla="*/ 36 h 40"/>
                  <a:gd name="T22" fmla="*/ 0 w 48"/>
                  <a:gd name="T23" fmla="*/ 32 h 40"/>
                  <a:gd name="T24" fmla="*/ 0 w 48"/>
                  <a:gd name="T25" fmla="*/ 8 h 40"/>
                  <a:gd name="T26" fmla="*/ 0 w 48"/>
                  <a:gd name="T27" fmla="*/ 8 h 40"/>
                  <a:gd name="T28" fmla="*/ 2 w 48"/>
                  <a:gd name="T29" fmla="*/ 4 h 40"/>
                  <a:gd name="T30" fmla="*/ 4 w 48"/>
                  <a:gd name="T31" fmla="*/ 2 h 40"/>
                  <a:gd name="T32" fmla="*/ 6 w 48"/>
                  <a:gd name="T33" fmla="*/ 0 h 40"/>
                  <a:gd name="T34" fmla="*/ 8 w 48"/>
                  <a:gd name="T35" fmla="*/ 0 h 40"/>
                  <a:gd name="T36" fmla="*/ 40 w 48"/>
                  <a:gd name="T37" fmla="*/ 0 h 40"/>
                  <a:gd name="T38" fmla="*/ 40 w 48"/>
                  <a:gd name="T39" fmla="*/ 0 h 40"/>
                  <a:gd name="T40" fmla="*/ 44 w 48"/>
                  <a:gd name="T41" fmla="*/ 0 h 40"/>
                  <a:gd name="T42" fmla="*/ 46 w 48"/>
                  <a:gd name="T43" fmla="*/ 2 h 40"/>
                  <a:gd name="T44" fmla="*/ 48 w 48"/>
                  <a:gd name="T45" fmla="*/ 4 h 40"/>
                  <a:gd name="T46" fmla="*/ 48 w 48"/>
                  <a:gd name="T47" fmla="*/ 8 h 40"/>
                  <a:gd name="T48" fmla="*/ 48 w 48"/>
                  <a:gd name="T4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0">
                    <a:moveTo>
                      <a:pt x="48" y="32"/>
                    </a:moveTo>
                    <a:lnTo>
                      <a:pt x="48" y="32"/>
                    </a:lnTo>
                    <a:lnTo>
                      <a:pt x="48" y="36"/>
                    </a:lnTo>
                    <a:lnTo>
                      <a:pt x="46" y="38"/>
                    </a:lnTo>
                    <a:lnTo>
                      <a:pt x="44" y="40"/>
                    </a:lnTo>
                    <a:lnTo>
                      <a:pt x="4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8" y="8"/>
                    </a:lnTo>
                    <a:lnTo>
                      <a:pt x="4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5"/>
              <p:cNvSpPr>
                <a:spLocks/>
              </p:cNvSpPr>
              <p:nvPr/>
            </p:nvSpPr>
            <p:spPr bwMode="auto">
              <a:xfrm>
                <a:off x="460375" y="5062538"/>
                <a:ext cx="69850" cy="66675"/>
              </a:xfrm>
              <a:custGeom>
                <a:avLst/>
                <a:gdLst>
                  <a:gd name="T0" fmla="*/ 38 w 44"/>
                  <a:gd name="T1" fmla="*/ 20 h 42"/>
                  <a:gd name="T2" fmla="*/ 38 w 44"/>
                  <a:gd name="T3" fmla="*/ 20 h 42"/>
                  <a:gd name="T4" fmla="*/ 36 w 44"/>
                  <a:gd name="T5" fmla="*/ 12 h 42"/>
                  <a:gd name="T6" fmla="*/ 38 w 44"/>
                  <a:gd name="T7" fmla="*/ 4 h 42"/>
                  <a:gd name="T8" fmla="*/ 38 w 44"/>
                  <a:gd name="T9" fmla="*/ 4 h 42"/>
                  <a:gd name="T10" fmla="*/ 38 w 44"/>
                  <a:gd name="T11" fmla="*/ 0 h 42"/>
                  <a:gd name="T12" fmla="*/ 8 w 44"/>
                  <a:gd name="T13" fmla="*/ 0 h 42"/>
                  <a:gd name="T14" fmla="*/ 8 w 44"/>
                  <a:gd name="T15" fmla="*/ 0 h 42"/>
                  <a:gd name="T16" fmla="*/ 6 w 44"/>
                  <a:gd name="T17" fmla="*/ 2 h 42"/>
                  <a:gd name="T18" fmla="*/ 4 w 44"/>
                  <a:gd name="T19" fmla="*/ 2 h 42"/>
                  <a:gd name="T20" fmla="*/ 2 w 44"/>
                  <a:gd name="T21" fmla="*/ 6 h 42"/>
                  <a:gd name="T22" fmla="*/ 0 w 44"/>
                  <a:gd name="T23" fmla="*/ 8 h 42"/>
                  <a:gd name="T24" fmla="*/ 0 w 44"/>
                  <a:gd name="T25" fmla="*/ 34 h 42"/>
                  <a:gd name="T26" fmla="*/ 0 w 44"/>
                  <a:gd name="T27" fmla="*/ 34 h 42"/>
                  <a:gd name="T28" fmla="*/ 2 w 44"/>
                  <a:gd name="T29" fmla="*/ 36 h 42"/>
                  <a:gd name="T30" fmla="*/ 4 w 44"/>
                  <a:gd name="T31" fmla="*/ 40 h 42"/>
                  <a:gd name="T32" fmla="*/ 6 w 44"/>
                  <a:gd name="T33" fmla="*/ 40 h 42"/>
                  <a:gd name="T34" fmla="*/ 8 w 44"/>
                  <a:gd name="T35" fmla="*/ 42 h 42"/>
                  <a:gd name="T36" fmla="*/ 40 w 44"/>
                  <a:gd name="T37" fmla="*/ 42 h 42"/>
                  <a:gd name="T38" fmla="*/ 40 w 44"/>
                  <a:gd name="T39" fmla="*/ 42 h 42"/>
                  <a:gd name="T40" fmla="*/ 44 w 44"/>
                  <a:gd name="T41" fmla="*/ 40 h 42"/>
                  <a:gd name="T42" fmla="*/ 44 w 44"/>
                  <a:gd name="T43" fmla="*/ 40 h 42"/>
                  <a:gd name="T44" fmla="*/ 38 w 44"/>
                  <a:gd name="T45" fmla="*/ 20 h 42"/>
                  <a:gd name="T46" fmla="*/ 38 w 44"/>
                  <a:gd name="T4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38" y="20"/>
                    </a:moveTo>
                    <a:lnTo>
                      <a:pt x="38" y="20"/>
                    </a:lnTo>
                    <a:lnTo>
                      <a:pt x="36" y="1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38" y="20"/>
                    </a:lnTo>
                    <a:lnTo>
                      <a:pt x="3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6"/>
              <p:cNvSpPr>
                <a:spLocks/>
              </p:cNvSpPr>
              <p:nvPr/>
            </p:nvSpPr>
            <p:spPr bwMode="auto">
              <a:xfrm>
                <a:off x="558800" y="4979988"/>
                <a:ext cx="31750" cy="63500"/>
              </a:xfrm>
              <a:custGeom>
                <a:avLst/>
                <a:gdLst>
                  <a:gd name="T0" fmla="*/ 6 w 20"/>
                  <a:gd name="T1" fmla="*/ 36 h 40"/>
                  <a:gd name="T2" fmla="*/ 6 w 20"/>
                  <a:gd name="T3" fmla="*/ 36 h 40"/>
                  <a:gd name="T4" fmla="*/ 12 w 20"/>
                  <a:gd name="T5" fmla="*/ 38 h 40"/>
                  <a:gd name="T6" fmla="*/ 20 w 20"/>
                  <a:gd name="T7" fmla="*/ 40 h 40"/>
                  <a:gd name="T8" fmla="*/ 20 w 20"/>
                  <a:gd name="T9" fmla="*/ 0 h 40"/>
                  <a:gd name="T10" fmla="*/ 8 w 20"/>
                  <a:gd name="T11" fmla="*/ 0 h 40"/>
                  <a:gd name="T12" fmla="*/ 8 w 20"/>
                  <a:gd name="T13" fmla="*/ 0 h 40"/>
                  <a:gd name="T14" fmla="*/ 4 w 20"/>
                  <a:gd name="T15" fmla="*/ 0 h 40"/>
                  <a:gd name="T16" fmla="*/ 2 w 20"/>
                  <a:gd name="T17" fmla="*/ 2 h 40"/>
                  <a:gd name="T18" fmla="*/ 0 w 20"/>
                  <a:gd name="T19" fmla="*/ 4 h 40"/>
                  <a:gd name="T20" fmla="*/ 0 w 20"/>
                  <a:gd name="T21" fmla="*/ 8 h 40"/>
                  <a:gd name="T22" fmla="*/ 0 w 20"/>
                  <a:gd name="T23" fmla="*/ 32 h 40"/>
                  <a:gd name="T24" fmla="*/ 0 w 20"/>
                  <a:gd name="T25" fmla="*/ 32 h 40"/>
                  <a:gd name="T26" fmla="*/ 2 w 20"/>
                  <a:gd name="T27" fmla="*/ 36 h 40"/>
                  <a:gd name="T28" fmla="*/ 2 w 20"/>
                  <a:gd name="T29" fmla="*/ 36 h 40"/>
                  <a:gd name="T30" fmla="*/ 6 w 20"/>
                  <a:gd name="T31" fmla="*/ 36 h 40"/>
                  <a:gd name="T32" fmla="*/ 6 w 20"/>
                  <a:gd name="T33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40">
                    <a:moveTo>
                      <a:pt x="6" y="36"/>
                    </a:moveTo>
                    <a:lnTo>
                      <a:pt x="6" y="36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7"/>
              <p:cNvSpPr>
                <a:spLocks/>
              </p:cNvSpPr>
              <p:nvPr/>
            </p:nvSpPr>
            <p:spPr bwMode="auto">
              <a:xfrm>
                <a:off x="558800" y="4894263"/>
                <a:ext cx="73025" cy="66675"/>
              </a:xfrm>
              <a:custGeom>
                <a:avLst/>
                <a:gdLst>
                  <a:gd name="T0" fmla="*/ 8 w 46"/>
                  <a:gd name="T1" fmla="*/ 42 h 42"/>
                  <a:gd name="T2" fmla="*/ 20 w 46"/>
                  <a:gd name="T3" fmla="*/ 42 h 42"/>
                  <a:gd name="T4" fmla="*/ 20 w 46"/>
                  <a:gd name="T5" fmla="*/ 40 h 42"/>
                  <a:gd name="T6" fmla="*/ 20 w 46"/>
                  <a:gd name="T7" fmla="*/ 40 h 42"/>
                  <a:gd name="T8" fmla="*/ 22 w 46"/>
                  <a:gd name="T9" fmla="*/ 30 h 42"/>
                  <a:gd name="T10" fmla="*/ 28 w 46"/>
                  <a:gd name="T11" fmla="*/ 20 h 42"/>
                  <a:gd name="T12" fmla="*/ 36 w 46"/>
                  <a:gd name="T13" fmla="*/ 14 h 42"/>
                  <a:gd name="T14" fmla="*/ 46 w 46"/>
                  <a:gd name="T15" fmla="*/ 10 h 42"/>
                  <a:gd name="T16" fmla="*/ 46 w 46"/>
                  <a:gd name="T17" fmla="*/ 8 h 42"/>
                  <a:gd name="T18" fmla="*/ 46 w 46"/>
                  <a:gd name="T19" fmla="*/ 8 h 42"/>
                  <a:gd name="T20" fmla="*/ 46 w 46"/>
                  <a:gd name="T21" fmla="*/ 6 h 42"/>
                  <a:gd name="T22" fmla="*/ 44 w 46"/>
                  <a:gd name="T23" fmla="*/ 2 h 42"/>
                  <a:gd name="T24" fmla="*/ 42 w 46"/>
                  <a:gd name="T25" fmla="*/ 2 h 42"/>
                  <a:gd name="T26" fmla="*/ 38 w 46"/>
                  <a:gd name="T27" fmla="*/ 0 h 42"/>
                  <a:gd name="T28" fmla="*/ 8 w 46"/>
                  <a:gd name="T29" fmla="*/ 0 h 42"/>
                  <a:gd name="T30" fmla="*/ 8 w 46"/>
                  <a:gd name="T31" fmla="*/ 0 h 42"/>
                  <a:gd name="T32" fmla="*/ 4 w 46"/>
                  <a:gd name="T33" fmla="*/ 2 h 42"/>
                  <a:gd name="T34" fmla="*/ 2 w 46"/>
                  <a:gd name="T35" fmla="*/ 2 h 42"/>
                  <a:gd name="T36" fmla="*/ 0 w 46"/>
                  <a:gd name="T37" fmla="*/ 6 h 42"/>
                  <a:gd name="T38" fmla="*/ 0 w 46"/>
                  <a:gd name="T39" fmla="*/ 8 h 42"/>
                  <a:gd name="T40" fmla="*/ 0 w 46"/>
                  <a:gd name="T41" fmla="*/ 34 h 42"/>
                  <a:gd name="T42" fmla="*/ 0 w 46"/>
                  <a:gd name="T43" fmla="*/ 34 h 42"/>
                  <a:gd name="T44" fmla="*/ 0 w 46"/>
                  <a:gd name="T45" fmla="*/ 36 h 42"/>
                  <a:gd name="T46" fmla="*/ 2 w 46"/>
                  <a:gd name="T47" fmla="*/ 40 h 42"/>
                  <a:gd name="T48" fmla="*/ 4 w 46"/>
                  <a:gd name="T49" fmla="*/ 40 h 42"/>
                  <a:gd name="T50" fmla="*/ 8 w 46"/>
                  <a:gd name="T51" fmla="*/ 42 h 42"/>
                  <a:gd name="T52" fmla="*/ 8 w 46"/>
                  <a:gd name="T5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42">
                    <a:moveTo>
                      <a:pt x="8" y="4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8" y="20"/>
                    </a:lnTo>
                    <a:lnTo>
                      <a:pt x="36" y="14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8" y="42"/>
                    </a:lnTo>
                    <a:lnTo>
                      <a:pt x="8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8"/>
              <p:cNvSpPr>
                <a:spLocks/>
              </p:cNvSpPr>
              <p:nvPr/>
            </p:nvSpPr>
            <p:spPr bwMode="auto">
              <a:xfrm>
                <a:off x="422275" y="4783138"/>
                <a:ext cx="282575" cy="555625"/>
              </a:xfrm>
              <a:custGeom>
                <a:avLst/>
                <a:gdLst>
                  <a:gd name="T0" fmla="*/ 106 w 178"/>
                  <a:gd name="T1" fmla="*/ 310 h 350"/>
                  <a:gd name="T2" fmla="*/ 102 w 178"/>
                  <a:gd name="T3" fmla="*/ 306 h 350"/>
                  <a:gd name="T4" fmla="*/ 104 w 178"/>
                  <a:gd name="T5" fmla="*/ 314 h 350"/>
                  <a:gd name="T6" fmla="*/ 104 w 178"/>
                  <a:gd name="T7" fmla="*/ 320 h 350"/>
                  <a:gd name="T8" fmla="*/ 96 w 178"/>
                  <a:gd name="T9" fmla="*/ 328 h 350"/>
                  <a:gd name="T10" fmla="*/ 88 w 178"/>
                  <a:gd name="T11" fmla="*/ 330 h 350"/>
                  <a:gd name="T12" fmla="*/ 78 w 178"/>
                  <a:gd name="T13" fmla="*/ 324 h 350"/>
                  <a:gd name="T14" fmla="*/ 74 w 178"/>
                  <a:gd name="T15" fmla="*/ 314 h 350"/>
                  <a:gd name="T16" fmla="*/ 74 w 178"/>
                  <a:gd name="T17" fmla="*/ 308 h 350"/>
                  <a:gd name="T18" fmla="*/ 82 w 178"/>
                  <a:gd name="T19" fmla="*/ 300 h 350"/>
                  <a:gd name="T20" fmla="*/ 88 w 178"/>
                  <a:gd name="T21" fmla="*/ 298 h 350"/>
                  <a:gd name="T22" fmla="*/ 102 w 178"/>
                  <a:gd name="T23" fmla="*/ 304 h 350"/>
                  <a:gd name="T24" fmla="*/ 100 w 178"/>
                  <a:gd name="T25" fmla="*/ 302 h 350"/>
                  <a:gd name="T26" fmla="*/ 86 w 178"/>
                  <a:gd name="T27" fmla="*/ 280 h 350"/>
                  <a:gd name="T28" fmla="*/ 12 w 178"/>
                  <a:gd name="T29" fmla="*/ 52 h 350"/>
                  <a:gd name="T30" fmla="*/ 166 w 178"/>
                  <a:gd name="T31" fmla="*/ 104 h 350"/>
                  <a:gd name="T32" fmla="*/ 166 w 178"/>
                  <a:gd name="T33" fmla="*/ 110 h 350"/>
                  <a:gd name="T34" fmla="*/ 166 w 178"/>
                  <a:gd name="T35" fmla="*/ 128 h 350"/>
                  <a:gd name="T36" fmla="*/ 170 w 178"/>
                  <a:gd name="T37" fmla="*/ 128 h 350"/>
                  <a:gd name="T38" fmla="*/ 178 w 178"/>
                  <a:gd name="T39" fmla="*/ 26 h 350"/>
                  <a:gd name="T40" fmla="*/ 176 w 178"/>
                  <a:gd name="T41" fmla="*/ 16 h 350"/>
                  <a:gd name="T42" fmla="*/ 162 w 178"/>
                  <a:gd name="T43" fmla="*/ 2 h 350"/>
                  <a:gd name="T44" fmla="*/ 28 w 178"/>
                  <a:gd name="T45" fmla="*/ 0 h 350"/>
                  <a:gd name="T46" fmla="*/ 16 w 178"/>
                  <a:gd name="T47" fmla="*/ 2 h 350"/>
                  <a:gd name="T48" fmla="*/ 2 w 178"/>
                  <a:gd name="T49" fmla="*/ 16 h 350"/>
                  <a:gd name="T50" fmla="*/ 0 w 178"/>
                  <a:gd name="T51" fmla="*/ 322 h 350"/>
                  <a:gd name="T52" fmla="*/ 2 w 178"/>
                  <a:gd name="T53" fmla="*/ 332 h 350"/>
                  <a:gd name="T54" fmla="*/ 16 w 178"/>
                  <a:gd name="T55" fmla="*/ 348 h 350"/>
                  <a:gd name="T56" fmla="*/ 122 w 178"/>
                  <a:gd name="T57" fmla="*/ 350 h 350"/>
                  <a:gd name="T58" fmla="*/ 66 w 178"/>
                  <a:gd name="T59" fmla="*/ 20 h 350"/>
                  <a:gd name="T60" fmla="*/ 112 w 178"/>
                  <a:gd name="T61" fmla="*/ 20 h 350"/>
                  <a:gd name="T62" fmla="*/ 114 w 178"/>
                  <a:gd name="T63" fmla="*/ 22 h 350"/>
                  <a:gd name="T64" fmla="*/ 114 w 178"/>
                  <a:gd name="T65" fmla="*/ 26 h 350"/>
                  <a:gd name="T66" fmla="*/ 66 w 178"/>
                  <a:gd name="T67" fmla="*/ 26 h 350"/>
                  <a:gd name="T68" fmla="*/ 64 w 178"/>
                  <a:gd name="T69" fmla="*/ 26 h 350"/>
                  <a:gd name="T70" fmla="*/ 64 w 178"/>
                  <a:gd name="T71" fmla="*/ 22 h 350"/>
                  <a:gd name="T72" fmla="*/ 66 w 178"/>
                  <a:gd name="T73" fmla="*/ 2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350">
                    <a:moveTo>
                      <a:pt x="122" y="326"/>
                    </a:moveTo>
                    <a:lnTo>
                      <a:pt x="106" y="310"/>
                    </a:lnTo>
                    <a:lnTo>
                      <a:pt x="106" y="310"/>
                    </a:lnTo>
                    <a:lnTo>
                      <a:pt x="102" y="306"/>
                    </a:lnTo>
                    <a:lnTo>
                      <a:pt x="102" y="306"/>
                    </a:lnTo>
                    <a:lnTo>
                      <a:pt x="104" y="314"/>
                    </a:lnTo>
                    <a:lnTo>
                      <a:pt x="104" y="314"/>
                    </a:lnTo>
                    <a:lnTo>
                      <a:pt x="104" y="320"/>
                    </a:lnTo>
                    <a:lnTo>
                      <a:pt x="100" y="324"/>
                    </a:lnTo>
                    <a:lnTo>
                      <a:pt x="96" y="328"/>
                    </a:lnTo>
                    <a:lnTo>
                      <a:pt x="88" y="330"/>
                    </a:lnTo>
                    <a:lnTo>
                      <a:pt x="88" y="330"/>
                    </a:lnTo>
                    <a:lnTo>
                      <a:pt x="82" y="328"/>
                    </a:lnTo>
                    <a:lnTo>
                      <a:pt x="78" y="324"/>
                    </a:lnTo>
                    <a:lnTo>
                      <a:pt x="74" y="320"/>
                    </a:lnTo>
                    <a:lnTo>
                      <a:pt x="74" y="314"/>
                    </a:lnTo>
                    <a:lnTo>
                      <a:pt x="74" y="314"/>
                    </a:lnTo>
                    <a:lnTo>
                      <a:pt x="74" y="308"/>
                    </a:lnTo>
                    <a:lnTo>
                      <a:pt x="78" y="302"/>
                    </a:lnTo>
                    <a:lnTo>
                      <a:pt x="82" y="300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96" y="300"/>
                    </a:lnTo>
                    <a:lnTo>
                      <a:pt x="102" y="304"/>
                    </a:lnTo>
                    <a:lnTo>
                      <a:pt x="102" y="304"/>
                    </a:lnTo>
                    <a:lnTo>
                      <a:pt x="100" y="302"/>
                    </a:lnTo>
                    <a:lnTo>
                      <a:pt x="100" y="302"/>
                    </a:lnTo>
                    <a:lnTo>
                      <a:pt x="86" y="280"/>
                    </a:lnTo>
                    <a:lnTo>
                      <a:pt x="12" y="280"/>
                    </a:lnTo>
                    <a:lnTo>
                      <a:pt x="12" y="52"/>
                    </a:lnTo>
                    <a:lnTo>
                      <a:pt x="166" y="52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10"/>
                    </a:lnTo>
                    <a:lnTo>
                      <a:pt x="166" y="128"/>
                    </a:lnTo>
                    <a:lnTo>
                      <a:pt x="166" y="128"/>
                    </a:lnTo>
                    <a:lnTo>
                      <a:pt x="170" y="128"/>
                    </a:lnTo>
                    <a:lnTo>
                      <a:pt x="170" y="128"/>
                    </a:lnTo>
                    <a:lnTo>
                      <a:pt x="178" y="130"/>
                    </a:lnTo>
                    <a:lnTo>
                      <a:pt x="178" y="26"/>
                    </a:lnTo>
                    <a:lnTo>
                      <a:pt x="178" y="26"/>
                    </a:lnTo>
                    <a:lnTo>
                      <a:pt x="176" y="16"/>
                    </a:lnTo>
                    <a:lnTo>
                      <a:pt x="170" y="8"/>
                    </a:lnTo>
                    <a:lnTo>
                      <a:pt x="162" y="2"/>
                    </a:lnTo>
                    <a:lnTo>
                      <a:pt x="15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332"/>
                    </a:lnTo>
                    <a:lnTo>
                      <a:pt x="8" y="342"/>
                    </a:lnTo>
                    <a:lnTo>
                      <a:pt x="16" y="348"/>
                    </a:lnTo>
                    <a:lnTo>
                      <a:pt x="28" y="350"/>
                    </a:lnTo>
                    <a:lnTo>
                      <a:pt x="122" y="350"/>
                    </a:lnTo>
                    <a:lnTo>
                      <a:pt x="122" y="326"/>
                    </a:lnTo>
                    <a:close/>
                    <a:moveTo>
                      <a:pt x="66" y="20"/>
                    </a:move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6"/>
                    </a:lnTo>
                    <a:lnTo>
                      <a:pt x="112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9"/>
              <p:cNvSpPr>
                <a:spLocks/>
              </p:cNvSpPr>
              <p:nvPr/>
            </p:nvSpPr>
            <p:spPr bwMode="auto">
              <a:xfrm>
                <a:off x="542925" y="4935538"/>
                <a:ext cx="276225" cy="431800"/>
              </a:xfrm>
              <a:custGeom>
                <a:avLst/>
                <a:gdLst>
                  <a:gd name="T0" fmla="*/ 174 w 174"/>
                  <a:gd name="T1" fmla="*/ 144 h 272"/>
                  <a:gd name="T2" fmla="*/ 174 w 174"/>
                  <a:gd name="T3" fmla="*/ 96 h 272"/>
                  <a:gd name="T4" fmla="*/ 172 w 174"/>
                  <a:gd name="T5" fmla="*/ 90 h 272"/>
                  <a:gd name="T6" fmla="*/ 164 w 174"/>
                  <a:gd name="T7" fmla="*/ 82 h 272"/>
                  <a:gd name="T8" fmla="*/ 160 w 174"/>
                  <a:gd name="T9" fmla="*/ 80 h 272"/>
                  <a:gd name="T10" fmla="*/ 148 w 174"/>
                  <a:gd name="T11" fmla="*/ 84 h 272"/>
                  <a:gd name="T12" fmla="*/ 144 w 174"/>
                  <a:gd name="T13" fmla="*/ 96 h 272"/>
                  <a:gd name="T14" fmla="*/ 144 w 174"/>
                  <a:gd name="T15" fmla="*/ 98 h 272"/>
                  <a:gd name="T16" fmla="*/ 140 w 174"/>
                  <a:gd name="T17" fmla="*/ 76 h 272"/>
                  <a:gd name="T18" fmla="*/ 140 w 174"/>
                  <a:gd name="T19" fmla="*/ 70 h 272"/>
                  <a:gd name="T20" fmla="*/ 132 w 174"/>
                  <a:gd name="T21" fmla="*/ 62 h 272"/>
                  <a:gd name="T22" fmla="*/ 126 w 174"/>
                  <a:gd name="T23" fmla="*/ 60 h 272"/>
                  <a:gd name="T24" fmla="*/ 116 w 174"/>
                  <a:gd name="T25" fmla="*/ 64 h 272"/>
                  <a:gd name="T26" fmla="*/ 112 w 174"/>
                  <a:gd name="T27" fmla="*/ 76 h 272"/>
                  <a:gd name="T28" fmla="*/ 112 w 174"/>
                  <a:gd name="T29" fmla="*/ 88 h 272"/>
                  <a:gd name="T30" fmla="*/ 108 w 174"/>
                  <a:gd name="T31" fmla="*/ 62 h 272"/>
                  <a:gd name="T32" fmla="*/ 106 w 174"/>
                  <a:gd name="T33" fmla="*/ 56 h 272"/>
                  <a:gd name="T34" fmla="*/ 98 w 174"/>
                  <a:gd name="T35" fmla="*/ 50 h 272"/>
                  <a:gd name="T36" fmla="*/ 94 w 174"/>
                  <a:gd name="T37" fmla="*/ 48 h 272"/>
                  <a:gd name="T38" fmla="*/ 82 w 174"/>
                  <a:gd name="T39" fmla="*/ 52 h 272"/>
                  <a:gd name="T40" fmla="*/ 78 w 174"/>
                  <a:gd name="T41" fmla="*/ 62 h 272"/>
                  <a:gd name="T42" fmla="*/ 78 w 174"/>
                  <a:gd name="T43" fmla="*/ 82 h 272"/>
                  <a:gd name="T44" fmla="*/ 74 w 174"/>
                  <a:gd name="T45" fmla="*/ 14 h 272"/>
                  <a:gd name="T46" fmla="*/ 74 w 174"/>
                  <a:gd name="T47" fmla="*/ 8 h 272"/>
                  <a:gd name="T48" fmla="*/ 66 w 174"/>
                  <a:gd name="T49" fmla="*/ 2 h 272"/>
                  <a:gd name="T50" fmla="*/ 60 w 174"/>
                  <a:gd name="T51" fmla="*/ 0 h 272"/>
                  <a:gd name="T52" fmla="*/ 50 w 174"/>
                  <a:gd name="T53" fmla="*/ 4 h 272"/>
                  <a:gd name="T54" fmla="*/ 46 w 174"/>
                  <a:gd name="T55" fmla="*/ 14 h 272"/>
                  <a:gd name="T56" fmla="*/ 46 w 174"/>
                  <a:gd name="T57" fmla="*/ 134 h 272"/>
                  <a:gd name="T58" fmla="*/ 40 w 174"/>
                  <a:gd name="T59" fmla="*/ 112 h 272"/>
                  <a:gd name="T60" fmla="*/ 36 w 174"/>
                  <a:gd name="T61" fmla="*/ 96 h 272"/>
                  <a:gd name="T62" fmla="*/ 20 w 174"/>
                  <a:gd name="T63" fmla="*/ 82 h 272"/>
                  <a:gd name="T64" fmla="*/ 14 w 174"/>
                  <a:gd name="T65" fmla="*/ 80 h 272"/>
                  <a:gd name="T66" fmla="*/ 0 w 174"/>
                  <a:gd name="T67" fmla="*/ 88 h 272"/>
                  <a:gd name="T68" fmla="*/ 0 w 174"/>
                  <a:gd name="T69" fmla="*/ 94 h 272"/>
                  <a:gd name="T70" fmla="*/ 6 w 174"/>
                  <a:gd name="T71" fmla="*/ 112 h 272"/>
                  <a:gd name="T72" fmla="*/ 14 w 174"/>
                  <a:gd name="T73" fmla="*/ 146 h 272"/>
                  <a:gd name="T74" fmla="*/ 16 w 174"/>
                  <a:gd name="T75" fmla="*/ 160 h 272"/>
                  <a:gd name="T76" fmla="*/ 28 w 174"/>
                  <a:gd name="T77" fmla="*/ 186 h 272"/>
                  <a:gd name="T78" fmla="*/ 36 w 174"/>
                  <a:gd name="T79" fmla="*/ 196 h 272"/>
                  <a:gd name="T80" fmla="*/ 62 w 174"/>
                  <a:gd name="T81" fmla="*/ 222 h 272"/>
                  <a:gd name="T82" fmla="*/ 160 w 174"/>
                  <a:gd name="T83" fmla="*/ 272 h 272"/>
                  <a:gd name="T84" fmla="*/ 160 w 174"/>
                  <a:gd name="T85" fmla="*/ 222 h 272"/>
                  <a:gd name="T86" fmla="*/ 168 w 174"/>
                  <a:gd name="T87" fmla="*/ 202 h 272"/>
                  <a:gd name="T88" fmla="*/ 172 w 174"/>
                  <a:gd name="T89" fmla="*/ 182 h 272"/>
                  <a:gd name="T90" fmla="*/ 174 w 174"/>
                  <a:gd name="T91" fmla="*/ 144 h 272"/>
                  <a:gd name="T92" fmla="*/ 174 w 174"/>
                  <a:gd name="T93" fmla="*/ 144 h 272"/>
                  <a:gd name="T94" fmla="*/ 174 w 174"/>
                  <a:gd name="T95" fmla="*/ 14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272">
                    <a:moveTo>
                      <a:pt x="174" y="144"/>
                    </a:move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96"/>
                    </a:lnTo>
                    <a:lnTo>
                      <a:pt x="174" y="96"/>
                    </a:lnTo>
                    <a:lnTo>
                      <a:pt x="172" y="90"/>
                    </a:lnTo>
                    <a:lnTo>
                      <a:pt x="170" y="84"/>
                    </a:lnTo>
                    <a:lnTo>
                      <a:pt x="164" y="82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4" y="82"/>
                    </a:lnTo>
                    <a:lnTo>
                      <a:pt x="148" y="84"/>
                    </a:lnTo>
                    <a:lnTo>
                      <a:pt x="146" y="90"/>
                    </a:lnTo>
                    <a:lnTo>
                      <a:pt x="144" y="96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0" y="98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0"/>
                    </a:lnTo>
                    <a:lnTo>
                      <a:pt x="136" y="64"/>
                    </a:lnTo>
                    <a:lnTo>
                      <a:pt x="132" y="62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0" y="62"/>
                    </a:lnTo>
                    <a:lnTo>
                      <a:pt x="116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2" y="88"/>
                    </a:lnTo>
                    <a:lnTo>
                      <a:pt x="112" y="88"/>
                    </a:lnTo>
                    <a:lnTo>
                      <a:pt x="108" y="86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6" y="56"/>
                    </a:lnTo>
                    <a:lnTo>
                      <a:pt x="104" y="52"/>
                    </a:lnTo>
                    <a:lnTo>
                      <a:pt x="98" y="50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88" y="50"/>
                    </a:lnTo>
                    <a:lnTo>
                      <a:pt x="82" y="52"/>
                    </a:lnTo>
                    <a:lnTo>
                      <a:pt x="80" y="56"/>
                    </a:lnTo>
                    <a:lnTo>
                      <a:pt x="78" y="62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6" y="8"/>
                    </a:lnTo>
                    <a:lnTo>
                      <a:pt x="46" y="14"/>
                    </a:lnTo>
                    <a:lnTo>
                      <a:pt x="46" y="134"/>
                    </a:lnTo>
                    <a:lnTo>
                      <a:pt x="46" y="134"/>
                    </a:lnTo>
                    <a:lnTo>
                      <a:pt x="42" y="124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6" y="96"/>
                    </a:lnTo>
                    <a:lnTo>
                      <a:pt x="28" y="86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4" y="84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6" y="112"/>
                    </a:lnTo>
                    <a:lnTo>
                      <a:pt x="10" y="128"/>
                    </a:lnTo>
                    <a:lnTo>
                      <a:pt x="14" y="146"/>
                    </a:lnTo>
                    <a:lnTo>
                      <a:pt x="14" y="146"/>
                    </a:lnTo>
                    <a:lnTo>
                      <a:pt x="16" y="160"/>
                    </a:lnTo>
                    <a:lnTo>
                      <a:pt x="20" y="174"/>
                    </a:lnTo>
                    <a:lnTo>
                      <a:pt x="28" y="18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40" y="202"/>
                    </a:lnTo>
                    <a:lnTo>
                      <a:pt x="62" y="222"/>
                    </a:lnTo>
                    <a:lnTo>
                      <a:pt x="62" y="272"/>
                    </a:lnTo>
                    <a:lnTo>
                      <a:pt x="160" y="272"/>
                    </a:lnTo>
                    <a:lnTo>
                      <a:pt x="160" y="222"/>
                    </a:lnTo>
                    <a:lnTo>
                      <a:pt x="160" y="222"/>
                    </a:lnTo>
                    <a:lnTo>
                      <a:pt x="164" y="212"/>
                    </a:lnTo>
                    <a:lnTo>
                      <a:pt x="168" y="202"/>
                    </a:lnTo>
                    <a:lnTo>
                      <a:pt x="172" y="19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0" name="Group 33"/>
          <p:cNvGrpSpPr/>
          <p:nvPr/>
        </p:nvGrpSpPr>
        <p:grpSpPr>
          <a:xfrm>
            <a:off x="4897292" y="2520686"/>
            <a:ext cx="2596865" cy="770884"/>
            <a:chOff x="6893593" y="3376798"/>
            <a:chExt cx="3462486" cy="1027845"/>
          </a:xfrm>
        </p:grpSpPr>
        <p:sp>
          <p:nvSpPr>
            <p:cNvPr id="23" name="TextBox 30"/>
            <p:cNvSpPr txBox="1"/>
            <p:nvPr/>
          </p:nvSpPr>
          <p:spPr>
            <a:xfrm>
              <a:off x="6893593" y="3376798"/>
              <a:ext cx="34624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/>
                <a:t>标题文本预设</a:t>
              </a:r>
            </a:p>
          </p:txBody>
        </p:sp>
        <p:sp>
          <p:nvSpPr>
            <p:cNvPr id="24" name="Rectangle 32"/>
            <p:cNvSpPr/>
            <p:nvPr/>
          </p:nvSpPr>
          <p:spPr>
            <a:xfrm>
              <a:off x="6893593" y="3623019"/>
              <a:ext cx="3462486" cy="78162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539750" y="2270426"/>
            <a:ext cx="1625342" cy="450123"/>
            <a:chOff x="719667" y="3027234"/>
            <a:chExt cx="2167122" cy="600164"/>
          </a:xfrm>
        </p:grpSpPr>
        <p:sp>
          <p:nvSpPr>
            <p:cNvPr id="21" name="TextBox 12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 dirty="0">
                  <a:solidFill>
                    <a:srgbClr val="AABEB5"/>
                  </a:solidFill>
                </a:rPr>
                <a:t>标题文本预设</a:t>
              </a:r>
            </a:p>
          </p:txBody>
        </p:sp>
        <p:sp>
          <p:nvSpPr>
            <p:cNvPr id="22" name="Rectangle 34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1344184" y="2956864"/>
            <a:ext cx="1625342" cy="450123"/>
            <a:chOff x="719667" y="3027234"/>
            <a:chExt cx="2167122" cy="600164"/>
          </a:xfrm>
        </p:grpSpPr>
        <p:sp>
          <p:nvSpPr>
            <p:cNvPr id="19" name="TextBox 37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2161580" y="3555855"/>
            <a:ext cx="1625342" cy="450123"/>
            <a:chOff x="719667" y="3027234"/>
            <a:chExt cx="2167122" cy="600164"/>
          </a:xfrm>
        </p:grpSpPr>
        <p:sp>
          <p:nvSpPr>
            <p:cNvPr id="17" name="TextBox 40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 dirty="0">
                  <a:solidFill>
                    <a:srgbClr val="AABEB5"/>
                  </a:solidFill>
                </a:rPr>
                <a:t>标题文本预设</a:t>
              </a:r>
            </a:p>
          </p:txBody>
        </p:sp>
        <p:sp>
          <p:nvSpPr>
            <p:cNvPr id="18" name="Rectangle 41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2970454" y="4089131"/>
            <a:ext cx="1625342" cy="450123"/>
            <a:chOff x="719667" y="3027234"/>
            <a:chExt cx="2167122" cy="600164"/>
          </a:xfrm>
        </p:grpSpPr>
        <p:sp>
          <p:nvSpPr>
            <p:cNvPr id="15" name="TextBox 43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 dirty="0">
                  <a:solidFill>
                    <a:srgbClr val="AABEB5"/>
                  </a:solidFill>
                </a:rPr>
                <a:t>标题文本预设</a:t>
              </a:r>
            </a:p>
          </p:txBody>
        </p:sp>
        <p:sp>
          <p:nvSpPr>
            <p:cNvPr id="16" name="Rectangle 44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2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12310" y="1302609"/>
            <a:ext cx="3962726" cy="2092155"/>
            <a:chOff x="2612310" y="1302609"/>
            <a:chExt cx="3962726" cy="2092155"/>
          </a:xfrm>
        </p:grpSpPr>
        <p:sp>
          <p:nvSpPr>
            <p:cNvPr id="4" name="Freeform: Shape 59"/>
            <p:cNvSpPr>
              <a:spLocks/>
            </p:cNvSpPr>
            <p:nvPr/>
          </p:nvSpPr>
          <p:spPr bwMode="auto">
            <a:xfrm>
              <a:off x="2612310" y="2168329"/>
              <a:ext cx="2875423" cy="961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9"/>
                </a:cxn>
                <a:cxn ang="0">
                  <a:pos x="2232" y="746"/>
                </a:cxn>
                <a:cxn ang="0">
                  <a:pos x="2216" y="639"/>
                </a:cxn>
                <a:cxn ang="0">
                  <a:pos x="0" y="0"/>
                </a:cxn>
              </a:cxnLst>
              <a:rect l="0" t="0" r="r" b="b"/>
              <a:pathLst>
                <a:path w="2232" h="746">
                  <a:moveTo>
                    <a:pt x="0" y="0"/>
                  </a:moveTo>
                  <a:lnTo>
                    <a:pt x="2" y="49"/>
                  </a:lnTo>
                  <a:lnTo>
                    <a:pt x="2232" y="746"/>
                  </a:lnTo>
                  <a:lnTo>
                    <a:pt x="2216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61"/>
            <p:cNvSpPr>
              <a:spLocks/>
            </p:cNvSpPr>
            <p:nvPr/>
          </p:nvSpPr>
          <p:spPr bwMode="auto">
            <a:xfrm>
              <a:off x="5249404" y="3013436"/>
              <a:ext cx="1325632" cy="38132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8" y="296"/>
                </a:cxn>
                <a:cxn ang="0">
                  <a:pos x="1023" y="122"/>
                </a:cxn>
                <a:cxn ang="0">
                  <a:pos x="1029" y="0"/>
                </a:cxn>
                <a:cxn ang="0">
                  <a:pos x="0" y="175"/>
                </a:cxn>
              </a:cxnLst>
              <a:rect l="0" t="0" r="r" b="b"/>
              <a:pathLst>
                <a:path w="1029" h="296">
                  <a:moveTo>
                    <a:pt x="0" y="175"/>
                  </a:moveTo>
                  <a:lnTo>
                    <a:pt x="8" y="296"/>
                  </a:lnTo>
                  <a:lnTo>
                    <a:pt x="1023" y="122"/>
                  </a:lnTo>
                  <a:lnTo>
                    <a:pt x="1029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3"/>
            <p:cNvSpPr>
              <a:spLocks/>
            </p:cNvSpPr>
            <p:nvPr/>
          </p:nvSpPr>
          <p:spPr bwMode="auto">
            <a:xfrm>
              <a:off x="2612310" y="2168329"/>
              <a:ext cx="3962724" cy="1070554"/>
            </a:xfrm>
            <a:custGeom>
              <a:avLst/>
              <a:gdLst/>
              <a:ahLst/>
              <a:cxnLst>
                <a:cxn ang="0">
                  <a:pos x="3076" y="656"/>
                </a:cxn>
                <a:cxn ang="0">
                  <a:pos x="2580" y="223"/>
                </a:cxn>
                <a:cxn ang="0">
                  <a:pos x="2448" y="374"/>
                </a:cxn>
                <a:cxn ang="0">
                  <a:pos x="0" y="0"/>
                </a:cxn>
                <a:cxn ang="0">
                  <a:pos x="2216" y="639"/>
                </a:cxn>
                <a:cxn ang="0">
                  <a:pos x="2047" y="831"/>
                </a:cxn>
                <a:cxn ang="0">
                  <a:pos x="3076" y="656"/>
                </a:cxn>
              </a:cxnLst>
              <a:rect l="0" t="0" r="r" b="b"/>
              <a:pathLst>
                <a:path w="3076" h="831">
                  <a:moveTo>
                    <a:pt x="3076" y="656"/>
                  </a:moveTo>
                  <a:lnTo>
                    <a:pt x="2580" y="223"/>
                  </a:lnTo>
                  <a:lnTo>
                    <a:pt x="2448" y="374"/>
                  </a:lnTo>
                  <a:lnTo>
                    <a:pt x="0" y="0"/>
                  </a:lnTo>
                  <a:lnTo>
                    <a:pt x="2216" y="639"/>
                  </a:lnTo>
                  <a:lnTo>
                    <a:pt x="2047" y="831"/>
                  </a:lnTo>
                  <a:lnTo>
                    <a:pt x="3076" y="6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5"/>
            <p:cNvGrpSpPr/>
            <p:nvPr/>
          </p:nvGrpSpPr>
          <p:grpSpPr>
            <a:xfrm>
              <a:off x="5298356" y="1302609"/>
              <a:ext cx="464011" cy="1575081"/>
              <a:chOff x="6959601" y="2133331"/>
              <a:chExt cx="571787" cy="1940927"/>
            </a:xfrm>
          </p:grpSpPr>
          <p:grpSp>
            <p:nvGrpSpPr>
              <p:cNvPr id="51" name="Group 65"/>
              <p:cNvGrpSpPr/>
              <p:nvPr/>
            </p:nvGrpSpPr>
            <p:grpSpPr>
              <a:xfrm>
                <a:off x="7051676" y="2594707"/>
                <a:ext cx="363539" cy="1479551"/>
                <a:chOff x="5362576" y="1712325"/>
                <a:chExt cx="363538" cy="1479550"/>
              </a:xfrm>
            </p:grpSpPr>
            <p:sp>
              <p:nvSpPr>
                <p:cNvPr id="53" name="Freeform: Shape 86"/>
                <p:cNvSpPr>
                  <a:spLocks/>
                </p:cNvSpPr>
                <p:nvPr/>
              </p:nvSpPr>
              <p:spPr bwMode="auto">
                <a:xfrm>
                  <a:off x="5362576" y="1712325"/>
                  <a:ext cx="363538" cy="1422400"/>
                </a:xfrm>
                <a:custGeom>
                  <a:avLst/>
                  <a:gdLst/>
                  <a:ahLst/>
                  <a:cxnLst>
                    <a:cxn ang="0">
                      <a:pos x="171" y="27"/>
                    </a:cxn>
                    <a:cxn ang="0">
                      <a:pos x="171" y="27"/>
                    </a:cxn>
                    <a:cxn ang="0">
                      <a:pos x="171" y="27"/>
                    </a:cxn>
                    <a:cxn ang="0">
                      <a:pos x="85" y="0"/>
                    </a:cxn>
                    <a:cxn ang="0">
                      <a:pos x="0" y="27"/>
                    </a:cxn>
                    <a:cxn ang="0">
                      <a:pos x="0" y="670"/>
                    </a:cxn>
                    <a:cxn ang="0">
                      <a:pos x="0" y="670"/>
                    </a:cxn>
                    <a:cxn ang="0">
                      <a:pos x="0" y="670"/>
                    </a:cxn>
                    <a:cxn ang="0">
                      <a:pos x="85" y="644"/>
                    </a:cxn>
                    <a:cxn ang="0">
                      <a:pos x="171" y="670"/>
                    </a:cxn>
                    <a:cxn ang="0">
                      <a:pos x="171" y="670"/>
                    </a:cxn>
                    <a:cxn ang="0">
                      <a:pos x="171" y="670"/>
                    </a:cxn>
                    <a:cxn ang="0">
                      <a:pos x="171" y="27"/>
                    </a:cxn>
                  </a:cxnLst>
                  <a:rect l="0" t="0" r="r" b="b"/>
                  <a:pathLst>
                    <a:path w="171" h="670">
                      <a:moveTo>
                        <a:pt x="171" y="27"/>
                      </a:moveTo>
                      <a:cubicBezTo>
                        <a:pt x="171" y="27"/>
                        <a:pt x="171" y="27"/>
                        <a:pt x="171" y="27"/>
                      </a:cubicBezTo>
                      <a:cubicBezTo>
                        <a:pt x="171" y="27"/>
                        <a:pt x="171" y="27"/>
                        <a:pt x="171" y="27"/>
                      </a:cubicBezTo>
                      <a:cubicBezTo>
                        <a:pt x="171" y="12"/>
                        <a:pt x="132" y="0"/>
                        <a:pt x="85" y="0"/>
                      </a:cubicBezTo>
                      <a:cubicBezTo>
                        <a:pt x="38" y="0"/>
                        <a:pt x="0" y="12"/>
                        <a:pt x="0" y="27"/>
                      </a:cubicBezTo>
                      <a:cubicBezTo>
                        <a:pt x="0" y="670"/>
                        <a:pt x="0" y="670"/>
                        <a:pt x="0" y="670"/>
                      </a:cubicBezTo>
                      <a:cubicBezTo>
                        <a:pt x="0" y="670"/>
                        <a:pt x="0" y="670"/>
                        <a:pt x="0" y="670"/>
                      </a:cubicBezTo>
                      <a:cubicBezTo>
                        <a:pt x="0" y="670"/>
                        <a:pt x="0" y="670"/>
                        <a:pt x="0" y="670"/>
                      </a:cubicBezTo>
                      <a:cubicBezTo>
                        <a:pt x="0" y="656"/>
                        <a:pt x="38" y="644"/>
                        <a:pt x="85" y="644"/>
                      </a:cubicBezTo>
                      <a:cubicBezTo>
                        <a:pt x="132" y="644"/>
                        <a:pt x="171" y="656"/>
                        <a:pt x="171" y="670"/>
                      </a:cubicBezTo>
                      <a:cubicBezTo>
                        <a:pt x="171" y="670"/>
                        <a:pt x="171" y="670"/>
                        <a:pt x="171" y="670"/>
                      </a:cubicBezTo>
                      <a:cubicBezTo>
                        <a:pt x="171" y="670"/>
                        <a:pt x="171" y="670"/>
                        <a:pt x="171" y="670"/>
                      </a:cubicBezTo>
                      <a:lnTo>
                        <a:pt x="171" y="27"/>
                      </a:ln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87"/>
                <p:cNvSpPr>
                  <a:spLocks/>
                </p:cNvSpPr>
                <p:nvPr/>
              </p:nvSpPr>
              <p:spPr bwMode="auto">
                <a:xfrm>
                  <a:off x="5362576" y="3080750"/>
                  <a:ext cx="363538" cy="111125"/>
                </a:xfrm>
                <a:prstGeom prst="ellipse">
                  <a:avLst/>
                </a:prstGeom>
                <a:solidFill>
                  <a:schemeClr val="accent1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88"/>
                <p:cNvSpPr>
                  <a:spLocks/>
                </p:cNvSpPr>
                <p:nvPr/>
              </p:nvSpPr>
              <p:spPr bwMode="auto">
                <a:xfrm>
                  <a:off x="5362576" y="1712325"/>
                  <a:ext cx="363538" cy="112713"/>
                </a:xfrm>
                <a:prstGeom prst="ellipse">
                  <a:avLst/>
                </a:prstGeom>
                <a:solidFill>
                  <a:schemeClr val="accent1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2" name="TextBox 109"/>
              <p:cNvSpPr txBox="1"/>
              <p:nvPr/>
            </p:nvSpPr>
            <p:spPr>
              <a:xfrm>
                <a:off x="6959601" y="21333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90%</a:t>
                </a:r>
              </a:p>
            </p:txBody>
          </p:sp>
        </p:grpSp>
        <p:grpSp>
          <p:nvGrpSpPr>
            <p:cNvPr id="8" name="Group 4"/>
            <p:cNvGrpSpPr/>
            <p:nvPr/>
          </p:nvGrpSpPr>
          <p:grpSpPr>
            <a:xfrm>
              <a:off x="4878818" y="1611794"/>
              <a:ext cx="464010" cy="1116456"/>
              <a:chOff x="6423661" y="2514331"/>
              <a:chExt cx="571787" cy="1375777"/>
            </a:xfrm>
          </p:grpSpPr>
          <p:grpSp>
            <p:nvGrpSpPr>
              <p:cNvPr id="46" name="Group 105"/>
              <p:cNvGrpSpPr/>
              <p:nvPr/>
            </p:nvGrpSpPr>
            <p:grpSpPr>
              <a:xfrm>
                <a:off x="6529888" y="2936021"/>
                <a:ext cx="327025" cy="954087"/>
                <a:chOff x="4826001" y="2079038"/>
                <a:chExt cx="327025" cy="954087"/>
              </a:xfrm>
            </p:grpSpPr>
            <p:sp>
              <p:nvSpPr>
                <p:cNvPr id="48" name="Freeform: Shape 106"/>
                <p:cNvSpPr>
                  <a:spLocks/>
                </p:cNvSpPr>
                <p:nvPr/>
              </p:nvSpPr>
              <p:spPr bwMode="auto">
                <a:xfrm>
                  <a:off x="4826001" y="2079038"/>
                  <a:ext cx="327025" cy="903288"/>
                </a:xfrm>
                <a:custGeom>
                  <a:avLst/>
                  <a:gdLst/>
                  <a:ahLst/>
                  <a:cxnLst>
                    <a:cxn ang="0">
                      <a:pos x="154" y="23"/>
                    </a:cxn>
                    <a:cxn ang="0">
                      <a:pos x="154" y="23"/>
                    </a:cxn>
                    <a:cxn ang="0">
                      <a:pos x="154" y="23"/>
                    </a:cxn>
                    <a:cxn ang="0">
                      <a:pos x="77" y="0"/>
                    </a:cxn>
                    <a:cxn ang="0">
                      <a:pos x="0" y="23"/>
                    </a:cxn>
                    <a:cxn ang="0">
                      <a:pos x="0" y="424"/>
                    </a:cxn>
                    <a:cxn ang="0">
                      <a:pos x="0" y="424"/>
                    </a:cxn>
                    <a:cxn ang="0">
                      <a:pos x="0" y="425"/>
                    </a:cxn>
                    <a:cxn ang="0">
                      <a:pos x="77" y="401"/>
                    </a:cxn>
                    <a:cxn ang="0">
                      <a:pos x="154" y="425"/>
                    </a:cxn>
                    <a:cxn ang="0">
                      <a:pos x="154" y="424"/>
                    </a:cxn>
                    <a:cxn ang="0">
                      <a:pos x="154" y="424"/>
                    </a:cxn>
                    <a:cxn ang="0">
                      <a:pos x="154" y="23"/>
                    </a:cxn>
                  </a:cxnLst>
                  <a:rect l="0" t="0" r="r" b="b"/>
                  <a:pathLst>
                    <a:path w="154" h="425">
                      <a:moveTo>
                        <a:pt x="154" y="23"/>
                      </a:moveTo>
                      <a:cubicBezTo>
                        <a:pt x="154" y="23"/>
                        <a:pt x="154" y="23"/>
                        <a:pt x="154" y="23"/>
                      </a:cubicBezTo>
                      <a:cubicBezTo>
                        <a:pt x="154" y="23"/>
                        <a:pt x="154" y="23"/>
                        <a:pt x="154" y="23"/>
                      </a:cubicBezTo>
                      <a:cubicBezTo>
                        <a:pt x="154" y="10"/>
                        <a:pt x="120" y="0"/>
                        <a:pt x="77" y="0"/>
                      </a:cubicBezTo>
                      <a:cubicBezTo>
                        <a:pt x="34" y="0"/>
                        <a:pt x="0" y="10"/>
                        <a:pt x="0" y="23"/>
                      </a:cubicBezTo>
                      <a:cubicBezTo>
                        <a:pt x="0" y="424"/>
                        <a:pt x="0" y="424"/>
                        <a:pt x="0" y="424"/>
                      </a:cubicBezTo>
                      <a:cubicBezTo>
                        <a:pt x="0" y="424"/>
                        <a:pt x="0" y="424"/>
                        <a:pt x="0" y="424"/>
                      </a:cubicBezTo>
                      <a:cubicBezTo>
                        <a:pt x="0" y="424"/>
                        <a:pt x="0" y="424"/>
                        <a:pt x="0" y="425"/>
                      </a:cubicBezTo>
                      <a:cubicBezTo>
                        <a:pt x="0" y="411"/>
                        <a:pt x="34" y="401"/>
                        <a:pt x="77" y="401"/>
                      </a:cubicBezTo>
                      <a:cubicBezTo>
                        <a:pt x="120" y="401"/>
                        <a:pt x="154" y="411"/>
                        <a:pt x="154" y="425"/>
                      </a:cubicBezTo>
                      <a:cubicBezTo>
                        <a:pt x="154" y="424"/>
                        <a:pt x="154" y="424"/>
                        <a:pt x="154" y="424"/>
                      </a:cubicBezTo>
                      <a:cubicBezTo>
                        <a:pt x="154" y="424"/>
                        <a:pt x="154" y="424"/>
                        <a:pt x="154" y="424"/>
                      </a:cubicBezTo>
                      <a:lnTo>
                        <a:pt x="154" y="23"/>
                      </a:lnTo>
                      <a:close/>
                    </a:path>
                  </a:pathLst>
                </a:custGeom>
                <a:solidFill>
                  <a:schemeClr val="accent2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107"/>
                <p:cNvSpPr>
                  <a:spLocks/>
                </p:cNvSpPr>
                <p:nvPr/>
              </p:nvSpPr>
              <p:spPr bwMode="auto">
                <a:xfrm>
                  <a:off x="4826001" y="2079038"/>
                  <a:ext cx="327025" cy="100013"/>
                </a:xfrm>
                <a:prstGeom prst="ellipse">
                  <a:avLst/>
                </a:prstGeom>
                <a:solidFill>
                  <a:schemeClr val="accent2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108"/>
                <p:cNvSpPr>
                  <a:spLocks/>
                </p:cNvSpPr>
                <p:nvPr/>
              </p:nvSpPr>
              <p:spPr bwMode="auto">
                <a:xfrm>
                  <a:off x="4826001" y="2931525"/>
                  <a:ext cx="327025" cy="101600"/>
                </a:xfrm>
                <a:prstGeom prst="ellipse">
                  <a:avLst/>
                </a:prstGeom>
                <a:solidFill>
                  <a:schemeClr val="accent2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7" name="TextBox 110"/>
              <p:cNvSpPr txBox="1"/>
              <p:nvPr/>
            </p:nvSpPr>
            <p:spPr>
              <a:xfrm>
                <a:off x="6423661" y="25143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60%</a:t>
                </a: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4459289" y="1467506"/>
              <a:ext cx="464010" cy="1173138"/>
              <a:chOff x="5951221" y="2336531"/>
              <a:chExt cx="571787" cy="1445625"/>
            </a:xfrm>
          </p:grpSpPr>
          <p:grpSp>
            <p:nvGrpSpPr>
              <p:cNvPr id="41" name="Group 89"/>
              <p:cNvGrpSpPr/>
              <p:nvPr/>
            </p:nvGrpSpPr>
            <p:grpSpPr>
              <a:xfrm>
                <a:off x="6039843" y="2731231"/>
                <a:ext cx="295275" cy="1050925"/>
                <a:chOff x="4359276" y="1874250"/>
                <a:chExt cx="295275" cy="1050925"/>
              </a:xfrm>
            </p:grpSpPr>
            <p:sp>
              <p:nvSpPr>
                <p:cNvPr id="43" name="Freeform: Shape 90"/>
                <p:cNvSpPr>
                  <a:spLocks/>
                </p:cNvSpPr>
                <p:nvPr/>
              </p:nvSpPr>
              <p:spPr bwMode="auto">
                <a:xfrm>
                  <a:off x="4359276" y="1874250"/>
                  <a:ext cx="295275" cy="1006475"/>
                </a:xfrm>
                <a:custGeom>
                  <a:avLst/>
                  <a:gdLst/>
                  <a:ahLst/>
                  <a:cxnLst>
                    <a:cxn ang="0">
                      <a:pos x="139" y="22"/>
                    </a:cxn>
                    <a:cxn ang="0">
                      <a:pos x="139" y="22"/>
                    </a:cxn>
                    <a:cxn ang="0">
                      <a:pos x="139" y="22"/>
                    </a:cxn>
                    <a:cxn ang="0">
                      <a:pos x="70" y="0"/>
                    </a:cxn>
                    <a:cxn ang="0">
                      <a:pos x="0" y="22"/>
                    </a:cxn>
                    <a:cxn ang="0">
                      <a:pos x="0" y="474"/>
                    </a:cxn>
                    <a:cxn ang="0">
                      <a:pos x="0" y="474"/>
                    </a:cxn>
                    <a:cxn ang="0">
                      <a:pos x="0" y="474"/>
                    </a:cxn>
                    <a:cxn ang="0">
                      <a:pos x="70" y="452"/>
                    </a:cxn>
                    <a:cxn ang="0">
                      <a:pos x="139" y="474"/>
                    </a:cxn>
                    <a:cxn ang="0">
                      <a:pos x="139" y="474"/>
                    </a:cxn>
                    <a:cxn ang="0">
                      <a:pos x="139" y="474"/>
                    </a:cxn>
                    <a:cxn ang="0">
                      <a:pos x="139" y="22"/>
                    </a:cxn>
                  </a:cxnLst>
                  <a:rect l="0" t="0" r="r" b="b"/>
                  <a:pathLst>
                    <a:path w="139" h="474">
                      <a:moveTo>
                        <a:pt x="139" y="22"/>
                      </a:move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39" y="10"/>
                        <a:pt x="108" y="0"/>
                        <a:pt x="70" y="0"/>
                      </a:cubicBezTo>
                      <a:cubicBezTo>
                        <a:pt x="31" y="0"/>
                        <a:pt x="0" y="10"/>
                        <a:pt x="0" y="22"/>
                      </a:cubicBezTo>
                      <a:cubicBezTo>
                        <a:pt x="0" y="474"/>
                        <a:pt x="0" y="474"/>
                        <a:pt x="0" y="474"/>
                      </a:cubicBezTo>
                      <a:cubicBezTo>
                        <a:pt x="0" y="474"/>
                        <a:pt x="0" y="474"/>
                        <a:pt x="0" y="474"/>
                      </a:cubicBezTo>
                      <a:cubicBezTo>
                        <a:pt x="0" y="474"/>
                        <a:pt x="0" y="474"/>
                        <a:pt x="0" y="474"/>
                      </a:cubicBezTo>
                      <a:cubicBezTo>
                        <a:pt x="0" y="462"/>
                        <a:pt x="31" y="452"/>
                        <a:pt x="70" y="452"/>
                      </a:cubicBezTo>
                      <a:cubicBezTo>
                        <a:pt x="108" y="452"/>
                        <a:pt x="139" y="462"/>
                        <a:pt x="139" y="474"/>
                      </a:cubicBezTo>
                      <a:cubicBezTo>
                        <a:pt x="139" y="474"/>
                        <a:pt x="139" y="474"/>
                        <a:pt x="139" y="474"/>
                      </a:cubicBezTo>
                      <a:cubicBezTo>
                        <a:pt x="139" y="474"/>
                        <a:pt x="139" y="474"/>
                        <a:pt x="139" y="474"/>
                      </a:cubicBezTo>
                      <a:lnTo>
                        <a:pt x="139" y="22"/>
                      </a:lnTo>
                      <a:close/>
                    </a:path>
                  </a:pathLst>
                </a:custGeom>
                <a:solidFill>
                  <a:schemeClr val="accent3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91"/>
                <p:cNvSpPr>
                  <a:spLocks/>
                </p:cNvSpPr>
                <p:nvPr/>
              </p:nvSpPr>
              <p:spPr bwMode="auto">
                <a:xfrm>
                  <a:off x="4359276" y="2833100"/>
                  <a:ext cx="295275" cy="92075"/>
                </a:xfrm>
                <a:prstGeom prst="ellipse">
                  <a:avLst/>
                </a:prstGeom>
                <a:solidFill>
                  <a:schemeClr val="accent3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92"/>
                <p:cNvSpPr>
                  <a:spLocks/>
                </p:cNvSpPr>
                <p:nvPr/>
              </p:nvSpPr>
              <p:spPr bwMode="auto">
                <a:xfrm>
                  <a:off x="4359276" y="1874250"/>
                  <a:ext cx="295275" cy="90488"/>
                </a:xfrm>
                <a:prstGeom prst="ellipse">
                  <a:avLst/>
                </a:prstGeom>
                <a:solidFill>
                  <a:schemeClr val="accent3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2" name="TextBox 111"/>
              <p:cNvSpPr txBox="1"/>
              <p:nvPr/>
            </p:nvSpPr>
            <p:spPr>
              <a:xfrm>
                <a:off x="5951221" y="23365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70%</a:t>
                </a:r>
              </a:p>
            </p:txBody>
          </p:sp>
        </p:grpSp>
        <p:grpSp>
          <p:nvGrpSpPr>
            <p:cNvPr id="10" name="Group 6"/>
            <p:cNvGrpSpPr/>
            <p:nvPr/>
          </p:nvGrpSpPr>
          <p:grpSpPr>
            <a:xfrm>
              <a:off x="4002567" y="1735468"/>
              <a:ext cx="464011" cy="820154"/>
              <a:chOff x="5426339" y="2666731"/>
              <a:chExt cx="571787" cy="1010652"/>
            </a:xfrm>
          </p:grpSpPr>
          <p:grpSp>
            <p:nvGrpSpPr>
              <p:cNvPr id="36" name="Group 93"/>
              <p:cNvGrpSpPr/>
              <p:nvPr/>
            </p:nvGrpSpPr>
            <p:grpSpPr>
              <a:xfrm>
                <a:off x="5578882" y="3045558"/>
                <a:ext cx="266700" cy="631825"/>
                <a:chOff x="3948113" y="2188575"/>
                <a:chExt cx="266700" cy="631825"/>
              </a:xfrm>
            </p:grpSpPr>
            <p:sp>
              <p:nvSpPr>
                <p:cNvPr id="38" name="Freeform: Shape 94"/>
                <p:cNvSpPr>
                  <a:spLocks/>
                </p:cNvSpPr>
                <p:nvPr/>
              </p:nvSpPr>
              <p:spPr bwMode="auto">
                <a:xfrm>
                  <a:off x="3948113" y="2188575"/>
                  <a:ext cx="266700" cy="590550"/>
                </a:xfrm>
                <a:custGeom>
                  <a:avLst/>
                  <a:gdLst/>
                  <a:ahLst/>
                  <a:cxnLst>
                    <a:cxn ang="0">
                      <a:pos x="126" y="20"/>
                    </a:cxn>
                    <a:cxn ang="0">
                      <a:pos x="126" y="20"/>
                    </a:cxn>
                    <a:cxn ang="0">
                      <a:pos x="126" y="20"/>
                    </a:cxn>
                    <a:cxn ang="0">
                      <a:pos x="63" y="0"/>
                    </a:cxn>
                    <a:cxn ang="0">
                      <a:pos x="0" y="20"/>
                    </a:cxn>
                    <a:cxn ang="0">
                      <a:pos x="0" y="278"/>
                    </a:cxn>
                    <a:cxn ang="0">
                      <a:pos x="0" y="278"/>
                    </a:cxn>
                    <a:cxn ang="0">
                      <a:pos x="0" y="278"/>
                    </a:cxn>
                    <a:cxn ang="0">
                      <a:pos x="63" y="259"/>
                    </a:cxn>
                    <a:cxn ang="0">
                      <a:pos x="126" y="278"/>
                    </a:cxn>
                    <a:cxn ang="0">
                      <a:pos x="126" y="278"/>
                    </a:cxn>
                    <a:cxn ang="0">
                      <a:pos x="126" y="278"/>
                    </a:cxn>
                    <a:cxn ang="0">
                      <a:pos x="126" y="20"/>
                    </a:cxn>
                  </a:cxnLst>
                  <a:rect l="0" t="0" r="r" b="b"/>
                  <a:pathLst>
                    <a:path w="126" h="278">
                      <a:moveTo>
                        <a:pt x="126" y="20"/>
                      </a:move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9"/>
                        <a:pt x="97" y="0"/>
                        <a:pt x="63" y="0"/>
                      </a:cubicBezTo>
                      <a:cubicBezTo>
                        <a:pt x="28" y="0"/>
                        <a:pt x="0" y="9"/>
                        <a:pt x="0" y="20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68"/>
                        <a:pt x="28" y="259"/>
                        <a:pt x="63" y="259"/>
                      </a:cubicBezTo>
                      <a:cubicBezTo>
                        <a:pt x="97" y="259"/>
                        <a:pt x="126" y="268"/>
                        <a:pt x="126" y="278"/>
                      </a:cubicBezTo>
                      <a:cubicBezTo>
                        <a:pt x="126" y="278"/>
                        <a:pt x="126" y="278"/>
                        <a:pt x="126" y="278"/>
                      </a:cubicBezTo>
                      <a:cubicBezTo>
                        <a:pt x="126" y="278"/>
                        <a:pt x="126" y="278"/>
                        <a:pt x="126" y="278"/>
                      </a:cubicBezTo>
                      <a:lnTo>
                        <a:pt x="126" y="20"/>
                      </a:lnTo>
                      <a:close/>
                    </a:path>
                  </a:pathLst>
                </a:custGeom>
                <a:solidFill>
                  <a:schemeClr val="accent4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Oval 95"/>
                <p:cNvSpPr>
                  <a:spLocks/>
                </p:cNvSpPr>
                <p:nvPr/>
              </p:nvSpPr>
              <p:spPr bwMode="auto">
                <a:xfrm>
                  <a:off x="3948113" y="2737850"/>
                  <a:ext cx="266700" cy="82550"/>
                </a:xfrm>
                <a:prstGeom prst="ellipse">
                  <a:avLst/>
                </a:prstGeom>
                <a:solidFill>
                  <a:schemeClr val="accent4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Oval 96"/>
                <p:cNvSpPr>
                  <a:spLocks/>
                </p:cNvSpPr>
                <p:nvPr/>
              </p:nvSpPr>
              <p:spPr bwMode="auto">
                <a:xfrm>
                  <a:off x="3948113" y="2188575"/>
                  <a:ext cx="266700" cy="82550"/>
                </a:xfrm>
                <a:prstGeom prst="ellipse">
                  <a:avLst/>
                </a:prstGeom>
                <a:solidFill>
                  <a:schemeClr val="accent4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TextBox 112"/>
              <p:cNvSpPr txBox="1"/>
              <p:nvPr/>
            </p:nvSpPr>
            <p:spPr>
              <a:xfrm>
                <a:off x="5426339" y="26667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50%</a:t>
                </a:r>
              </a:p>
            </p:txBody>
          </p:sp>
        </p:grpSp>
        <p:grpSp>
          <p:nvGrpSpPr>
            <p:cNvPr id="11" name="Group 2"/>
            <p:cNvGrpSpPr/>
            <p:nvPr/>
          </p:nvGrpSpPr>
          <p:grpSpPr>
            <a:xfrm>
              <a:off x="3620246" y="1707329"/>
              <a:ext cx="464011" cy="744066"/>
              <a:chOff x="5034916" y="2666731"/>
              <a:chExt cx="571787" cy="916890"/>
            </a:xfrm>
          </p:grpSpPr>
          <p:grpSp>
            <p:nvGrpSpPr>
              <p:cNvPr id="31" name="Group 97"/>
              <p:cNvGrpSpPr/>
              <p:nvPr/>
            </p:nvGrpSpPr>
            <p:grpSpPr>
              <a:xfrm>
                <a:off x="5143896" y="3004182"/>
                <a:ext cx="239713" cy="579439"/>
                <a:chOff x="3614738" y="2156825"/>
                <a:chExt cx="239713" cy="579438"/>
              </a:xfrm>
            </p:grpSpPr>
            <p:sp>
              <p:nvSpPr>
                <p:cNvPr id="33" name="Freeform: Shape 98"/>
                <p:cNvSpPr>
                  <a:spLocks/>
                </p:cNvSpPr>
                <p:nvPr/>
              </p:nvSpPr>
              <p:spPr bwMode="auto">
                <a:xfrm>
                  <a:off x="3614738" y="2156825"/>
                  <a:ext cx="239713" cy="542925"/>
                </a:xfrm>
                <a:custGeom>
                  <a:avLst/>
                  <a:gdLst/>
                  <a:ahLst/>
                  <a:cxnLst>
                    <a:cxn ang="0">
                      <a:pos x="113" y="17"/>
                    </a:cxn>
                    <a:cxn ang="0">
                      <a:pos x="113" y="17"/>
                    </a:cxn>
                    <a:cxn ang="0">
                      <a:pos x="113" y="17"/>
                    </a:cxn>
                    <a:cxn ang="0">
                      <a:pos x="56" y="0"/>
                    </a:cxn>
                    <a:cxn ang="0">
                      <a:pos x="0" y="17"/>
                    </a:cxn>
                    <a:cxn ang="0">
                      <a:pos x="0" y="256"/>
                    </a:cxn>
                    <a:cxn ang="0">
                      <a:pos x="0" y="256"/>
                    </a:cxn>
                    <a:cxn ang="0">
                      <a:pos x="0" y="256"/>
                    </a:cxn>
                    <a:cxn ang="0">
                      <a:pos x="56" y="238"/>
                    </a:cxn>
                    <a:cxn ang="0">
                      <a:pos x="113" y="256"/>
                    </a:cxn>
                    <a:cxn ang="0">
                      <a:pos x="113" y="256"/>
                    </a:cxn>
                    <a:cxn ang="0">
                      <a:pos x="113" y="256"/>
                    </a:cxn>
                    <a:cxn ang="0">
                      <a:pos x="113" y="17"/>
                    </a:cxn>
                  </a:cxnLst>
                  <a:rect l="0" t="0" r="r" b="b"/>
                  <a:pathLst>
                    <a:path w="113" h="256">
                      <a:moveTo>
                        <a:pt x="113" y="17"/>
                      </a:move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8"/>
                        <a:pt x="88" y="0"/>
                        <a:pt x="56" y="0"/>
                      </a:cubicBezTo>
                      <a:cubicBezTo>
                        <a:pt x="25" y="0"/>
                        <a:pt x="0" y="8"/>
                        <a:pt x="0" y="17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46"/>
                        <a:pt x="25" y="238"/>
                        <a:pt x="56" y="238"/>
                      </a:cubicBezTo>
                      <a:cubicBezTo>
                        <a:pt x="88" y="238"/>
                        <a:pt x="113" y="246"/>
                        <a:pt x="113" y="256"/>
                      </a:cubicBezTo>
                      <a:cubicBezTo>
                        <a:pt x="113" y="256"/>
                        <a:pt x="113" y="256"/>
                        <a:pt x="113" y="256"/>
                      </a:cubicBezTo>
                      <a:cubicBezTo>
                        <a:pt x="113" y="256"/>
                        <a:pt x="113" y="256"/>
                        <a:pt x="113" y="256"/>
                      </a:cubicBezTo>
                      <a:lnTo>
                        <a:pt x="113" y="17"/>
                      </a:lnTo>
                      <a:close/>
                    </a:path>
                  </a:pathLst>
                </a:custGeom>
                <a:solidFill>
                  <a:schemeClr val="accent5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Oval 99"/>
                <p:cNvSpPr>
                  <a:spLocks/>
                </p:cNvSpPr>
                <p:nvPr/>
              </p:nvSpPr>
              <p:spPr bwMode="auto">
                <a:xfrm>
                  <a:off x="3614738" y="2661650"/>
                  <a:ext cx="239713" cy="74613"/>
                </a:xfrm>
                <a:prstGeom prst="ellipse">
                  <a:avLst/>
                </a:prstGeom>
                <a:solidFill>
                  <a:schemeClr val="accent5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Oval 100"/>
                <p:cNvSpPr>
                  <a:spLocks/>
                </p:cNvSpPr>
                <p:nvPr/>
              </p:nvSpPr>
              <p:spPr bwMode="auto">
                <a:xfrm>
                  <a:off x="3614738" y="2156825"/>
                  <a:ext cx="239713" cy="73025"/>
                </a:xfrm>
                <a:prstGeom prst="ellipse">
                  <a:avLst/>
                </a:prstGeom>
                <a:solidFill>
                  <a:schemeClr val="accent5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TextBox 113"/>
              <p:cNvSpPr txBox="1"/>
              <p:nvPr/>
            </p:nvSpPr>
            <p:spPr>
              <a:xfrm>
                <a:off x="5034916" y="26667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50%</a:t>
                </a:r>
              </a:p>
            </p:txBody>
          </p:sp>
        </p:grpSp>
        <p:grpSp>
          <p:nvGrpSpPr>
            <p:cNvPr id="12" name="Group 1"/>
            <p:cNvGrpSpPr/>
            <p:nvPr/>
          </p:nvGrpSpPr>
          <p:grpSpPr>
            <a:xfrm>
              <a:off x="3200716" y="1734944"/>
              <a:ext cx="464011" cy="624012"/>
              <a:chOff x="4374735" y="2704831"/>
              <a:chExt cx="571787" cy="768952"/>
            </a:xfrm>
          </p:grpSpPr>
          <p:grpSp>
            <p:nvGrpSpPr>
              <p:cNvPr id="26" name="Group 101"/>
              <p:cNvGrpSpPr/>
              <p:nvPr/>
            </p:nvGrpSpPr>
            <p:grpSpPr>
              <a:xfrm>
                <a:off x="4510561" y="3076907"/>
                <a:ext cx="215900" cy="396876"/>
                <a:chOff x="3309938" y="2258425"/>
                <a:chExt cx="215900" cy="396876"/>
              </a:xfrm>
            </p:grpSpPr>
            <p:sp>
              <p:nvSpPr>
                <p:cNvPr id="28" name="Freeform: Shape 102"/>
                <p:cNvSpPr>
                  <a:spLocks/>
                </p:cNvSpPr>
                <p:nvPr/>
              </p:nvSpPr>
              <p:spPr bwMode="auto">
                <a:xfrm>
                  <a:off x="3309938" y="2258425"/>
                  <a:ext cx="215900" cy="363538"/>
                </a:xfrm>
                <a:custGeom>
                  <a:avLst/>
                  <a:gdLst/>
                  <a:ahLst/>
                  <a:cxnLst>
                    <a:cxn ang="0">
                      <a:pos x="102" y="16"/>
                    </a:cxn>
                    <a:cxn ang="0">
                      <a:pos x="102" y="16"/>
                    </a:cxn>
                    <a:cxn ang="0">
                      <a:pos x="102" y="16"/>
                    </a:cxn>
                    <a:cxn ang="0">
                      <a:pos x="51" y="0"/>
                    </a:cxn>
                    <a:cxn ang="0">
                      <a:pos x="0" y="16"/>
                    </a:cxn>
                    <a:cxn ang="0">
                      <a:pos x="0" y="171"/>
                    </a:cxn>
                    <a:cxn ang="0">
                      <a:pos x="0" y="171"/>
                    </a:cxn>
                    <a:cxn ang="0">
                      <a:pos x="0" y="171"/>
                    </a:cxn>
                    <a:cxn ang="0">
                      <a:pos x="51" y="155"/>
                    </a:cxn>
                    <a:cxn ang="0">
                      <a:pos x="102" y="171"/>
                    </a:cxn>
                    <a:cxn ang="0">
                      <a:pos x="102" y="171"/>
                    </a:cxn>
                    <a:cxn ang="0">
                      <a:pos x="102" y="171"/>
                    </a:cxn>
                    <a:cxn ang="0">
                      <a:pos x="102" y="16"/>
                    </a:cxn>
                  </a:cxnLst>
                  <a:rect l="0" t="0" r="r" b="b"/>
                  <a:pathLst>
                    <a:path w="102" h="171">
                      <a:moveTo>
                        <a:pt x="102" y="16"/>
                      </a:moveTo>
                      <a:cubicBezTo>
                        <a:pt x="102" y="16"/>
                        <a:pt x="102" y="16"/>
                        <a:pt x="102" y="16"/>
                      </a:cubicBezTo>
                      <a:cubicBezTo>
                        <a:pt x="102" y="16"/>
                        <a:pt x="102" y="16"/>
                        <a:pt x="102" y="16"/>
                      </a:cubicBezTo>
                      <a:cubicBezTo>
                        <a:pt x="102" y="7"/>
                        <a:pt x="79" y="0"/>
                        <a:pt x="51" y="0"/>
                      </a:cubicBezTo>
                      <a:cubicBezTo>
                        <a:pt x="22" y="0"/>
                        <a:pt x="0" y="7"/>
                        <a:pt x="0" y="16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63"/>
                        <a:pt x="22" y="155"/>
                        <a:pt x="51" y="155"/>
                      </a:cubicBezTo>
                      <a:cubicBezTo>
                        <a:pt x="79" y="155"/>
                        <a:pt x="102" y="163"/>
                        <a:pt x="102" y="171"/>
                      </a:cubicBezTo>
                      <a:cubicBezTo>
                        <a:pt x="102" y="171"/>
                        <a:pt x="102" y="171"/>
                        <a:pt x="102" y="171"/>
                      </a:cubicBezTo>
                      <a:cubicBezTo>
                        <a:pt x="102" y="171"/>
                        <a:pt x="102" y="171"/>
                        <a:pt x="102" y="171"/>
                      </a:cubicBezTo>
                      <a:lnTo>
                        <a:pt x="102" y="16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Oval 103"/>
                <p:cNvSpPr>
                  <a:spLocks/>
                </p:cNvSpPr>
                <p:nvPr/>
              </p:nvSpPr>
              <p:spPr bwMode="auto">
                <a:xfrm>
                  <a:off x="3309938" y="2587038"/>
                  <a:ext cx="215900" cy="68263"/>
                </a:xfrm>
                <a:prstGeom prst="ellipse">
                  <a:avLst/>
                </a:prstGeom>
                <a:solidFill>
                  <a:schemeClr val="accent6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Oval 104"/>
                <p:cNvSpPr>
                  <a:spLocks/>
                </p:cNvSpPr>
                <p:nvPr/>
              </p:nvSpPr>
              <p:spPr bwMode="auto">
                <a:xfrm>
                  <a:off x="3309938" y="2258425"/>
                  <a:ext cx="215900" cy="68263"/>
                </a:xfrm>
                <a:prstGeom prst="ellipse">
                  <a:avLst/>
                </a:prstGeom>
                <a:solidFill>
                  <a:schemeClr val="accent6"/>
                </a:solidFill>
                <a:ln w="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" name="TextBox 114"/>
              <p:cNvSpPr txBox="1"/>
              <p:nvPr/>
            </p:nvSpPr>
            <p:spPr>
              <a:xfrm>
                <a:off x="4374735" y="27048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30%</a:t>
                </a:r>
              </a:p>
            </p:txBody>
          </p:sp>
        </p:grpSp>
      </p:grpSp>
      <p:grpSp>
        <p:nvGrpSpPr>
          <p:cNvPr id="13" name="Group 14"/>
          <p:cNvGrpSpPr/>
          <p:nvPr/>
        </p:nvGrpSpPr>
        <p:grpSpPr>
          <a:xfrm>
            <a:off x="642551" y="3793464"/>
            <a:ext cx="7790745" cy="210573"/>
            <a:chOff x="856734" y="5057953"/>
            <a:chExt cx="10387661" cy="280764"/>
          </a:xfrm>
        </p:grpSpPr>
        <p:sp>
          <p:nvSpPr>
            <p:cNvPr id="14" name="Oval 130"/>
            <p:cNvSpPr/>
            <p:nvPr/>
          </p:nvSpPr>
          <p:spPr>
            <a:xfrm>
              <a:off x="856734" y="5076905"/>
              <a:ext cx="261813" cy="2618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131"/>
            <p:cNvSpPr txBox="1"/>
            <p:nvPr/>
          </p:nvSpPr>
          <p:spPr>
            <a:xfrm>
              <a:off x="1073525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Oval 128"/>
            <p:cNvSpPr/>
            <p:nvPr/>
          </p:nvSpPr>
          <p:spPr>
            <a:xfrm>
              <a:off x="2669309" y="5076905"/>
              <a:ext cx="261813" cy="2618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129"/>
            <p:cNvSpPr txBox="1"/>
            <p:nvPr/>
          </p:nvSpPr>
          <p:spPr>
            <a:xfrm>
              <a:off x="2886100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8" name="Oval 126"/>
            <p:cNvSpPr/>
            <p:nvPr/>
          </p:nvSpPr>
          <p:spPr>
            <a:xfrm>
              <a:off x="4481883" y="5076905"/>
              <a:ext cx="261813" cy="2618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127"/>
            <p:cNvSpPr txBox="1"/>
            <p:nvPr/>
          </p:nvSpPr>
          <p:spPr>
            <a:xfrm>
              <a:off x="4698674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0" name="Oval 120"/>
            <p:cNvSpPr/>
            <p:nvPr/>
          </p:nvSpPr>
          <p:spPr>
            <a:xfrm>
              <a:off x="6294458" y="5076905"/>
              <a:ext cx="261813" cy="2618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TextBox 121"/>
            <p:cNvSpPr txBox="1"/>
            <p:nvPr/>
          </p:nvSpPr>
          <p:spPr>
            <a:xfrm>
              <a:off x="6511249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Oval 122"/>
            <p:cNvSpPr/>
            <p:nvPr/>
          </p:nvSpPr>
          <p:spPr>
            <a:xfrm>
              <a:off x="8107033" y="5076905"/>
              <a:ext cx="261813" cy="2618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123"/>
            <p:cNvSpPr txBox="1"/>
            <p:nvPr/>
          </p:nvSpPr>
          <p:spPr>
            <a:xfrm>
              <a:off x="8323824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4" name="Oval 124"/>
            <p:cNvSpPr/>
            <p:nvPr/>
          </p:nvSpPr>
          <p:spPr>
            <a:xfrm>
              <a:off x="9919608" y="5076905"/>
              <a:ext cx="261813" cy="2618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125"/>
            <p:cNvSpPr txBox="1"/>
            <p:nvPr/>
          </p:nvSpPr>
          <p:spPr>
            <a:xfrm>
              <a:off x="10136399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0469" y="968082"/>
            <a:ext cx="3448120" cy="3448121"/>
            <a:chOff x="2820469" y="968082"/>
            <a:chExt cx="3448120" cy="3448121"/>
          </a:xfrm>
        </p:grpSpPr>
        <p:sp>
          <p:nvSpPr>
            <p:cNvPr id="4" name="Freeform: Shape 4"/>
            <p:cNvSpPr/>
            <p:nvPr/>
          </p:nvSpPr>
          <p:spPr>
            <a:xfrm>
              <a:off x="3946774" y="2094389"/>
              <a:ext cx="1195505" cy="1195505"/>
            </a:xfrm>
            <a:custGeom>
              <a:avLst/>
              <a:gdLst>
                <a:gd name="connsiteX0" fmla="*/ 0 w 1188002"/>
                <a:gd name="connsiteY0" fmla="*/ 594001 h 1188002"/>
                <a:gd name="connsiteX1" fmla="*/ 594001 w 1188002"/>
                <a:gd name="connsiteY1" fmla="*/ 0 h 1188002"/>
                <a:gd name="connsiteX2" fmla="*/ 1188002 w 1188002"/>
                <a:gd name="connsiteY2" fmla="*/ 594001 h 1188002"/>
                <a:gd name="connsiteX3" fmla="*/ 594001 w 1188002"/>
                <a:gd name="connsiteY3" fmla="*/ 1188002 h 1188002"/>
                <a:gd name="connsiteX4" fmla="*/ 0 w 1188002"/>
                <a:gd name="connsiteY4" fmla="*/ 594001 h 118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2" h="1188002">
                  <a:moveTo>
                    <a:pt x="0" y="594001"/>
                  </a:moveTo>
                  <a:cubicBezTo>
                    <a:pt x="0" y="265943"/>
                    <a:pt x="265943" y="0"/>
                    <a:pt x="594001" y="0"/>
                  </a:cubicBezTo>
                  <a:cubicBezTo>
                    <a:pt x="922059" y="0"/>
                    <a:pt x="1188002" y="265943"/>
                    <a:pt x="1188002" y="594001"/>
                  </a:cubicBezTo>
                  <a:cubicBezTo>
                    <a:pt x="1188002" y="922059"/>
                    <a:pt x="922059" y="1188002"/>
                    <a:pt x="594001" y="1188002"/>
                  </a:cubicBezTo>
                  <a:cubicBezTo>
                    <a:pt x="265943" y="1188002"/>
                    <a:pt x="0" y="922059"/>
                    <a:pt x="0" y="594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>
            <a:xfrm rot="16200000">
              <a:off x="4459859" y="1996822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4066042" y="968082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5142280" y="2679242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/>
            <p:nvPr/>
          </p:nvSpPr>
          <p:spPr>
            <a:xfrm>
              <a:off x="5311618" y="2213657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477861"/>
                <a:satOff val="-11515"/>
                <a:lumOff val="-6928"/>
                <a:alphaOff val="0"/>
              </a:schemeClr>
            </a:fillRef>
            <a:effectRef idx="0">
              <a:schemeClr val="accent2">
                <a:hueOff val="-477861"/>
                <a:satOff val="-11515"/>
                <a:lumOff val="-69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9" name="Freeform: Shape 9"/>
            <p:cNvSpPr/>
            <p:nvPr/>
          </p:nvSpPr>
          <p:spPr>
            <a:xfrm rot="5400000">
              <a:off x="4459859" y="3361664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"/>
            <p:cNvSpPr/>
            <p:nvPr/>
          </p:nvSpPr>
          <p:spPr>
            <a:xfrm>
              <a:off x="4066042" y="3459232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955721"/>
                <a:satOff val="-23029"/>
                <a:lumOff val="-13857"/>
                <a:alphaOff val="0"/>
              </a:schemeClr>
            </a:fillRef>
            <a:effectRef idx="0">
              <a:schemeClr val="accent2">
                <a:hueOff val="-955721"/>
                <a:satOff val="-23029"/>
                <a:lumOff val="-138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2820469" y="2213657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1433582"/>
                <a:satOff val="-34544"/>
                <a:lumOff val="-20785"/>
                <a:alphaOff val="0"/>
              </a:schemeClr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Freeform: Shape 25"/>
            <p:cNvSpPr>
              <a:spLocks/>
            </p:cNvSpPr>
            <p:nvPr/>
          </p:nvSpPr>
          <p:spPr bwMode="auto">
            <a:xfrm>
              <a:off x="4287754" y="2420156"/>
              <a:ext cx="542759" cy="543383"/>
            </a:xfrm>
            <a:custGeom>
              <a:avLst/>
              <a:gdLst>
                <a:gd name="T0" fmla="*/ 89 w 368"/>
                <a:gd name="T1" fmla="*/ 122 h 368"/>
                <a:gd name="T2" fmla="*/ 101 w 368"/>
                <a:gd name="T3" fmla="*/ 124 h 368"/>
                <a:gd name="T4" fmla="*/ 146 w 368"/>
                <a:gd name="T5" fmla="*/ 82 h 368"/>
                <a:gd name="T6" fmla="*/ 145 w 368"/>
                <a:gd name="T7" fmla="*/ 73 h 368"/>
                <a:gd name="T8" fmla="*/ 147 w 368"/>
                <a:gd name="T9" fmla="*/ 60 h 368"/>
                <a:gd name="T10" fmla="*/ 87 w 368"/>
                <a:gd name="T11" fmla="*/ 27 h 368"/>
                <a:gd name="T12" fmla="*/ 36 w 368"/>
                <a:gd name="T13" fmla="*/ 75 h 368"/>
                <a:gd name="T14" fmla="*/ 72 w 368"/>
                <a:gd name="T15" fmla="*/ 126 h 368"/>
                <a:gd name="T16" fmla="*/ 89 w 368"/>
                <a:gd name="T17" fmla="*/ 122 h 368"/>
                <a:gd name="T18" fmla="*/ 50 w 368"/>
                <a:gd name="T19" fmla="*/ 161 h 368"/>
                <a:gd name="T20" fmla="*/ 53 w 368"/>
                <a:gd name="T21" fmla="*/ 146 h 368"/>
                <a:gd name="T22" fmla="*/ 19 w 368"/>
                <a:gd name="T23" fmla="*/ 101 h 368"/>
                <a:gd name="T24" fmla="*/ 0 w 368"/>
                <a:gd name="T25" fmla="*/ 184 h 368"/>
                <a:gd name="T26" fmla="*/ 26 w 368"/>
                <a:gd name="T27" fmla="*/ 278 h 368"/>
                <a:gd name="T28" fmla="*/ 58 w 368"/>
                <a:gd name="T29" fmla="*/ 185 h 368"/>
                <a:gd name="T30" fmla="*/ 50 w 368"/>
                <a:gd name="T31" fmla="*/ 161 h 368"/>
                <a:gd name="T32" fmla="*/ 184 w 368"/>
                <a:gd name="T33" fmla="*/ 34 h 368"/>
                <a:gd name="T34" fmla="*/ 211 w 368"/>
                <a:gd name="T35" fmla="*/ 44 h 368"/>
                <a:gd name="T36" fmla="*/ 275 w 368"/>
                <a:gd name="T37" fmla="*/ 24 h 368"/>
                <a:gd name="T38" fmla="*/ 184 w 368"/>
                <a:gd name="T39" fmla="*/ 0 h 368"/>
                <a:gd name="T40" fmla="*/ 119 w 368"/>
                <a:gd name="T41" fmla="*/ 12 h 368"/>
                <a:gd name="T42" fmla="*/ 165 w 368"/>
                <a:gd name="T43" fmla="*/ 39 h 368"/>
                <a:gd name="T44" fmla="*/ 184 w 368"/>
                <a:gd name="T45" fmla="*/ 34 h 368"/>
                <a:gd name="T46" fmla="*/ 243 w 368"/>
                <a:gd name="T47" fmla="*/ 218 h 368"/>
                <a:gd name="T48" fmla="*/ 253 w 368"/>
                <a:gd name="T49" fmla="*/ 205 h 368"/>
                <a:gd name="T50" fmla="*/ 200 w 368"/>
                <a:gd name="T51" fmla="*/ 109 h 368"/>
                <a:gd name="T52" fmla="*/ 184 w 368"/>
                <a:gd name="T53" fmla="*/ 112 h 368"/>
                <a:gd name="T54" fmla="*/ 162 w 368"/>
                <a:gd name="T55" fmla="*/ 105 h 368"/>
                <a:gd name="T56" fmla="*/ 122 w 368"/>
                <a:gd name="T57" fmla="*/ 141 h 368"/>
                <a:gd name="T58" fmla="*/ 128 w 368"/>
                <a:gd name="T59" fmla="*/ 161 h 368"/>
                <a:gd name="T60" fmla="*/ 127 w 368"/>
                <a:gd name="T61" fmla="*/ 173 h 368"/>
                <a:gd name="T62" fmla="*/ 243 w 368"/>
                <a:gd name="T63" fmla="*/ 218 h 368"/>
                <a:gd name="T64" fmla="*/ 294 w 368"/>
                <a:gd name="T65" fmla="*/ 271 h 368"/>
                <a:gd name="T66" fmla="*/ 295 w 368"/>
                <a:gd name="T67" fmla="*/ 293 h 368"/>
                <a:gd name="T68" fmla="*/ 292 w 368"/>
                <a:gd name="T69" fmla="*/ 333 h 368"/>
                <a:gd name="T70" fmla="*/ 359 w 368"/>
                <a:gd name="T71" fmla="*/ 240 h 368"/>
                <a:gd name="T72" fmla="*/ 315 w 368"/>
                <a:gd name="T73" fmla="*/ 247 h 368"/>
                <a:gd name="T74" fmla="*/ 294 w 368"/>
                <a:gd name="T75" fmla="*/ 271 h 368"/>
                <a:gd name="T76" fmla="*/ 234 w 368"/>
                <a:gd name="T77" fmla="*/ 244 h 368"/>
                <a:gd name="T78" fmla="*/ 110 w 368"/>
                <a:gd name="T79" fmla="*/ 195 h 368"/>
                <a:gd name="T80" fmla="*/ 89 w 368"/>
                <a:gd name="T81" fmla="*/ 200 h 368"/>
                <a:gd name="T82" fmla="*/ 81 w 368"/>
                <a:gd name="T83" fmla="*/ 200 h 368"/>
                <a:gd name="T84" fmla="*/ 49 w 368"/>
                <a:gd name="T85" fmla="*/ 309 h 368"/>
                <a:gd name="T86" fmla="*/ 112 w 368"/>
                <a:gd name="T87" fmla="*/ 353 h 368"/>
                <a:gd name="T88" fmla="*/ 234 w 368"/>
                <a:gd name="T89" fmla="*/ 244 h 368"/>
                <a:gd name="T90" fmla="*/ 307 w 368"/>
                <a:gd name="T91" fmla="*/ 48 h 368"/>
                <a:gd name="T92" fmla="*/ 223 w 368"/>
                <a:gd name="T93" fmla="*/ 69 h 368"/>
                <a:gd name="T94" fmla="*/ 224 w 368"/>
                <a:gd name="T95" fmla="*/ 73 h 368"/>
                <a:gd name="T96" fmla="*/ 220 w 368"/>
                <a:gd name="T97" fmla="*/ 90 h 368"/>
                <a:gd name="T98" fmla="*/ 279 w 368"/>
                <a:gd name="T99" fmla="*/ 196 h 368"/>
                <a:gd name="T100" fmla="*/ 314 w 368"/>
                <a:gd name="T101" fmla="*/ 220 h 368"/>
                <a:gd name="T102" fmla="*/ 366 w 368"/>
                <a:gd name="T103" fmla="*/ 210 h 368"/>
                <a:gd name="T104" fmla="*/ 368 w 368"/>
                <a:gd name="T105" fmla="*/ 184 h 368"/>
                <a:gd name="T106" fmla="*/ 307 w 368"/>
                <a:gd name="T107" fmla="*/ 48 h 368"/>
                <a:gd name="T108" fmla="*/ 254 w 368"/>
                <a:gd name="T109" fmla="*/ 265 h 368"/>
                <a:gd name="T110" fmla="*/ 139 w 368"/>
                <a:gd name="T111" fmla="*/ 362 h 368"/>
                <a:gd name="T112" fmla="*/ 184 w 368"/>
                <a:gd name="T113" fmla="*/ 368 h 368"/>
                <a:gd name="T114" fmla="*/ 261 w 368"/>
                <a:gd name="T115" fmla="*/ 351 h 368"/>
                <a:gd name="T116" fmla="*/ 267 w 368"/>
                <a:gd name="T117" fmla="*/ 293 h 368"/>
                <a:gd name="T118" fmla="*/ 266 w 368"/>
                <a:gd name="T119" fmla="*/ 272 h 368"/>
                <a:gd name="T120" fmla="*/ 254 w 368"/>
                <a:gd name="T121" fmla="*/ 2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8">
                  <a:moveTo>
                    <a:pt x="89" y="122"/>
                  </a:moveTo>
                  <a:cubicBezTo>
                    <a:pt x="93" y="122"/>
                    <a:pt x="97" y="123"/>
                    <a:pt x="101" y="124"/>
                  </a:cubicBezTo>
                  <a:cubicBezTo>
                    <a:pt x="115" y="108"/>
                    <a:pt x="130" y="94"/>
                    <a:pt x="146" y="82"/>
                  </a:cubicBezTo>
                  <a:cubicBezTo>
                    <a:pt x="146" y="79"/>
                    <a:pt x="145" y="76"/>
                    <a:pt x="145" y="73"/>
                  </a:cubicBezTo>
                  <a:cubicBezTo>
                    <a:pt x="145" y="68"/>
                    <a:pt x="146" y="64"/>
                    <a:pt x="147" y="60"/>
                  </a:cubicBezTo>
                  <a:cubicBezTo>
                    <a:pt x="129" y="47"/>
                    <a:pt x="109" y="36"/>
                    <a:pt x="87" y="27"/>
                  </a:cubicBezTo>
                  <a:cubicBezTo>
                    <a:pt x="67" y="40"/>
                    <a:pt x="50" y="56"/>
                    <a:pt x="36" y="75"/>
                  </a:cubicBezTo>
                  <a:cubicBezTo>
                    <a:pt x="46" y="93"/>
                    <a:pt x="58" y="110"/>
                    <a:pt x="72" y="126"/>
                  </a:cubicBezTo>
                  <a:cubicBezTo>
                    <a:pt x="77" y="124"/>
                    <a:pt x="83" y="122"/>
                    <a:pt x="89" y="122"/>
                  </a:cubicBezTo>
                  <a:close/>
                  <a:moveTo>
                    <a:pt x="50" y="161"/>
                  </a:moveTo>
                  <a:cubicBezTo>
                    <a:pt x="50" y="156"/>
                    <a:pt x="51" y="151"/>
                    <a:pt x="53" y="146"/>
                  </a:cubicBezTo>
                  <a:cubicBezTo>
                    <a:pt x="41" y="132"/>
                    <a:pt x="29" y="117"/>
                    <a:pt x="19" y="101"/>
                  </a:cubicBezTo>
                  <a:cubicBezTo>
                    <a:pt x="7" y="126"/>
                    <a:pt x="0" y="154"/>
                    <a:pt x="0" y="184"/>
                  </a:cubicBezTo>
                  <a:cubicBezTo>
                    <a:pt x="0" y="218"/>
                    <a:pt x="9" y="250"/>
                    <a:pt x="26" y="278"/>
                  </a:cubicBezTo>
                  <a:cubicBezTo>
                    <a:pt x="32" y="245"/>
                    <a:pt x="43" y="214"/>
                    <a:pt x="58" y="185"/>
                  </a:cubicBezTo>
                  <a:cubicBezTo>
                    <a:pt x="53" y="178"/>
                    <a:pt x="50" y="170"/>
                    <a:pt x="50" y="161"/>
                  </a:cubicBezTo>
                  <a:close/>
                  <a:moveTo>
                    <a:pt x="184" y="34"/>
                  </a:moveTo>
                  <a:cubicBezTo>
                    <a:pt x="195" y="34"/>
                    <a:pt x="204" y="38"/>
                    <a:pt x="211" y="44"/>
                  </a:cubicBezTo>
                  <a:cubicBezTo>
                    <a:pt x="232" y="35"/>
                    <a:pt x="253" y="29"/>
                    <a:pt x="275" y="24"/>
                  </a:cubicBezTo>
                  <a:cubicBezTo>
                    <a:pt x="248" y="9"/>
                    <a:pt x="217" y="0"/>
                    <a:pt x="184" y="0"/>
                  </a:cubicBezTo>
                  <a:cubicBezTo>
                    <a:pt x="161" y="0"/>
                    <a:pt x="139" y="4"/>
                    <a:pt x="119" y="12"/>
                  </a:cubicBezTo>
                  <a:cubicBezTo>
                    <a:pt x="135" y="20"/>
                    <a:pt x="150" y="29"/>
                    <a:pt x="165" y="39"/>
                  </a:cubicBezTo>
                  <a:cubicBezTo>
                    <a:pt x="170" y="36"/>
                    <a:pt x="177" y="34"/>
                    <a:pt x="184" y="34"/>
                  </a:cubicBezTo>
                  <a:close/>
                  <a:moveTo>
                    <a:pt x="243" y="218"/>
                  </a:moveTo>
                  <a:cubicBezTo>
                    <a:pt x="245" y="213"/>
                    <a:pt x="249" y="208"/>
                    <a:pt x="253" y="205"/>
                  </a:cubicBezTo>
                  <a:cubicBezTo>
                    <a:pt x="242" y="169"/>
                    <a:pt x="223" y="137"/>
                    <a:pt x="200" y="109"/>
                  </a:cubicBezTo>
                  <a:cubicBezTo>
                    <a:pt x="195" y="111"/>
                    <a:pt x="190" y="112"/>
                    <a:pt x="184" y="112"/>
                  </a:cubicBezTo>
                  <a:cubicBezTo>
                    <a:pt x="176" y="112"/>
                    <a:pt x="168" y="109"/>
                    <a:pt x="162" y="105"/>
                  </a:cubicBezTo>
                  <a:cubicBezTo>
                    <a:pt x="148" y="115"/>
                    <a:pt x="134" y="128"/>
                    <a:pt x="122" y="141"/>
                  </a:cubicBezTo>
                  <a:cubicBezTo>
                    <a:pt x="126" y="147"/>
                    <a:pt x="128" y="154"/>
                    <a:pt x="128" y="161"/>
                  </a:cubicBezTo>
                  <a:cubicBezTo>
                    <a:pt x="128" y="165"/>
                    <a:pt x="128" y="169"/>
                    <a:pt x="127" y="173"/>
                  </a:cubicBezTo>
                  <a:cubicBezTo>
                    <a:pt x="161" y="196"/>
                    <a:pt x="200" y="212"/>
                    <a:pt x="243" y="218"/>
                  </a:cubicBezTo>
                  <a:close/>
                  <a:moveTo>
                    <a:pt x="294" y="271"/>
                  </a:moveTo>
                  <a:cubicBezTo>
                    <a:pt x="294" y="278"/>
                    <a:pt x="295" y="286"/>
                    <a:pt x="295" y="293"/>
                  </a:cubicBezTo>
                  <a:cubicBezTo>
                    <a:pt x="295" y="307"/>
                    <a:pt x="294" y="320"/>
                    <a:pt x="292" y="333"/>
                  </a:cubicBezTo>
                  <a:cubicBezTo>
                    <a:pt x="323" y="310"/>
                    <a:pt x="347" y="277"/>
                    <a:pt x="359" y="240"/>
                  </a:cubicBezTo>
                  <a:cubicBezTo>
                    <a:pt x="345" y="243"/>
                    <a:pt x="330" y="246"/>
                    <a:pt x="315" y="247"/>
                  </a:cubicBezTo>
                  <a:cubicBezTo>
                    <a:pt x="312" y="258"/>
                    <a:pt x="304" y="266"/>
                    <a:pt x="294" y="271"/>
                  </a:cubicBezTo>
                  <a:close/>
                  <a:moveTo>
                    <a:pt x="234" y="244"/>
                  </a:moveTo>
                  <a:cubicBezTo>
                    <a:pt x="188" y="237"/>
                    <a:pt x="146" y="220"/>
                    <a:pt x="110" y="195"/>
                  </a:cubicBezTo>
                  <a:cubicBezTo>
                    <a:pt x="104" y="198"/>
                    <a:pt x="97" y="200"/>
                    <a:pt x="89" y="200"/>
                  </a:cubicBezTo>
                  <a:cubicBezTo>
                    <a:pt x="86" y="200"/>
                    <a:pt x="84" y="200"/>
                    <a:pt x="81" y="200"/>
                  </a:cubicBezTo>
                  <a:cubicBezTo>
                    <a:pt x="64" y="233"/>
                    <a:pt x="52" y="270"/>
                    <a:pt x="49" y="309"/>
                  </a:cubicBezTo>
                  <a:cubicBezTo>
                    <a:pt x="67" y="328"/>
                    <a:pt x="88" y="343"/>
                    <a:pt x="112" y="353"/>
                  </a:cubicBezTo>
                  <a:cubicBezTo>
                    <a:pt x="142" y="308"/>
                    <a:pt x="184" y="270"/>
                    <a:pt x="234" y="244"/>
                  </a:cubicBezTo>
                  <a:close/>
                  <a:moveTo>
                    <a:pt x="307" y="48"/>
                  </a:moveTo>
                  <a:cubicBezTo>
                    <a:pt x="278" y="50"/>
                    <a:pt x="250" y="58"/>
                    <a:pt x="223" y="69"/>
                  </a:cubicBezTo>
                  <a:cubicBezTo>
                    <a:pt x="224" y="70"/>
                    <a:pt x="224" y="71"/>
                    <a:pt x="224" y="73"/>
                  </a:cubicBezTo>
                  <a:cubicBezTo>
                    <a:pt x="224" y="79"/>
                    <a:pt x="222" y="85"/>
                    <a:pt x="220" y="90"/>
                  </a:cubicBezTo>
                  <a:cubicBezTo>
                    <a:pt x="246" y="121"/>
                    <a:pt x="266" y="157"/>
                    <a:pt x="279" y="196"/>
                  </a:cubicBezTo>
                  <a:cubicBezTo>
                    <a:pt x="295" y="196"/>
                    <a:pt x="309" y="206"/>
                    <a:pt x="314" y="220"/>
                  </a:cubicBezTo>
                  <a:cubicBezTo>
                    <a:pt x="332" y="218"/>
                    <a:pt x="349" y="215"/>
                    <a:pt x="366" y="210"/>
                  </a:cubicBezTo>
                  <a:cubicBezTo>
                    <a:pt x="367" y="201"/>
                    <a:pt x="368" y="193"/>
                    <a:pt x="368" y="184"/>
                  </a:cubicBezTo>
                  <a:cubicBezTo>
                    <a:pt x="368" y="130"/>
                    <a:pt x="344" y="81"/>
                    <a:pt x="307" y="48"/>
                  </a:cubicBezTo>
                  <a:close/>
                  <a:moveTo>
                    <a:pt x="254" y="265"/>
                  </a:moveTo>
                  <a:cubicBezTo>
                    <a:pt x="207" y="287"/>
                    <a:pt x="167" y="321"/>
                    <a:pt x="139" y="362"/>
                  </a:cubicBezTo>
                  <a:cubicBezTo>
                    <a:pt x="153" y="366"/>
                    <a:pt x="168" y="368"/>
                    <a:pt x="184" y="368"/>
                  </a:cubicBezTo>
                  <a:cubicBezTo>
                    <a:pt x="212" y="368"/>
                    <a:pt x="238" y="362"/>
                    <a:pt x="261" y="351"/>
                  </a:cubicBezTo>
                  <a:cubicBezTo>
                    <a:pt x="265" y="332"/>
                    <a:pt x="267" y="313"/>
                    <a:pt x="267" y="293"/>
                  </a:cubicBezTo>
                  <a:cubicBezTo>
                    <a:pt x="267" y="286"/>
                    <a:pt x="267" y="279"/>
                    <a:pt x="266" y="272"/>
                  </a:cubicBezTo>
                  <a:cubicBezTo>
                    <a:pt x="262" y="271"/>
                    <a:pt x="257" y="268"/>
                    <a:pt x="254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39"/>
            <p:cNvSpPr>
              <a:spLocks/>
            </p:cNvSpPr>
            <p:nvPr/>
          </p:nvSpPr>
          <p:spPr bwMode="auto">
            <a:xfrm>
              <a:off x="3161134" y="2436735"/>
              <a:ext cx="288441" cy="203670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40"/>
            <p:cNvGrpSpPr/>
            <p:nvPr/>
          </p:nvGrpSpPr>
          <p:grpSpPr>
            <a:xfrm>
              <a:off x="4387165" y="1160618"/>
              <a:ext cx="314724" cy="260783"/>
              <a:chOff x="6350" y="0"/>
              <a:chExt cx="733775" cy="608013"/>
            </a:xfrm>
            <a:solidFill>
              <a:schemeClr val="bg1"/>
            </a:solidFill>
          </p:grpSpPr>
          <p:sp>
            <p:nvSpPr>
              <p:cNvPr id="31" name="Freeform: Shape 41"/>
              <p:cNvSpPr>
                <a:spLocks/>
              </p:cNvSpPr>
              <p:nvPr/>
            </p:nvSpPr>
            <p:spPr bwMode="auto">
              <a:xfrm>
                <a:off x="132112" y="309563"/>
                <a:ext cx="307975" cy="290513"/>
              </a:xfrm>
              <a:custGeom>
                <a:avLst/>
                <a:gdLst>
                  <a:gd name="T0" fmla="*/ 194 w 194"/>
                  <a:gd name="T1" fmla="*/ 0 h 183"/>
                  <a:gd name="T2" fmla="*/ 0 w 194"/>
                  <a:gd name="T3" fmla="*/ 0 h 183"/>
                  <a:gd name="T4" fmla="*/ 0 w 194"/>
                  <a:gd name="T5" fmla="*/ 31 h 183"/>
                  <a:gd name="T6" fmla="*/ 19 w 194"/>
                  <a:gd name="T7" fmla="*/ 31 h 183"/>
                  <a:gd name="T8" fmla="*/ 19 w 194"/>
                  <a:gd name="T9" fmla="*/ 183 h 183"/>
                  <a:gd name="T10" fmla="*/ 161 w 194"/>
                  <a:gd name="T11" fmla="*/ 183 h 183"/>
                  <a:gd name="T12" fmla="*/ 161 w 194"/>
                  <a:gd name="T13" fmla="*/ 31 h 183"/>
                  <a:gd name="T14" fmla="*/ 194 w 194"/>
                  <a:gd name="T15" fmla="*/ 31 h 183"/>
                  <a:gd name="T16" fmla="*/ 194 w 194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83">
                    <a:moveTo>
                      <a:pt x="19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183"/>
                    </a:lnTo>
                    <a:lnTo>
                      <a:pt x="161" y="183"/>
                    </a:lnTo>
                    <a:lnTo>
                      <a:pt x="161" y="31"/>
                    </a:lnTo>
                    <a:lnTo>
                      <a:pt x="194" y="31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42"/>
              <p:cNvSpPr>
                <a:spLocks/>
              </p:cNvSpPr>
              <p:nvPr/>
            </p:nvSpPr>
            <p:spPr bwMode="auto">
              <a:xfrm>
                <a:off x="44450" y="0"/>
                <a:ext cx="111125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3"/>
              <p:cNvSpPr>
                <a:spLocks/>
              </p:cNvSpPr>
              <p:nvPr/>
            </p:nvSpPr>
            <p:spPr bwMode="auto">
              <a:xfrm>
                <a:off x="535337" y="252413"/>
                <a:ext cx="204788" cy="352425"/>
              </a:xfrm>
              <a:custGeom>
                <a:avLst/>
                <a:gdLst>
                  <a:gd name="T0" fmla="*/ 50 w 54"/>
                  <a:gd name="T1" fmla="*/ 0 h 92"/>
                  <a:gd name="T2" fmla="*/ 49 w 54"/>
                  <a:gd name="T3" fmla="*/ 1 h 92"/>
                  <a:gd name="T4" fmla="*/ 29 w 54"/>
                  <a:gd name="T5" fmla="*/ 47 h 92"/>
                  <a:gd name="T6" fmla="*/ 25 w 54"/>
                  <a:gd name="T7" fmla="*/ 47 h 92"/>
                  <a:gd name="T8" fmla="*/ 1 w 54"/>
                  <a:gd name="T9" fmla="*/ 56 h 92"/>
                  <a:gd name="T10" fmla="*/ 0 w 54"/>
                  <a:gd name="T11" fmla="*/ 57 h 92"/>
                  <a:gd name="T12" fmla="*/ 3 w 54"/>
                  <a:gd name="T13" fmla="*/ 61 h 92"/>
                  <a:gd name="T14" fmla="*/ 4 w 54"/>
                  <a:gd name="T15" fmla="*/ 61 h 92"/>
                  <a:gd name="T16" fmla="*/ 17 w 54"/>
                  <a:gd name="T17" fmla="*/ 54 h 92"/>
                  <a:gd name="T18" fmla="*/ 17 w 54"/>
                  <a:gd name="T19" fmla="*/ 81 h 92"/>
                  <a:gd name="T20" fmla="*/ 9 w 54"/>
                  <a:gd name="T21" fmla="*/ 85 h 92"/>
                  <a:gd name="T22" fmla="*/ 11 w 54"/>
                  <a:gd name="T23" fmla="*/ 90 h 92"/>
                  <a:gd name="T24" fmla="*/ 19 w 54"/>
                  <a:gd name="T25" fmla="*/ 86 h 92"/>
                  <a:gd name="T26" fmla="*/ 27 w 54"/>
                  <a:gd name="T27" fmla="*/ 92 h 92"/>
                  <a:gd name="T28" fmla="*/ 30 w 54"/>
                  <a:gd name="T29" fmla="*/ 87 h 92"/>
                  <a:gd name="T30" fmla="*/ 22 w 54"/>
                  <a:gd name="T31" fmla="*/ 81 h 92"/>
                  <a:gd name="T32" fmla="*/ 22 w 54"/>
                  <a:gd name="T33" fmla="*/ 53 h 92"/>
                  <a:gd name="T34" fmla="*/ 25 w 54"/>
                  <a:gd name="T35" fmla="*/ 52 h 92"/>
                  <a:gd name="T36" fmla="*/ 30 w 54"/>
                  <a:gd name="T37" fmla="*/ 53 h 92"/>
                  <a:gd name="T38" fmla="*/ 32 w 54"/>
                  <a:gd name="T39" fmla="*/ 54 h 92"/>
                  <a:gd name="T40" fmla="*/ 33 w 54"/>
                  <a:gd name="T41" fmla="*/ 51 h 92"/>
                  <a:gd name="T42" fmla="*/ 53 w 54"/>
                  <a:gd name="T43" fmla="*/ 5 h 92"/>
                  <a:gd name="T44" fmla="*/ 54 w 54"/>
                  <a:gd name="T45" fmla="*/ 5 h 92"/>
                  <a:gd name="T46" fmla="*/ 50 w 54"/>
                  <a:gd name="T4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2">
                    <a:moveTo>
                      <a:pt x="50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1" y="8"/>
                      <a:pt x="32" y="37"/>
                      <a:pt x="29" y="47"/>
                    </a:cubicBezTo>
                    <a:cubicBezTo>
                      <a:pt x="27" y="47"/>
                      <a:pt x="26" y="47"/>
                      <a:pt x="25" y="47"/>
                    </a:cubicBezTo>
                    <a:cubicBezTo>
                      <a:pt x="13" y="47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10" y="56"/>
                      <a:pt x="17" y="54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5" y="52"/>
                    </a:cubicBezTo>
                    <a:cubicBezTo>
                      <a:pt x="27" y="52"/>
                      <a:pt x="28" y="53"/>
                      <a:pt x="30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7" y="36"/>
                      <a:pt x="47" y="11"/>
                      <a:pt x="53" y="5"/>
                    </a:cubicBezTo>
                    <a:cubicBezTo>
                      <a:pt x="54" y="5"/>
                      <a:pt x="54" y="5"/>
                      <a:pt x="54" y="5"/>
                    </a:cubicBez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4"/>
              <p:cNvSpPr>
                <a:spLocks/>
              </p:cNvSpPr>
              <p:nvPr/>
            </p:nvSpPr>
            <p:spPr bwMode="auto">
              <a:xfrm>
                <a:off x="6350" y="114300"/>
                <a:ext cx="244475" cy="485775"/>
              </a:xfrm>
              <a:custGeom>
                <a:avLst/>
                <a:gdLst>
                  <a:gd name="T0" fmla="*/ 48 w 64"/>
                  <a:gd name="T1" fmla="*/ 27 h 127"/>
                  <a:gd name="T2" fmla="*/ 28 w 64"/>
                  <a:gd name="T3" fmla="*/ 28 h 127"/>
                  <a:gd name="T4" fmla="*/ 30 w 64"/>
                  <a:gd name="T5" fmla="*/ 18 h 127"/>
                  <a:gd name="T6" fmla="*/ 19 w 64"/>
                  <a:gd name="T7" fmla="*/ 1 h 127"/>
                  <a:gd name="T8" fmla="*/ 7 w 64"/>
                  <a:gd name="T9" fmla="*/ 4 h 127"/>
                  <a:gd name="T10" fmla="*/ 5 w 64"/>
                  <a:gd name="T11" fmla="*/ 5 h 127"/>
                  <a:gd name="T12" fmla="*/ 0 w 64"/>
                  <a:gd name="T13" fmla="*/ 35 h 127"/>
                  <a:gd name="T14" fmla="*/ 6 w 64"/>
                  <a:gd name="T15" fmla="*/ 74 h 127"/>
                  <a:gd name="T16" fmla="*/ 6 w 64"/>
                  <a:gd name="T17" fmla="*/ 118 h 127"/>
                  <a:gd name="T18" fmla="*/ 20 w 64"/>
                  <a:gd name="T19" fmla="*/ 118 h 127"/>
                  <a:gd name="T20" fmla="*/ 20 w 64"/>
                  <a:gd name="T21" fmla="*/ 72 h 127"/>
                  <a:gd name="T22" fmla="*/ 23 w 64"/>
                  <a:gd name="T23" fmla="*/ 72 h 127"/>
                  <a:gd name="T24" fmla="*/ 24 w 64"/>
                  <a:gd name="T25" fmla="*/ 66 h 127"/>
                  <a:gd name="T26" fmla="*/ 25 w 64"/>
                  <a:gd name="T27" fmla="*/ 44 h 127"/>
                  <a:gd name="T28" fmla="*/ 56 w 64"/>
                  <a:gd name="T29" fmla="*/ 40 h 127"/>
                  <a:gd name="T30" fmla="*/ 48 w 64"/>
                  <a:gd name="T31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27">
                    <a:moveTo>
                      <a:pt x="48" y="27"/>
                    </a:moveTo>
                    <a:cubicBezTo>
                      <a:pt x="40" y="31"/>
                      <a:pt x="34" y="31"/>
                      <a:pt x="28" y="28"/>
                    </a:cubicBezTo>
                    <a:cubicBezTo>
                      <a:pt x="29" y="25"/>
                      <a:pt x="29" y="21"/>
                      <a:pt x="30" y="18"/>
                    </a:cubicBezTo>
                    <a:cubicBezTo>
                      <a:pt x="33" y="10"/>
                      <a:pt x="26" y="2"/>
                      <a:pt x="19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2" y="16"/>
                      <a:pt x="0" y="35"/>
                      <a:pt x="0" y="35"/>
                    </a:cubicBezTo>
                    <a:cubicBezTo>
                      <a:pt x="0" y="65"/>
                      <a:pt x="3" y="73"/>
                      <a:pt x="6" y="74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27"/>
                      <a:pt x="20" y="127"/>
                      <a:pt x="20" y="11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0"/>
                      <a:pt x="24" y="68"/>
                      <a:pt x="24" y="66"/>
                    </a:cubicBezTo>
                    <a:cubicBezTo>
                      <a:pt x="24" y="58"/>
                      <a:pt x="25" y="51"/>
                      <a:pt x="25" y="44"/>
                    </a:cubicBezTo>
                    <a:cubicBezTo>
                      <a:pt x="35" y="47"/>
                      <a:pt x="45" y="46"/>
                      <a:pt x="56" y="40"/>
                    </a:cubicBezTo>
                    <a:cubicBezTo>
                      <a:pt x="64" y="36"/>
                      <a:pt x="57" y="23"/>
                      <a:pt x="48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5"/>
              <p:cNvSpPr>
                <a:spLocks/>
              </p:cNvSpPr>
              <p:nvPr/>
            </p:nvSpPr>
            <p:spPr bwMode="auto">
              <a:xfrm>
                <a:off x="330549" y="80963"/>
                <a:ext cx="406400" cy="527050"/>
              </a:xfrm>
              <a:custGeom>
                <a:avLst/>
                <a:gdLst>
                  <a:gd name="T0" fmla="*/ 84 w 107"/>
                  <a:gd name="T1" fmla="*/ 76 h 138"/>
                  <a:gd name="T2" fmla="*/ 95 w 107"/>
                  <a:gd name="T3" fmla="*/ 48 h 138"/>
                  <a:gd name="T4" fmla="*/ 74 w 107"/>
                  <a:gd name="T5" fmla="*/ 28 h 138"/>
                  <a:gd name="T6" fmla="*/ 70 w 107"/>
                  <a:gd name="T7" fmla="*/ 33 h 138"/>
                  <a:gd name="T8" fmla="*/ 38 w 107"/>
                  <a:gd name="T9" fmla="*/ 27 h 138"/>
                  <a:gd name="T10" fmla="*/ 32 w 107"/>
                  <a:gd name="T11" fmla="*/ 28 h 138"/>
                  <a:gd name="T12" fmla="*/ 2 w 107"/>
                  <a:gd name="T13" fmla="*/ 0 h 138"/>
                  <a:gd name="T14" fmla="*/ 0 w 107"/>
                  <a:gd name="T15" fmla="*/ 3 h 138"/>
                  <a:gd name="T16" fmla="*/ 29 w 107"/>
                  <a:gd name="T17" fmla="*/ 31 h 138"/>
                  <a:gd name="T18" fmla="*/ 34 w 107"/>
                  <a:gd name="T19" fmla="*/ 42 h 138"/>
                  <a:gd name="T20" fmla="*/ 62 w 107"/>
                  <a:gd name="T21" fmla="*/ 48 h 138"/>
                  <a:gd name="T22" fmla="*/ 55 w 107"/>
                  <a:gd name="T23" fmla="*/ 75 h 138"/>
                  <a:gd name="T24" fmla="*/ 20 w 107"/>
                  <a:gd name="T25" fmla="*/ 126 h 138"/>
                  <a:gd name="T26" fmla="*/ 38 w 107"/>
                  <a:gd name="T27" fmla="*/ 126 h 138"/>
                  <a:gd name="T28" fmla="*/ 70 w 107"/>
                  <a:gd name="T29" fmla="*/ 90 h 138"/>
                  <a:gd name="T30" fmla="*/ 84 w 107"/>
                  <a:gd name="T31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8">
                    <a:moveTo>
                      <a:pt x="84" y="76"/>
                    </a:moveTo>
                    <a:cubicBezTo>
                      <a:pt x="84" y="66"/>
                      <a:pt x="87" y="56"/>
                      <a:pt x="95" y="48"/>
                    </a:cubicBezTo>
                    <a:cubicBezTo>
                      <a:pt x="107" y="35"/>
                      <a:pt x="87" y="15"/>
                      <a:pt x="74" y="28"/>
                    </a:cubicBezTo>
                    <a:cubicBezTo>
                      <a:pt x="73" y="30"/>
                      <a:pt x="71" y="32"/>
                      <a:pt x="70" y="33"/>
                    </a:cubicBezTo>
                    <a:cubicBezTo>
                      <a:pt x="59" y="32"/>
                      <a:pt x="48" y="31"/>
                      <a:pt x="38" y="27"/>
                    </a:cubicBezTo>
                    <a:cubicBezTo>
                      <a:pt x="35" y="26"/>
                      <a:pt x="33" y="27"/>
                      <a:pt x="32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8" y="40"/>
                      <a:pt x="34" y="42"/>
                    </a:cubicBezTo>
                    <a:cubicBezTo>
                      <a:pt x="43" y="45"/>
                      <a:pt x="52" y="47"/>
                      <a:pt x="62" y="48"/>
                    </a:cubicBezTo>
                    <a:cubicBezTo>
                      <a:pt x="58" y="56"/>
                      <a:pt x="56" y="65"/>
                      <a:pt x="55" y="75"/>
                    </a:cubicBezTo>
                    <a:cubicBezTo>
                      <a:pt x="34" y="83"/>
                      <a:pt x="23" y="102"/>
                      <a:pt x="20" y="126"/>
                    </a:cubicBezTo>
                    <a:cubicBezTo>
                      <a:pt x="18" y="138"/>
                      <a:pt x="37" y="138"/>
                      <a:pt x="38" y="126"/>
                    </a:cubicBezTo>
                    <a:cubicBezTo>
                      <a:pt x="41" y="107"/>
                      <a:pt x="52" y="94"/>
                      <a:pt x="70" y="90"/>
                    </a:cubicBezTo>
                    <a:cubicBezTo>
                      <a:pt x="78" y="90"/>
                      <a:pt x="83" y="84"/>
                      <a:pt x="8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46"/>
              <p:cNvSpPr>
                <a:spLocks/>
              </p:cNvSpPr>
              <p:nvPr/>
            </p:nvSpPr>
            <p:spPr bwMode="auto">
              <a:xfrm>
                <a:off x="595662" y="53975"/>
                <a:ext cx="111125" cy="111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47"/>
            <p:cNvGrpSpPr/>
            <p:nvPr/>
          </p:nvGrpSpPr>
          <p:grpSpPr>
            <a:xfrm>
              <a:off x="5671223" y="2442973"/>
              <a:ext cx="264108" cy="257310"/>
              <a:chOff x="3532018" y="-211904"/>
              <a:chExt cx="801688" cy="781051"/>
            </a:xfrm>
            <a:solidFill>
              <a:schemeClr val="bg1"/>
            </a:solidFill>
          </p:grpSpPr>
          <p:sp>
            <p:nvSpPr>
              <p:cNvPr id="29" name="Freeform: Shape 48"/>
              <p:cNvSpPr>
                <a:spLocks/>
              </p:cNvSpPr>
              <p:nvPr/>
            </p:nvSpPr>
            <p:spPr bwMode="auto">
              <a:xfrm>
                <a:off x="3532018" y="-149991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49"/>
              <p:cNvSpPr>
                <a:spLocks/>
              </p:cNvSpPr>
              <p:nvPr/>
            </p:nvSpPr>
            <p:spPr bwMode="auto">
              <a:xfrm>
                <a:off x="3973343" y="-211904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Freeform: Shape 50"/>
            <p:cNvSpPr>
              <a:spLocks/>
            </p:cNvSpPr>
            <p:nvPr/>
          </p:nvSpPr>
          <p:spPr bwMode="auto">
            <a:xfrm>
              <a:off x="4384255" y="3720268"/>
              <a:ext cx="320543" cy="201632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Group 51"/>
          <p:cNvGrpSpPr/>
          <p:nvPr/>
        </p:nvGrpSpPr>
        <p:grpSpPr>
          <a:xfrm>
            <a:off x="6345916" y="1271053"/>
            <a:ext cx="2258732" cy="706631"/>
            <a:chOff x="9477009" y="3764961"/>
            <a:chExt cx="2806831" cy="942175"/>
          </a:xfrm>
        </p:grpSpPr>
        <p:sp>
          <p:nvSpPr>
            <p:cNvPr id="27" name="TextBox 52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8" name="TextBox 53"/>
            <p:cNvSpPr txBox="1">
              <a:spLocks/>
            </p:cNvSpPr>
            <p:nvPr/>
          </p:nvSpPr>
          <p:spPr bwMode="auto">
            <a:xfrm>
              <a:off x="9477009" y="4074919"/>
              <a:ext cx="2806831" cy="632217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817604" y="1121765"/>
            <a:ext cx="1749106" cy="649603"/>
            <a:chOff x="714323" y="2169079"/>
            <a:chExt cx="3109173" cy="866137"/>
          </a:xfrm>
        </p:grpSpPr>
        <p:sp>
          <p:nvSpPr>
            <p:cNvPr id="25" name="TextBox 55"/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  <a:extLst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6" name="TextBox 56"/>
            <p:cNvSpPr txBox="1">
              <a:spLocks/>
            </p:cNvSpPr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  <a:extLst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6345916" y="3732880"/>
            <a:ext cx="2114516" cy="649603"/>
            <a:chOff x="9477009" y="3764961"/>
            <a:chExt cx="2627621" cy="866137"/>
          </a:xfrm>
        </p:grpSpPr>
        <p:sp>
          <p:nvSpPr>
            <p:cNvPr id="23" name="TextBox 58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4" name="TextBox 59"/>
            <p:cNvSpPr txBox="1">
              <a:spLocks/>
            </p:cNvSpPr>
            <p:nvPr/>
          </p:nvSpPr>
          <p:spPr bwMode="auto">
            <a:xfrm>
              <a:off x="9477009" y="4074919"/>
              <a:ext cx="262762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850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0" name="Group 60"/>
          <p:cNvGrpSpPr/>
          <p:nvPr/>
        </p:nvGrpSpPr>
        <p:grpSpPr>
          <a:xfrm>
            <a:off x="986940" y="3732880"/>
            <a:ext cx="1749106" cy="649603"/>
            <a:chOff x="714323" y="2169079"/>
            <a:chExt cx="3109173" cy="866137"/>
          </a:xfrm>
        </p:grpSpPr>
        <p:sp>
          <p:nvSpPr>
            <p:cNvPr id="21" name="TextBox 61"/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  <a:extLst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2" name="TextBox 62"/>
            <p:cNvSpPr txBox="1">
              <a:spLocks/>
            </p:cNvSpPr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  <a:extLst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583725"/>
            <a:ext cx="9144000" cy="1328965"/>
            <a:chOff x="0" y="1583723"/>
            <a:chExt cx="9144000" cy="1328963"/>
          </a:xfrm>
        </p:grpSpPr>
        <p:sp>
          <p:nvSpPr>
            <p:cNvPr id="18" name="矩形 17"/>
            <p:cNvSpPr/>
            <p:nvPr/>
          </p:nvSpPr>
          <p:spPr>
            <a:xfrm>
              <a:off x="7843836" y="2239747"/>
              <a:ext cx="1300164" cy="1661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443318" y="1741909"/>
              <a:ext cx="1400518" cy="1170746"/>
              <a:chOff x="5121275" y="798513"/>
              <a:chExt cx="1016000" cy="849312"/>
            </a:xfrm>
          </p:grpSpPr>
          <p:sp>
            <p:nvSpPr>
              <p:cNvPr id="41" name="任意多边形: 形状 40"/>
              <p:cNvSpPr>
                <a:spLocks/>
              </p:cNvSpPr>
              <p:nvPr/>
            </p:nvSpPr>
            <p:spPr bwMode="auto">
              <a:xfrm>
                <a:off x="5121275" y="798513"/>
                <a:ext cx="1016000" cy="849312"/>
              </a:xfrm>
              <a:custGeom>
                <a:avLst/>
                <a:gdLst>
                  <a:gd name="T0" fmla="*/ 210 w 271"/>
                  <a:gd name="T1" fmla="*/ 54 h 226"/>
                  <a:gd name="T2" fmla="*/ 206 w 271"/>
                  <a:gd name="T3" fmla="*/ 48 h 226"/>
                  <a:gd name="T4" fmla="*/ 113 w 271"/>
                  <a:gd name="T5" fmla="*/ 0 h 226"/>
                  <a:gd name="T6" fmla="*/ 0 w 271"/>
                  <a:gd name="T7" fmla="*/ 113 h 226"/>
                  <a:gd name="T8" fmla="*/ 113 w 271"/>
                  <a:gd name="T9" fmla="*/ 226 h 226"/>
                  <a:gd name="T10" fmla="*/ 206 w 271"/>
                  <a:gd name="T11" fmla="*/ 177 h 226"/>
                  <a:gd name="T12" fmla="*/ 210 w 271"/>
                  <a:gd name="T13" fmla="*/ 171 h 226"/>
                  <a:gd name="T14" fmla="*/ 271 w 271"/>
                  <a:gd name="T15" fmla="*/ 130 h 226"/>
                  <a:gd name="T16" fmla="*/ 271 w 271"/>
                  <a:gd name="T17" fmla="*/ 96 h 226"/>
                  <a:gd name="T18" fmla="*/ 210 w 271"/>
                  <a:gd name="T19" fmla="*/ 5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26">
                    <a:moveTo>
                      <a:pt x="210" y="54"/>
                    </a:moveTo>
                    <a:cubicBezTo>
                      <a:pt x="209" y="52"/>
                      <a:pt x="207" y="50"/>
                      <a:pt x="206" y="48"/>
                    </a:cubicBezTo>
                    <a:cubicBezTo>
                      <a:pt x="186" y="19"/>
                      <a:pt x="15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ubicBezTo>
                      <a:pt x="152" y="226"/>
                      <a:pt x="186" y="207"/>
                      <a:pt x="206" y="177"/>
                    </a:cubicBezTo>
                    <a:cubicBezTo>
                      <a:pt x="207" y="175"/>
                      <a:pt x="209" y="173"/>
                      <a:pt x="210" y="171"/>
                    </a:cubicBezTo>
                    <a:cubicBezTo>
                      <a:pt x="227" y="147"/>
                      <a:pt x="247" y="130"/>
                      <a:pt x="271" y="130"/>
                    </a:cubicBezTo>
                    <a:cubicBezTo>
                      <a:pt x="271" y="96"/>
                      <a:pt x="271" y="96"/>
                      <a:pt x="271" y="96"/>
                    </a:cubicBezTo>
                    <a:cubicBezTo>
                      <a:pt x="247" y="96"/>
                      <a:pt x="227" y="79"/>
                      <a:pt x="210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椭圆 41"/>
              <p:cNvSpPr>
                <a:spLocks/>
              </p:cNvSpPr>
              <p:nvPr/>
            </p:nvSpPr>
            <p:spPr bwMode="auto">
              <a:xfrm>
                <a:off x="5162550" y="836613"/>
                <a:ext cx="765175" cy="765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10800000">
              <a:off x="1300164" y="1741940"/>
              <a:ext cx="1400518" cy="1170746"/>
              <a:chOff x="5121275" y="798513"/>
              <a:chExt cx="1016000" cy="849312"/>
            </a:xfrm>
          </p:grpSpPr>
          <p:sp>
            <p:nvSpPr>
              <p:cNvPr id="39" name="任意多边形: 形状 38"/>
              <p:cNvSpPr>
                <a:spLocks/>
              </p:cNvSpPr>
              <p:nvPr/>
            </p:nvSpPr>
            <p:spPr bwMode="auto">
              <a:xfrm>
                <a:off x="5121275" y="798513"/>
                <a:ext cx="1016000" cy="849312"/>
              </a:xfrm>
              <a:custGeom>
                <a:avLst/>
                <a:gdLst>
                  <a:gd name="T0" fmla="*/ 210 w 271"/>
                  <a:gd name="T1" fmla="*/ 54 h 226"/>
                  <a:gd name="T2" fmla="*/ 206 w 271"/>
                  <a:gd name="T3" fmla="*/ 48 h 226"/>
                  <a:gd name="T4" fmla="*/ 113 w 271"/>
                  <a:gd name="T5" fmla="*/ 0 h 226"/>
                  <a:gd name="T6" fmla="*/ 0 w 271"/>
                  <a:gd name="T7" fmla="*/ 113 h 226"/>
                  <a:gd name="T8" fmla="*/ 113 w 271"/>
                  <a:gd name="T9" fmla="*/ 226 h 226"/>
                  <a:gd name="T10" fmla="*/ 206 w 271"/>
                  <a:gd name="T11" fmla="*/ 177 h 226"/>
                  <a:gd name="T12" fmla="*/ 210 w 271"/>
                  <a:gd name="T13" fmla="*/ 171 h 226"/>
                  <a:gd name="T14" fmla="*/ 271 w 271"/>
                  <a:gd name="T15" fmla="*/ 130 h 226"/>
                  <a:gd name="T16" fmla="*/ 271 w 271"/>
                  <a:gd name="T17" fmla="*/ 96 h 226"/>
                  <a:gd name="T18" fmla="*/ 210 w 271"/>
                  <a:gd name="T19" fmla="*/ 5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26">
                    <a:moveTo>
                      <a:pt x="210" y="54"/>
                    </a:moveTo>
                    <a:cubicBezTo>
                      <a:pt x="209" y="52"/>
                      <a:pt x="207" y="50"/>
                      <a:pt x="206" y="48"/>
                    </a:cubicBezTo>
                    <a:cubicBezTo>
                      <a:pt x="186" y="19"/>
                      <a:pt x="15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ubicBezTo>
                      <a:pt x="152" y="226"/>
                      <a:pt x="186" y="207"/>
                      <a:pt x="206" y="177"/>
                    </a:cubicBezTo>
                    <a:cubicBezTo>
                      <a:pt x="207" y="175"/>
                      <a:pt x="209" y="173"/>
                      <a:pt x="210" y="171"/>
                    </a:cubicBezTo>
                    <a:cubicBezTo>
                      <a:pt x="227" y="147"/>
                      <a:pt x="247" y="130"/>
                      <a:pt x="271" y="130"/>
                    </a:cubicBezTo>
                    <a:cubicBezTo>
                      <a:pt x="271" y="96"/>
                      <a:pt x="271" y="96"/>
                      <a:pt x="271" y="96"/>
                    </a:cubicBezTo>
                    <a:cubicBezTo>
                      <a:pt x="247" y="96"/>
                      <a:pt x="227" y="79"/>
                      <a:pt x="210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椭圆 39"/>
              <p:cNvSpPr>
                <a:spLocks/>
              </p:cNvSpPr>
              <p:nvPr/>
            </p:nvSpPr>
            <p:spPr bwMode="auto">
              <a:xfrm>
                <a:off x="5162550" y="836613"/>
                <a:ext cx="765175" cy="765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530567" y="1741909"/>
              <a:ext cx="6082866" cy="1170777"/>
              <a:chOff x="1694734" y="2033431"/>
              <a:chExt cx="6082866" cy="1170777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694734" y="2033431"/>
                <a:ext cx="2807677" cy="1170777"/>
                <a:chOff x="2874963" y="798513"/>
                <a:chExt cx="2036762" cy="849312"/>
              </a:xfrm>
            </p:grpSpPr>
            <p:sp>
              <p:nvSpPr>
                <p:cNvPr id="36" name="任意多边形: 形状 35"/>
                <p:cNvSpPr>
                  <a:spLocks/>
                </p:cNvSpPr>
                <p:nvPr/>
              </p:nvSpPr>
              <p:spPr bwMode="auto">
                <a:xfrm>
                  <a:off x="2874963" y="798513"/>
                  <a:ext cx="2036762" cy="849312"/>
                </a:xfrm>
                <a:custGeom>
                  <a:avLst/>
                  <a:gdLst>
                    <a:gd name="T0" fmla="*/ 430 w 543"/>
                    <a:gd name="T1" fmla="*/ 0 h 226"/>
                    <a:gd name="T2" fmla="*/ 337 w 543"/>
                    <a:gd name="T3" fmla="*/ 49 h 226"/>
                    <a:gd name="T4" fmla="*/ 333 w 543"/>
                    <a:gd name="T5" fmla="*/ 54 h 226"/>
                    <a:gd name="T6" fmla="*/ 272 w 543"/>
                    <a:gd name="T7" fmla="*/ 96 h 226"/>
                    <a:gd name="T8" fmla="*/ 210 w 543"/>
                    <a:gd name="T9" fmla="*/ 54 h 226"/>
                    <a:gd name="T10" fmla="*/ 207 w 543"/>
                    <a:gd name="T11" fmla="*/ 49 h 226"/>
                    <a:gd name="T12" fmla="*/ 113 w 543"/>
                    <a:gd name="T13" fmla="*/ 0 h 226"/>
                    <a:gd name="T14" fmla="*/ 0 w 543"/>
                    <a:gd name="T15" fmla="*/ 113 h 226"/>
                    <a:gd name="T16" fmla="*/ 113 w 543"/>
                    <a:gd name="T17" fmla="*/ 226 h 226"/>
                    <a:gd name="T18" fmla="*/ 207 w 543"/>
                    <a:gd name="T19" fmla="*/ 178 h 226"/>
                    <a:gd name="T20" fmla="*/ 210 w 543"/>
                    <a:gd name="T21" fmla="*/ 172 h 226"/>
                    <a:gd name="T22" fmla="*/ 272 w 543"/>
                    <a:gd name="T23" fmla="*/ 130 h 226"/>
                    <a:gd name="T24" fmla="*/ 333 w 543"/>
                    <a:gd name="T25" fmla="*/ 172 h 226"/>
                    <a:gd name="T26" fmla="*/ 337 w 543"/>
                    <a:gd name="T27" fmla="*/ 177 h 226"/>
                    <a:gd name="T28" fmla="*/ 430 w 543"/>
                    <a:gd name="T29" fmla="*/ 226 h 226"/>
                    <a:gd name="T30" fmla="*/ 543 w 543"/>
                    <a:gd name="T31" fmla="*/ 113 h 226"/>
                    <a:gd name="T32" fmla="*/ 430 w 543"/>
                    <a:gd name="T33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3" h="226">
                      <a:moveTo>
                        <a:pt x="430" y="0"/>
                      </a:moveTo>
                      <a:cubicBezTo>
                        <a:pt x="391" y="0"/>
                        <a:pt x="357" y="19"/>
                        <a:pt x="337" y="49"/>
                      </a:cubicBezTo>
                      <a:cubicBezTo>
                        <a:pt x="336" y="51"/>
                        <a:pt x="334" y="53"/>
                        <a:pt x="333" y="54"/>
                      </a:cubicBezTo>
                      <a:cubicBezTo>
                        <a:pt x="316" y="79"/>
                        <a:pt x="296" y="96"/>
                        <a:pt x="272" y="96"/>
                      </a:cubicBezTo>
                      <a:cubicBezTo>
                        <a:pt x="247" y="96"/>
                        <a:pt x="227" y="79"/>
                        <a:pt x="210" y="54"/>
                      </a:cubicBezTo>
                      <a:cubicBezTo>
                        <a:pt x="209" y="53"/>
                        <a:pt x="208" y="51"/>
                        <a:pt x="207" y="49"/>
                      </a:cubicBezTo>
                      <a:cubicBezTo>
                        <a:pt x="186" y="19"/>
                        <a:pt x="152" y="0"/>
                        <a:pt x="113" y="0"/>
                      </a:cubicBezTo>
                      <a:cubicBezTo>
                        <a:pt x="51" y="0"/>
                        <a:pt x="0" y="51"/>
                        <a:pt x="0" y="113"/>
                      </a:cubicBezTo>
                      <a:cubicBezTo>
                        <a:pt x="0" y="176"/>
                        <a:pt x="51" y="226"/>
                        <a:pt x="113" y="226"/>
                      </a:cubicBezTo>
                      <a:cubicBezTo>
                        <a:pt x="152" y="226"/>
                        <a:pt x="186" y="207"/>
                        <a:pt x="207" y="178"/>
                      </a:cubicBezTo>
                      <a:cubicBezTo>
                        <a:pt x="208" y="176"/>
                        <a:pt x="209" y="174"/>
                        <a:pt x="210" y="172"/>
                      </a:cubicBezTo>
                      <a:cubicBezTo>
                        <a:pt x="227" y="147"/>
                        <a:pt x="247" y="130"/>
                        <a:pt x="272" y="130"/>
                      </a:cubicBezTo>
                      <a:cubicBezTo>
                        <a:pt x="296" y="130"/>
                        <a:pt x="316" y="147"/>
                        <a:pt x="333" y="172"/>
                      </a:cubicBezTo>
                      <a:cubicBezTo>
                        <a:pt x="334" y="174"/>
                        <a:pt x="336" y="176"/>
                        <a:pt x="337" y="177"/>
                      </a:cubicBezTo>
                      <a:cubicBezTo>
                        <a:pt x="357" y="207"/>
                        <a:pt x="391" y="226"/>
                        <a:pt x="430" y="226"/>
                      </a:cubicBezTo>
                      <a:cubicBezTo>
                        <a:pt x="493" y="226"/>
                        <a:pt x="543" y="176"/>
                        <a:pt x="543" y="113"/>
                      </a:cubicBezTo>
                      <a:cubicBezTo>
                        <a:pt x="543" y="51"/>
                        <a:pt x="493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椭圆 36"/>
                <p:cNvSpPr>
                  <a:spLocks/>
                </p:cNvSpPr>
                <p:nvPr/>
              </p:nvSpPr>
              <p:spPr bwMode="auto">
                <a:xfrm>
                  <a:off x="2921000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椭圆 37"/>
                <p:cNvSpPr>
                  <a:spLocks/>
                </p:cNvSpPr>
                <p:nvPr/>
              </p:nvSpPr>
              <p:spPr bwMode="auto">
                <a:xfrm>
                  <a:off x="4105275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969923" y="2033431"/>
                <a:ext cx="2807677" cy="1170777"/>
                <a:chOff x="2874963" y="798513"/>
                <a:chExt cx="2036762" cy="849312"/>
              </a:xfrm>
            </p:grpSpPr>
            <p:sp>
              <p:nvSpPr>
                <p:cNvPr id="33" name="任意多边形: 形状 32"/>
                <p:cNvSpPr>
                  <a:spLocks/>
                </p:cNvSpPr>
                <p:nvPr/>
              </p:nvSpPr>
              <p:spPr bwMode="auto">
                <a:xfrm>
                  <a:off x="2874963" y="798513"/>
                  <a:ext cx="2036762" cy="849312"/>
                </a:xfrm>
                <a:custGeom>
                  <a:avLst/>
                  <a:gdLst>
                    <a:gd name="T0" fmla="*/ 430 w 543"/>
                    <a:gd name="T1" fmla="*/ 0 h 226"/>
                    <a:gd name="T2" fmla="*/ 337 w 543"/>
                    <a:gd name="T3" fmla="*/ 49 h 226"/>
                    <a:gd name="T4" fmla="*/ 333 w 543"/>
                    <a:gd name="T5" fmla="*/ 54 h 226"/>
                    <a:gd name="T6" fmla="*/ 272 w 543"/>
                    <a:gd name="T7" fmla="*/ 96 h 226"/>
                    <a:gd name="T8" fmla="*/ 210 w 543"/>
                    <a:gd name="T9" fmla="*/ 54 h 226"/>
                    <a:gd name="T10" fmla="*/ 207 w 543"/>
                    <a:gd name="T11" fmla="*/ 49 h 226"/>
                    <a:gd name="T12" fmla="*/ 113 w 543"/>
                    <a:gd name="T13" fmla="*/ 0 h 226"/>
                    <a:gd name="T14" fmla="*/ 0 w 543"/>
                    <a:gd name="T15" fmla="*/ 113 h 226"/>
                    <a:gd name="T16" fmla="*/ 113 w 543"/>
                    <a:gd name="T17" fmla="*/ 226 h 226"/>
                    <a:gd name="T18" fmla="*/ 207 w 543"/>
                    <a:gd name="T19" fmla="*/ 178 h 226"/>
                    <a:gd name="T20" fmla="*/ 210 w 543"/>
                    <a:gd name="T21" fmla="*/ 172 h 226"/>
                    <a:gd name="T22" fmla="*/ 272 w 543"/>
                    <a:gd name="T23" fmla="*/ 130 h 226"/>
                    <a:gd name="T24" fmla="*/ 333 w 543"/>
                    <a:gd name="T25" fmla="*/ 172 h 226"/>
                    <a:gd name="T26" fmla="*/ 337 w 543"/>
                    <a:gd name="T27" fmla="*/ 177 h 226"/>
                    <a:gd name="T28" fmla="*/ 430 w 543"/>
                    <a:gd name="T29" fmla="*/ 226 h 226"/>
                    <a:gd name="T30" fmla="*/ 543 w 543"/>
                    <a:gd name="T31" fmla="*/ 113 h 226"/>
                    <a:gd name="T32" fmla="*/ 430 w 543"/>
                    <a:gd name="T33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3" h="226">
                      <a:moveTo>
                        <a:pt x="430" y="0"/>
                      </a:moveTo>
                      <a:cubicBezTo>
                        <a:pt x="391" y="0"/>
                        <a:pt x="357" y="19"/>
                        <a:pt x="337" y="49"/>
                      </a:cubicBezTo>
                      <a:cubicBezTo>
                        <a:pt x="336" y="51"/>
                        <a:pt x="334" y="53"/>
                        <a:pt x="333" y="54"/>
                      </a:cubicBezTo>
                      <a:cubicBezTo>
                        <a:pt x="316" y="79"/>
                        <a:pt x="296" y="96"/>
                        <a:pt x="272" y="96"/>
                      </a:cubicBezTo>
                      <a:cubicBezTo>
                        <a:pt x="247" y="96"/>
                        <a:pt x="227" y="79"/>
                        <a:pt x="210" y="54"/>
                      </a:cubicBezTo>
                      <a:cubicBezTo>
                        <a:pt x="209" y="53"/>
                        <a:pt x="208" y="51"/>
                        <a:pt x="207" y="49"/>
                      </a:cubicBezTo>
                      <a:cubicBezTo>
                        <a:pt x="186" y="19"/>
                        <a:pt x="152" y="0"/>
                        <a:pt x="113" y="0"/>
                      </a:cubicBezTo>
                      <a:cubicBezTo>
                        <a:pt x="51" y="0"/>
                        <a:pt x="0" y="51"/>
                        <a:pt x="0" y="113"/>
                      </a:cubicBezTo>
                      <a:cubicBezTo>
                        <a:pt x="0" y="176"/>
                        <a:pt x="51" y="226"/>
                        <a:pt x="113" y="226"/>
                      </a:cubicBezTo>
                      <a:cubicBezTo>
                        <a:pt x="152" y="226"/>
                        <a:pt x="186" y="207"/>
                        <a:pt x="207" y="178"/>
                      </a:cubicBezTo>
                      <a:cubicBezTo>
                        <a:pt x="208" y="176"/>
                        <a:pt x="209" y="174"/>
                        <a:pt x="210" y="172"/>
                      </a:cubicBezTo>
                      <a:cubicBezTo>
                        <a:pt x="227" y="147"/>
                        <a:pt x="247" y="130"/>
                        <a:pt x="272" y="130"/>
                      </a:cubicBezTo>
                      <a:cubicBezTo>
                        <a:pt x="296" y="130"/>
                        <a:pt x="316" y="147"/>
                        <a:pt x="333" y="172"/>
                      </a:cubicBezTo>
                      <a:cubicBezTo>
                        <a:pt x="334" y="174"/>
                        <a:pt x="336" y="176"/>
                        <a:pt x="337" y="177"/>
                      </a:cubicBezTo>
                      <a:cubicBezTo>
                        <a:pt x="357" y="207"/>
                        <a:pt x="391" y="226"/>
                        <a:pt x="430" y="226"/>
                      </a:cubicBezTo>
                      <a:cubicBezTo>
                        <a:pt x="493" y="226"/>
                        <a:pt x="543" y="176"/>
                        <a:pt x="543" y="113"/>
                      </a:cubicBezTo>
                      <a:cubicBezTo>
                        <a:pt x="543" y="51"/>
                        <a:pt x="493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椭圆 33"/>
                <p:cNvSpPr>
                  <a:spLocks/>
                </p:cNvSpPr>
                <p:nvPr/>
              </p:nvSpPr>
              <p:spPr bwMode="auto">
                <a:xfrm>
                  <a:off x="2921000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椭圆 34"/>
                <p:cNvSpPr>
                  <a:spLocks/>
                </p:cNvSpPr>
                <p:nvPr/>
              </p:nvSpPr>
              <p:spPr bwMode="auto">
                <a:xfrm>
                  <a:off x="4105275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331440" y="2033431"/>
                <a:ext cx="2807677" cy="1170777"/>
                <a:chOff x="2874963" y="798513"/>
                <a:chExt cx="2036762" cy="849312"/>
              </a:xfrm>
            </p:grpSpPr>
            <p:sp>
              <p:nvSpPr>
                <p:cNvPr id="30" name="任意多边形: 形状 29"/>
                <p:cNvSpPr>
                  <a:spLocks/>
                </p:cNvSpPr>
                <p:nvPr/>
              </p:nvSpPr>
              <p:spPr bwMode="auto">
                <a:xfrm>
                  <a:off x="2874963" y="798513"/>
                  <a:ext cx="2036762" cy="849312"/>
                </a:xfrm>
                <a:custGeom>
                  <a:avLst/>
                  <a:gdLst>
                    <a:gd name="T0" fmla="*/ 430 w 543"/>
                    <a:gd name="T1" fmla="*/ 0 h 226"/>
                    <a:gd name="T2" fmla="*/ 337 w 543"/>
                    <a:gd name="T3" fmla="*/ 49 h 226"/>
                    <a:gd name="T4" fmla="*/ 333 w 543"/>
                    <a:gd name="T5" fmla="*/ 54 h 226"/>
                    <a:gd name="T6" fmla="*/ 272 w 543"/>
                    <a:gd name="T7" fmla="*/ 96 h 226"/>
                    <a:gd name="T8" fmla="*/ 210 w 543"/>
                    <a:gd name="T9" fmla="*/ 54 h 226"/>
                    <a:gd name="T10" fmla="*/ 207 w 543"/>
                    <a:gd name="T11" fmla="*/ 49 h 226"/>
                    <a:gd name="T12" fmla="*/ 113 w 543"/>
                    <a:gd name="T13" fmla="*/ 0 h 226"/>
                    <a:gd name="T14" fmla="*/ 0 w 543"/>
                    <a:gd name="T15" fmla="*/ 113 h 226"/>
                    <a:gd name="T16" fmla="*/ 113 w 543"/>
                    <a:gd name="T17" fmla="*/ 226 h 226"/>
                    <a:gd name="T18" fmla="*/ 207 w 543"/>
                    <a:gd name="T19" fmla="*/ 178 h 226"/>
                    <a:gd name="T20" fmla="*/ 210 w 543"/>
                    <a:gd name="T21" fmla="*/ 172 h 226"/>
                    <a:gd name="T22" fmla="*/ 272 w 543"/>
                    <a:gd name="T23" fmla="*/ 130 h 226"/>
                    <a:gd name="T24" fmla="*/ 333 w 543"/>
                    <a:gd name="T25" fmla="*/ 172 h 226"/>
                    <a:gd name="T26" fmla="*/ 337 w 543"/>
                    <a:gd name="T27" fmla="*/ 177 h 226"/>
                    <a:gd name="T28" fmla="*/ 430 w 543"/>
                    <a:gd name="T29" fmla="*/ 226 h 226"/>
                    <a:gd name="T30" fmla="*/ 543 w 543"/>
                    <a:gd name="T31" fmla="*/ 113 h 226"/>
                    <a:gd name="T32" fmla="*/ 430 w 543"/>
                    <a:gd name="T33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3" h="226">
                      <a:moveTo>
                        <a:pt x="430" y="0"/>
                      </a:moveTo>
                      <a:cubicBezTo>
                        <a:pt x="391" y="0"/>
                        <a:pt x="357" y="19"/>
                        <a:pt x="337" y="49"/>
                      </a:cubicBezTo>
                      <a:cubicBezTo>
                        <a:pt x="336" y="51"/>
                        <a:pt x="334" y="53"/>
                        <a:pt x="333" y="54"/>
                      </a:cubicBezTo>
                      <a:cubicBezTo>
                        <a:pt x="316" y="79"/>
                        <a:pt x="296" y="96"/>
                        <a:pt x="272" y="96"/>
                      </a:cubicBezTo>
                      <a:cubicBezTo>
                        <a:pt x="247" y="96"/>
                        <a:pt x="227" y="79"/>
                        <a:pt x="210" y="54"/>
                      </a:cubicBezTo>
                      <a:cubicBezTo>
                        <a:pt x="209" y="53"/>
                        <a:pt x="208" y="51"/>
                        <a:pt x="207" y="49"/>
                      </a:cubicBezTo>
                      <a:cubicBezTo>
                        <a:pt x="186" y="19"/>
                        <a:pt x="152" y="0"/>
                        <a:pt x="113" y="0"/>
                      </a:cubicBezTo>
                      <a:cubicBezTo>
                        <a:pt x="51" y="0"/>
                        <a:pt x="0" y="51"/>
                        <a:pt x="0" y="113"/>
                      </a:cubicBezTo>
                      <a:cubicBezTo>
                        <a:pt x="0" y="176"/>
                        <a:pt x="51" y="226"/>
                        <a:pt x="113" y="226"/>
                      </a:cubicBezTo>
                      <a:cubicBezTo>
                        <a:pt x="152" y="226"/>
                        <a:pt x="186" y="207"/>
                        <a:pt x="207" y="178"/>
                      </a:cubicBezTo>
                      <a:cubicBezTo>
                        <a:pt x="208" y="176"/>
                        <a:pt x="209" y="174"/>
                        <a:pt x="210" y="172"/>
                      </a:cubicBezTo>
                      <a:cubicBezTo>
                        <a:pt x="227" y="147"/>
                        <a:pt x="247" y="130"/>
                        <a:pt x="272" y="130"/>
                      </a:cubicBezTo>
                      <a:cubicBezTo>
                        <a:pt x="296" y="130"/>
                        <a:pt x="316" y="147"/>
                        <a:pt x="333" y="172"/>
                      </a:cubicBezTo>
                      <a:cubicBezTo>
                        <a:pt x="334" y="174"/>
                        <a:pt x="336" y="176"/>
                        <a:pt x="337" y="177"/>
                      </a:cubicBezTo>
                      <a:cubicBezTo>
                        <a:pt x="357" y="207"/>
                        <a:pt x="391" y="226"/>
                        <a:pt x="430" y="226"/>
                      </a:cubicBezTo>
                      <a:cubicBezTo>
                        <a:pt x="493" y="226"/>
                        <a:pt x="543" y="176"/>
                        <a:pt x="543" y="113"/>
                      </a:cubicBezTo>
                      <a:cubicBezTo>
                        <a:pt x="543" y="51"/>
                        <a:pt x="493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椭圆 30"/>
                <p:cNvSpPr>
                  <a:spLocks/>
                </p:cNvSpPr>
                <p:nvPr/>
              </p:nvSpPr>
              <p:spPr bwMode="auto">
                <a:xfrm>
                  <a:off x="2921000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椭圆 31"/>
                <p:cNvSpPr>
                  <a:spLocks/>
                </p:cNvSpPr>
                <p:nvPr/>
              </p:nvSpPr>
              <p:spPr bwMode="auto">
                <a:xfrm>
                  <a:off x="4105275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2" name="矩形 21"/>
            <p:cNvSpPr/>
            <p:nvPr/>
          </p:nvSpPr>
          <p:spPr>
            <a:xfrm>
              <a:off x="0" y="2239747"/>
              <a:ext cx="1300164" cy="1661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3513442" y="2114358"/>
              <a:ext cx="481013" cy="449262"/>
            </a:xfrm>
            <a:custGeom>
              <a:avLst/>
              <a:gdLst>
                <a:gd name="T0" fmla="*/ 128 w 128"/>
                <a:gd name="T1" fmla="*/ 64 h 120"/>
                <a:gd name="T2" fmla="*/ 128 w 128"/>
                <a:gd name="T3" fmla="*/ 16 h 120"/>
                <a:gd name="T4" fmla="*/ 104 w 128"/>
                <a:gd name="T5" fmla="*/ 16 h 120"/>
                <a:gd name="T6" fmla="*/ 104 w 128"/>
                <a:gd name="T7" fmla="*/ 8 h 120"/>
                <a:gd name="T8" fmla="*/ 96 w 128"/>
                <a:gd name="T9" fmla="*/ 0 h 120"/>
                <a:gd name="T10" fmla="*/ 8 w 128"/>
                <a:gd name="T11" fmla="*/ 0 h 120"/>
                <a:gd name="T12" fmla="*/ 0 w 128"/>
                <a:gd name="T13" fmla="*/ 8 h 120"/>
                <a:gd name="T14" fmla="*/ 0 w 128"/>
                <a:gd name="T15" fmla="*/ 32 h 120"/>
                <a:gd name="T16" fmla="*/ 8 w 128"/>
                <a:gd name="T17" fmla="*/ 40 h 120"/>
                <a:gd name="T18" fmla="*/ 96 w 128"/>
                <a:gd name="T19" fmla="*/ 40 h 120"/>
                <a:gd name="T20" fmla="*/ 104 w 128"/>
                <a:gd name="T21" fmla="*/ 32 h 120"/>
                <a:gd name="T22" fmla="*/ 104 w 128"/>
                <a:gd name="T23" fmla="*/ 24 h 120"/>
                <a:gd name="T24" fmla="*/ 120 w 128"/>
                <a:gd name="T25" fmla="*/ 24 h 120"/>
                <a:gd name="T26" fmla="*/ 120 w 128"/>
                <a:gd name="T27" fmla="*/ 56 h 120"/>
                <a:gd name="T28" fmla="*/ 48 w 128"/>
                <a:gd name="T29" fmla="*/ 56 h 120"/>
                <a:gd name="T30" fmla="*/ 48 w 128"/>
                <a:gd name="T31" fmla="*/ 72 h 120"/>
                <a:gd name="T32" fmla="*/ 44 w 128"/>
                <a:gd name="T33" fmla="*/ 72 h 120"/>
                <a:gd name="T34" fmla="*/ 40 w 128"/>
                <a:gd name="T35" fmla="*/ 76 h 120"/>
                <a:gd name="T36" fmla="*/ 40 w 128"/>
                <a:gd name="T37" fmla="*/ 116 h 120"/>
                <a:gd name="T38" fmla="*/ 44 w 128"/>
                <a:gd name="T39" fmla="*/ 120 h 120"/>
                <a:gd name="T40" fmla="*/ 60 w 128"/>
                <a:gd name="T41" fmla="*/ 120 h 120"/>
                <a:gd name="T42" fmla="*/ 64 w 128"/>
                <a:gd name="T43" fmla="*/ 116 h 120"/>
                <a:gd name="T44" fmla="*/ 64 w 128"/>
                <a:gd name="T45" fmla="*/ 76 h 120"/>
                <a:gd name="T46" fmla="*/ 60 w 128"/>
                <a:gd name="T47" fmla="*/ 72 h 120"/>
                <a:gd name="T48" fmla="*/ 56 w 128"/>
                <a:gd name="T49" fmla="*/ 72 h 120"/>
                <a:gd name="T50" fmla="*/ 56 w 128"/>
                <a:gd name="T51" fmla="*/ 64 h 120"/>
                <a:gd name="T52" fmla="*/ 128 w 128"/>
                <a:gd name="T53" fmla="*/ 64 h 120"/>
                <a:gd name="T54" fmla="*/ 96 w 128"/>
                <a:gd name="T55" fmla="*/ 16 h 120"/>
                <a:gd name="T56" fmla="*/ 8 w 128"/>
                <a:gd name="T57" fmla="*/ 16 h 120"/>
                <a:gd name="T58" fmla="*/ 8 w 128"/>
                <a:gd name="T59" fmla="*/ 8 h 120"/>
                <a:gd name="T60" fmla="*/ 96 w 128"/>
                <a:gd name="T61" fmla="*/ 8 h 120"/>
                <a:gd name="T62" fmla="*/ 96 w 128"/>
                <a:gd name="T6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8" y="64"/>
                  </a:moveTo>
                  <a:cubicBezTo>
                    <a:pt x="128" y="16"/>
                    <a:pt x="128" y="16"/>
                    <a:pt x="12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4"/>
                    <a:pt x="100" y="0"/>
                    <a:pt x="9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36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2" y="72"/>
                    <a:pt x="40" y="74"/>
                    <a:pt x="40" y="7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8"/>
                    <a:pt x="42" y="120"/>
                    <a:pt x="44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4"/>
                    <a:pt x="62" y="72"/>
                    <a:pt x="60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64"/>
                    <a:pt x="56" y="64"/>
                    <a:pt x="56" y="64"/>
                  </a:cubicBezTo>
                  <a:lnTo>
                    <a:pt x="128" y="64"/>
                  </a:lnTo>
                  <a:close/>
                  <a:moveTo>
                    <a:pt x="9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896795" y="2098483"/>
              <a:ext cx="449262" cy="481012"/>
            </a:xfrm>
            <a:custGeom>
              <a:avLst/>
              <a:gdLst>
                <a:gd name="T0" fmla="*/ 96 w 120"/>
                <a:gd name="T1" fmla="*/ 40 h 128"/>
                <a:gd name="T2" fmla="*/ 96 w 120"/>
                <a:gd name="T3" fmla="*/ 20 h 128"/>
                <a:gd name="T4" fmla="*/ 92 w 120"/>
                <a:gd name="T5" fmla="*/ 16 h 128"/>
                <a:gd name="T6" fmla="*/ 64 w 120"/>
                <a:gd name="T7" fmla="*/ 16 h 128"/>
                <a:gd name="T8" fmla="*/ 64 w 120"/>
                <a:gd name="T9" fmla="*/ 8 h 128"/>
                <a:gd name="T10" fmla="*/ 56 w 120"/>
                <a:gd name="T11" fmla="*/ 0 h 128"/>
                <a:gd name="T12" fmla="*/ 40 w 120"/>
                <a:gd name="T13" fmla="*/ 0 h 128"/>
                <a:gd name="T14" fmla="*/ 32 w 120"/>
                <a:gd name="T15" fmla="*/ 8 h 128"/>
                <a:gd name="T16" fmla="*/ 32 w 120"/>
                <a:gd name="T17" fmla="*/ 16 h 128"/>
                <a:gd name="T18" fmla="*/ 4 w 120"/>
                <a:gd name="T19" fmla="*/ 16 h 128"/>
                <a:gd name="T20" fmla="*/ 0 w 120"/>
                <a:gd name="T21" fmla="*/ 20 h 128"/>
                <a:gd name="T22" fmla="*/ 0 w 120"/>
                <a:gd name="T23" fmla="*/ 100 h 128"/>
                <a:gd name="T24" fmla="*/ 4 w 120"/>
                <a:gd name="T25" fmla="*/ 104 h 128"/>
                <a:gd name="T26" fmla="*/ 40 w 120"/>
                <a:gd name="T27" fmla="*/ 104 h 128"/>
                <a:gd name="T28" fmla="*/ 40 w 120"/>
                <a:gd name="T29" fmla="*/ 128 h 128"/>
                <a:gd name="T30" fmla="*/ 96 w 120"/>
                <a:gd name="T31" fmla="*/ 128 h 128"/>
                <a:gd name="T32" fmla="*/ 120 w 120"/>
                <a:gd name="T33" fmla="*/ 104 h 128"/>
                <a:gd name="T34" fmla="*/ 120 w 120"/>
                <a:gd name="T35" fmla="*/ 40 h 128"/>
                <a:gd name="T36" fmla="*/ 96 w 120"/>
                <a:gd name="T37" fmla="*/ 40 h 128"/>
                <a:gd name="T38" fmla="*/ 40 w 120"/>
                <a:gd name="T39" fmla="*/ 8 h 128"/>
                <a:gd name="T40" fmla="*/ 40 w 120"/>
                <a:gd name="T41" fmla="*/ 8 h 128"/>
                <a:gd name="T42" fmla="*/ 56 w 120"/>
                <a:gd name="T43" fmla="*/ 8 h 128"/>
                <a:gd name="T44" fmla="*/ 56 w 120"/>
                <a:gd name="T45" fmla="*/ 8 h 128"/>
                <a:gd name="T46" fmla="*/ 56 w 120"/>
                <a:gd name="T47" fmla="*/ 16 h 128"/>
                <a:gd name="T48" fmla="*/ 40 w 120"/>
                <a:gd name="T49" fmla="*/ 16 h 128"/>
                <a:gd name="T50" fmla="*/ 40 w 120"/>
                <a:gd name="T51" fmla="*/ 8 h 128"/>
                <a:gd name="T52" fmla="*/ 16 w 120"/>
                <a:gd name="T53" fmla="*/ 32 h 128"/>
                <a:gd name="T54" fmla="*/ 16 w 120"/>
                <a:gd name="T55" fmla="*/ 24 h 128"/>
                <a:gd name="T56" fmla="*/ 80 w 120"/>
                <a:gd name="T57" fmla="*/ 24 h 128"/>
                <a:gd name="T58" fmla="*/ 80 w 120"/>
                <a:gd name="T59" fmla="*/ 32 h 128"/>
                <a:gd name="T60" fmla="*/ 16 w 120"/>
                <a:gd name="T61" fmla="*/ 32 h 128"/>
                <a:gd name="T62" fmla="*/ 96 w 120"/>
                <a:gd name="T63" fmla="*/ 117 h 128"/>
                <a:gd name="T64" fmla="*/ 96 w 120"/>
                <a:gd name="T65" fmla="*/ 104 h 128"/>
                <a:gd name="T66" fmla="*/ 109 w 120"/>
                <a:gd name="T67" fmla="*/ 104 h 128"/>
                <a:gd name="T68" fmla="*/ 96 w 120"/>
                <a:gd name="T69" fmla="*/ 117 h 128"/>
                <a:gd name="T70" fmla="*/ 112 w 120"/>
                <a:gd name="T71" fmla="*/ 96 h 128"/>
                <a:gd name="T72" fmla="*/ 88 w 120"/>
                <a:gd name="T73" fmla="*/ 96 h 128"/>
                <a:gd name="T74" fmla="*/ 88 w 120"/>
                <a:gd name="T75" fmla="*/ 120 h 128"/>
                <a:gd name="T76" fmla="*/ 48 w 120"/>
                <a:gd name="T77" fmla="*/ 120 h 128"/>
                <a:gd name="T78" fmla="*/ 48 w 120"/>
                <a:gd name="T79" fmla="*/ 48 h 128"/>
                <a:gd name="T80" fmla="*/ 112 w 120"/>
                <a:gd name="T81" fmla="*/ 48 h 128"/>
                <a:gd name="T82" fmla="*/ 112 w 120"/>
                <a:gd name="T8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28">
                  <a:moveTo>
                    <a:pt x="96" y="4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18"/>
                    <a:pt x="94" y="16"/>
                    <a:pt x="9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40"/>
                    <a:pt x="120" y="40"/>
                    <a:pt x="120" y="40"/>
                  </a:cubicBezTo>
                  <a:lnTo>
                    <a:pt x="96" y="40"/>
                  </a:ln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16" y="32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lnTo>
                    <a:pt x="16" y="32"/>
                  </a:lnTo>
                  <a:close/>
                  <a:moveTo>
                    <a:pt x="96" y="117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109" y="104"/>
                    <a:pt x="109" y="104"/>
                    <a:pt x="109" y="104"/>
                  </a:cubicBezTo>
                  <a:lnTo>
                    <a:pt x="96" y="117"/>
                  </a:lnTo>
                  <a:close/>
                  <a:moveTo>
                    <a:pt x="112" y="96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12" y="48"/>
                    <a:pt x="112" y="48"/>
                    <a:pt x="112" y="48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5155315" y="2051362"/>
              <a:ext cx="482600" cy="484187"/>
            </a:xfrm>
            <a:custGeom>
              <a:avLst/>
              <a:gdLst>
                <a:gd name="T0" fmla="*/ 125 w 129"/>
                <a:gd name="T1" fmla="*/ 102 h 129"/>
                <a:gd name="T2" fmla="*/ 68 w 129"/>
                <a:gd name="T3" fmla="*/ 53 h 129"/>
                <a:gd name="T4" fmla="*/ 72 w 129"/>
                <a:gd name="T5" fmla="*/ 36 h 129"/>
                <a:gd name="T6" fmla="*/ 36 w 129"/>
                <a:gd name="T7" fmla="*/ 0 h 129"/>
                <a:gd name="T8" fmla="*/ 26 w 129"/>
                <a:gd name="T9" fmla="*/ 2 h 129"/>
                <a:gd name="T10" fmla="*/ 46 w 129"/>
                <a:gd name="T11" fmla="*/ 22 h 129"/>
                <a:gd name="T12" fmla="*/ 46 w 129"/>
                <a:gd name="T13" fmla="*/ 34 h 129"/>
                <a:gd name="T14" fmla="*/ 34 w 129"/>
                <a:gd name="T15" fmla="*/ 46 h 129"/>
                <a:gd name="T16" fmla="*/ 22 w 129"/>
                <a:gd name="T17" fmla="*/ 46 h 129"/>
                <a:gd name="T18" fmla="*/ 2 w 129"/>
                <a:gd name="T19" fmla="*/ 26 h 129"/>
                <a:gd name="T20" fmla="*/ 0 w 129"/>
                <a:gd name="T21" fmla="*/ 36 h 129"/>
                <a:gd name="T22" fmla="*/ 36 w 129"/>
                <a:gd name="T23" fmla="*/ 72 h 129"/>
                <a:gd name="T24" fmla="*/ 53 w 129"/>
                <a:gd name="T25" fmla="*/ 68 h 129"/>
                <a:gd name="T26" fmla="*/ 102 w 129"/>
                <a:gd name="T27" fmla="*/ 125 h 129"/>
                <a:gd name="T28" fmla="*/ 113 w 129"/>
                <a:gd name="T29" fmla="*/ 126 h 129"/>
                <a:gd name="T30" fmla="*/ 126 w 129"/>
                <a:gd name="T31" fmla="*/ 113 h 129"/>
                <a:gd name="T32" fmla="*/ 125 w 129"/>
                <a:gd name="T33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125" y="102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70" y="48"/>
                    <a:pt x="72" y="42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32" y="0"/>
                    <a:pt x="29" y="1"/>
                    <a:pt x="26" y="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9" y="25"/>
                    <a:pt x="49" y="31"/>
                    <a:pt x="46" y="3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49"/>
                    <a:pt x="25" y="49"/>
                    <a:pt x="22" y="4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2" y="72"/>
                    <a:pt x="48" y="70"/>
                    <a:pt x="53" y="68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5" y="129"/>
                    <a:pt x="110" y="129"/>
                    <a:pt x="113" y="126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9" y="110"/>
                    <a:pt x="129" y="105"/>
                    <a:pt x="125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 rot="19800000">
              <a:off x="6561707" y="1583723"/>
              <a:ext cx="1026966" cy="1026961"/>
            </a:xfrm>
            <a:custGeom>
              <a:avLst/>
              <a:gdLst>
                <a:gd name="T0" fmla="*/ 88 w 128"/>
                <a:gd name="T1" fmla="*/ 8 h 128"/>
                <a:gd name="T2" fmla="*/ 48 w 128"/>
                <a:gd name="T3" fmla="*/ 48 h 128"/>
                <a:gd name="T4" fmla="*/ 24 w 128"/>
                <a:gd name="T5" fmla="*/ 48 h 128"/>
                <a:gd name="T6" fmla="*/ 0 w 128"/>
                <a:gd name="T7" fmla="*/ 80 h 128"/>
                <a:gd name="T8" fmla="*/ 40 w 128"/>
                <a:gd name="T9" fmla="*/ 76 h 128"/>
                <a:gd name="T10" fmla="*/ 0 w 128"/>
                <a:gd name="T11" fmla="*/ 128 h 128"/>
                <a:gd name="T12" fmla="*/ 53 w 128"/>
                <a:gd name="T13" fmla="*/ 87 h 128"/>
                <a:gd name="T14" fmla="*/ 48 w 128"/>
                <a:gd name="T15" fmla="*/ 128 h 128"/>
                <a:gd name="T16" fmla="*/ 80 w 128"/>
                <a:gd name="T17" fmla="*/ 104 h 128"/>
                <a:gd name="T18" fmla="*/ 80 w 128"/>
                <a:gd name="T19" fmla="*/ 80 h 128"/>
                <a:gd name="T20" fmla="*/ 120 w 128"/>
                <a:gd name="T21" fmla="*/ 40 h 128"/>
                <a:gd name="T22" fmla="*/ 128 w 128"/>
                <a:gd name="T23" fmla="*/ 0 h 128"/>
                <a:gd name="T24" fmla="*/ 88 w 128"/>
                <a:gd name="T25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88" y="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5" y="73"/>
                    <a:pt x="40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60" y="104"/>
                    <a:pt x="48" y="128"/>
                    <a:pt x="48" y="128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88" y="8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567" y="3134794"/>
            <a:ext cx="7830869" cy="642945"/>
            <a:chOff x="1768931" y="3638220"/>
            <a:chExt cx="9298705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文本框 3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7" name="文本框 4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14" name="文本框 3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5" name="文本框 3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12" name="文本框 3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3" name="文本框 3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33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1" name="文本框 34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4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2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771800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  <a:endParaRPr lang="en-GB" altLang="zh-CN" sz="4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35896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TextBox 48"/>
          <p:cNvSpPr txBox="1"/>
          <p:nvPr/>
        </p:nvSpPr>
        <p:spPr>
          <a:xfrm>
            <a:off x="3751738" y="1124620"/>
            <a:ext cx="16561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8A766B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02</a:t>
            </a:r>
            <a:endParaRPr lang="en-GB" altLang="zh-CN" sz="8000" dirty="0">
              <a:solidFill>
                <a:srgbClr val="8A766B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33" y="1124620"/>
            <a:ext cx="2683268" cy="4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SPRING_RESOURCE_PATHS_HASH_PRESENTER" val="efe44d3c665e48368fcc61d10e17173d9daf485"/>
</p:tagLst>
</file>

<file path=ppt/theme/theme1.xml><?xml version="1.0" encoding="utf-8"?>
<a:theme xmlns:a="http://schemas.openxmlformats.org/drawingml/2006/main" name="https://www.freeppt7.com-Best PowerPoint templates for free download">
  <a:themeElements>
    <a:clrScheme name="自定义 237">
      <a:dk1>
        <a:srgbClr val="000000"/>
      </a:dk1>
      <a:lt1>
        <a:srgbClr val="FFFFFF"/>
      </a:lt1>
      <a:dk2>
        <a:srgbClr val="888382"/>
      </a:dk2>
      <a:lt2>
        <a:srgbClr val="F0F0F0"/>
      </a:lt2>
      <a:accent1>
        <a:srgbClr val="8A766B"/>
      </a:accent1>
      <a:accent2>
        <a:srgbClr val="888382"/>
      </a:accent2>
      <a:accent3>
        <a:srgbClr val="8A766B"/>
      </a:accent3>
      <a:accent4>
        <a:srgbClr val="888382"/>
      </a:accent4>
      <a:accent5>
        <a:srgbClr val="8A766B"/>
      </a:accent5>
      <a:accent6>
        <a:srgbClr val="888382"/>
      </a:accent6>
      <a:hlink>
        <a:srgbClr val="8A766B"/>
      </a:hlink>
      <a:folHlink>
        <a:srgbClr val="8883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888382"/>
    </a:dk2>
    <a:lt2>
      <a:srgbClr val="F0F0F0"/>
    </a:lt2>
    <a:accent1>
      <a:srgbClr val="8A766B"/>
    </a:accent1>
    <a:accent2>
      <a:srgbClr val="888382"/>
    </a:accent2>
    <a:accent3>
      <a:srgbClr val="8A766B"/>
    </a:accent3>
    <a:accent4>
      <a:srgbClr val="888382"/>
    </a:accent4>
    <a:accent5>
      <a:srgbClr val="8A766B"/>
    </a:accent5>
    <a:accent6>
      <a:srgbClr val="888382"/>
    </a:accent6>
    <a:hlink>
      <a:srgbClr val="8A766B"/>
    </a:hlink>
    <a:folHlink>
      <a:srgbClr val="8883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1356</Words>
  <Application>Microsoft Office PowerPoint</Application>
  <PresentationFormat>全屏显示(16:9)</PresentationFormat>
  <Paragraphs>262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方正舒体</vt:lpstr>
      <vt:lpstr>华文行楷</vt:lpstr>
      <vt:lpstr>微软雅黑</vt:lpstr>
      <vt:lpstr>Arial</vt:lpstr>
      <vt:lpstr>Calibri</vt:lpstr>
      <vt:lpstr>Impact</vt:lpstr>
      <vt:lpstr>OCR A Extended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中国风古风类</dc:title>
  <dc:subject>RP</dc:subject>
  <dc:creator>user</dc:creator>
  <cp:keywords>RP</cp:keywords>
  <dc:description>RP</dc:description>
  <cp:lastModifiedBy>之灵 宇</cp:lastModifiedBy>
  <cp:revision>220</cp:revision>
  <dcterms:created xsi:type="dcterms:W3CDTF">2015-12-11T17:46:17Z</dcterms:created>
  <dcterms:modified xsi:type="dcterms:W3CDTF">2019-03-12T02:08:31Z</dcterms:modified>
  <cp:category>RP</cp:category>
  <cp:contentStatus>RP</cp:contentStatus>
</cp:coreProperties>
</file>