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3"/>
    <p:sldId id="257" r:id="rId4"/>
    <p:sldId id="258" r:id="rId5"/>
    <p:sldId id="259" r:id="rId6"/>
    <p:sldId id="260" r:id="rId7"/>
    <p:sldId id="261" r:id="rId8"/>
    <p:sldId id="262" r:id="rId9"/>
    <p:sldId id="263" r:id="rId10"/>
    <p:sldId id="277" r:id="rId11"/>
    <p:sldId id="264" r:id="rId12"/>
    <p:sldId id="265" r:id="rId13"/>
    <p:sldId id="266" r:id="rId14"/>
    <p:sldId id="267" r:id="rId15"/>
    <p:sldId id="268" r:id="rId16"/>
    <p:sldId id="278" r:id="rId17"/>
    <p:sldId id="269" r:id="rId18"/>
    <p:sldId id="270" r:id="rId19"/>
    <p:sldId id="271" r:id="rId20"/>
    <p:sldId id="272" r:id="rId21"/>
    <p:sldId id="279" r:id="rId22"/>
    <p:sldId id="273" r:id="rId23"/>
    <p:sldId id="274" r:id="rId24"/>
    <p:sldId id="275" r:id="rId25"/>
    <p:sldId id="276" r:id="rId26"/>
    <p:sldId id="28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6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dPt>
            <c:idx val="0"/>
            <c:bubble3D val="0"/>
            <c:spPr>
              <a:solidFill>
                <a:schemeClr val="bg1"/>
              </a:solidFill>
              <a:ln w="19050">
                <a:noFill/>
              </a:ln>
              <a:effectLst>
                <a:outerShdw blurRad="50800" dist="38100" dir="5400000" algn="t" rotWithShape="0">
                  <a:prstClr val="black">
                    <a:alpha val="40000"/>
                  </a:prstClr>
                </a:outerShdw>
              </a:effectLst>
            </c:spPr>
          </c:dPt>
          <c:dPt>
            <c:idx val="1"/>
            <c:bubble3D val="0"/>
            <c:spPr>
              <a:noFill/>
              <a:ln w="19050">
                <a:noFill/>
              </a:ln>
              <a:effectLst/>
            </c:spPr>
          </c:dPt>
          <c:cat>
            <c:strRef>
              <c:f>Sheet1!$A$2:$A$3</c:f>
              <c:strCache>
                <c:ptCount val="2"/>
                <c:pt idx="0">
                  <c:v>实占百分比</c:v>
                </c:pt>
                <c:pt idx="1">
                  <c:v>余下</c:v>
                </c:pt>
              </c:strCache>
            </c:strRef>
          </c:cat>
          <c:val>
            <c:numRef>
              <c:f>Sheet1!$B$2:$B$3</c:f>
              <c:numCache>
                <c:formatCode>General</c:formatCode>
                <c:ptCount val="2"/>
                <c:pt idx="0" c:formatCode="General">
                  <c:v>75</c:v>
                </c:pt>
                <c:pt idx="1" c:formatCode="General">
                  <c:v>25</c:v>
                </c:pt>
              </c:numCache>
            </c:numRef>
          </c:val>
        </c:ser>
        <c:dLbls>
          <c:showLegendKey val="0"/>
          <c:showVal val="0"/>
          <c:showCatName val="0"/>
          <c:showSerName val="0"/>
          <c:showPercent val="0"/>
          <c:showBubbleSize val="0"/>
        </c:dLbls>
        <c:firstSliceAng val="0"/>
        <c:holeSize val="8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dPt>
            <c:idx val="0"/>
            <c:bubble3D val="0"/>
            <c:spPr>
              <a:solidFill>
                <a:schemeClr val="bg1"/>
              </a:solidFill>
              <a:ln w="19050">
                <a:noFill/>
              </a:ln>
              <a:effectLst>
                <a:outerShdw blurRad="50800" dist="38100" dir="5400000" algn="t" rotWithShape="0">
                  <a:prstClr val="black">
                    <a:alpha val="40000"/>
                  </a:prstClr>
                </a:outerShdw>
              </a:effectLst>
            </c:spPr>
          </c:dPt>
          <c:dPt>
            <c:idx val="1"/>
            <c:bubble3D val="0"/>
            <c:spPr>
              <a:noFill/>
              <a:ln w="19050">
                <a:noFill/>
              </a:ln>
              <a:effectLst/>
            </c:spPr>
          </c:dPt>
          <c:cat>
            <c:strRef>
              <c:f>Sheet1!$A$2:$A$3</c:f>
              <c:strCache>
                <c:ptCount val="2"/>
                <c:pt idx="0">
                  <c:v>实占百分比</c:v>
                </c:pt>
                <c:pt idx="1">
                  <c:v>余下</c:v>
                </c:pt>
              </c:strCache>
            </c:strRef>
          </c:cat>
          <c:val>
            <c:numRef>
              <c:f>Sheet1!$B$2:$B$3</c:f>
              <c:numCache>
                <c:formatCode>General</c:formatCode>
                <c:ptCount val="2"/>
                <c:pt idx="0" c:formatCode="General">
                  <c:v>60</c:v>
                </c:pt>
                <c:pt idx="1" c:formatCode="General">
                  <c:v>40</c:v>
                </c:pt>
              </c:numCache>
            </c:numRef>
          </c:val>
        </c:ser>
        <c:dLbls>
          <c:showLegendKey val="0"/>
          <c:showVal val="0"/>
          <c:showCatName val="0"/>
          <c:showSerName val="0"/>
          <c:showPercent val="0"/>
          <c:showBubbleSize val="0"/>
        </c:dLbls>
        <c:firstSliceAng val="0"/>
        <c:holeSize val="8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dPt>
            <c:idx val="0"/>
            <c:bubble3D val="0"/>
            <c:spPr>
              <a:solidFill>
                <a:schemeClr val="bg1"/>
              </a:solidFill>
              <a:ln w="19050">
                <a:noFill/>
              </a:ln>
              <a:effectLst>
                <a:outerShdw blurRad="50800" dist="38100" dir="5400000" algn="t" rotWithShape="0">
                  <a:prstClr val="black">
                    <a:alpha val="40000"/>
                  </a:prstClr>
                </a:outerShdw>
              </a:effectLst>
            </c:spPr>
          </c:dPt>
          <c:dPt>
            <c:idx val="1"/>
            <c:bubble3D val="0"/>
            <c:spPr>
              <a:noFill/>
              <a:ln w="19050">
                <a:noFill/>
              </a:ln>
              <a:effectLst/>
            </c:spPr>
          </c:dPt>
          <c:cat>
            <c:strRef>
              <c:f>Sheet1!$A$2:$A$3</c:f>
              <c:strCache>
                <c:ptCount val="2"/>
                <c:pt idx="0">
                  <c:v>实占百分比</c:v>
                </c:pt>
                <c:pt idx="1">
                  <c:v>余下</c:v>
                </c:pt>
              </c:strCache>
            </c:strRef>
          </c:cat>
          <c:val>
            <c:numRef>
              <c:f>Sheet1!$B$2:$B$3</c:f>
              <c:numCache>
                <c:formatCode>General</c:formatCode>
                <c:ptCount val="2"/>
                <c:pt idx="0" c:formatCode="General">
                  <c:v>45</c:v>
                </c:pt>
                <c:pt idx="1" c:formatCode="General">
                  <c:v>55</c:v>
                </c:pt>
              </c:numCache>
            </c:numRef>
          </c:val>
        </c:ser>
        <c:dLbls>
          <c:showLegendKey val="0"/>
          <c:showVal val="0"/>
          <c:showCatName val="0"/>
          <c:showSerName val="0"/>
          <c:showPercent val="0"/>
          <c:showBubbleSize val="0"/>
        </c:dLbls>
        <c:firstSliceAng val="0"/>
        <c:holeSize val="8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microsoft.com/office/2007/relationships/hdphoto" Target="../media/hdphoto1.wdp"/><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墙壁, 地面&#10;&#10;已生成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墙壁, 地面&#10;&#10;已生成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58" y="271900"/>
            <a:ext cx="11543607" cy="62811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descr="图片包含 墙壁, 地面&#10;&#10;已生成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58" y="271900"/>
            <a:ext cx="11543607" cy="6281193"/>
          </a:xfrm>
          <a:prstGeom prst="rect">
            <a:avLst/>
          </a:prstGeom>
        </p:spPr>
      </p:pic>
      <p:pic>
        <p:nvPicPr>
          <p:cNvPr id="4" name="图片 3" descr="图片包含 鲜花, 餐桌, 室内, 花瓶&#10;&#10;已生成极高可信度的说明"/>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1991" y="-2019825"/>
            <a:ext cx="3815962" cy="5246302"/>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3890" y="5020887"/>
            <a:ext cx="1528110" cy="2054541"/>
          </a:xfrm>
          <a:prstGeom prst="rect">
            <a:avLst/>
          </a:prstGeom>
        </p:spPr>
      </p:pic>
      <p:pic>
        <p:nvPicPr>
          <p:cNvPr id="6" name="图片 5"/>
          <p:cNvPicPr>
            <a:picLocks noChangeAspect="1"/>
          </p:cNvPicPr>
          <p:nvPr userDrawn="1"/>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r="49722" b="30476"/>
          <a:stretch>
            <a:fillRect/>
          </a:stretch>
        </p:blipFill>
        <p:spPr>
          <a:xfrm>
            <a:off x="0" y="4788130"/>
            <a:ext cx="1952637" cy="20698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5" name="日期占位符 4"/>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7" name="日期占位符 6"/>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091F8E-547F-4A88-AEEE-B65970F2C04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华文行楷" charset="0"/>
                <a:ea typeface="华文行楷" charset="0"/>
              </a:defRPr>
            </a:lvl1pPr>
          </a:lstStyle>
          <a:p>
            <a:fld id="{D1D3BADC-D1F4-4DC1-852B-2012506F64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华文行楷" charset="0"/>
                <a:ea typeface="华文行楷"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华文行楷" charset="0"/>
                <a:ea typeface="华文行楷" charset="0"/>
              </a:defRPr>
            </a:lvl1pPr>
          </a:lstStyle>
          <a:p>
            <a:fld id="{30091F8E-547F-4A88-AEEE-B65970F2C04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华文行楷" charset="0"/>
          <a:ea typeface="华文行楷" charset="0"/>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华文行楷" charset="0"/>
          <a:ea typeface="华文行楷" charset="0"/>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华文行楷" charset="0"/>
          <a:ea typeface="华文行楷" charset="0"/>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华文行楷" charset="0"/>
          <a:ea typeface="华文行楷" charset="0"/>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华文行楷" charset="0"/>
          <a:ea typeface="华文行楷" charset="0"/>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华文行楷" charset="0"/>
          <a:ea typeface="华文行楷" charset="0"/>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png"/><Relationship Id="rId7" Type="http://schemas.microsoft.com/office/2007/relationships/media" Target="../media/media1.mp3"/><Relationship Id="rId6" Type="http://schemas.openxmlformats.org/officeDocument/2006/relationships/audio" Target="../media/media1.mp3"/><Relationship Id="rId5" Type="http://schemas.microsoft.com/office/2007/relationships/hdphoto" Target="../media/hdphoto1.wdp"/><Relationship Id="rId4" Type="http://schemas.openxmlformats.org/officeDocument/2006/relationships/image" Target="../media/image5.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image" Target="../media/image31.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microsoft.com/office/2007/relationships/hdphoto" Target="../media/hdphoto2.wdp"/><Relationship Id="rId7" Type="http://schemas.openxmlformats.org/officeDocument/2006/relationships/image" Target="../media/image36.png"/><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10.wdp"/><Relationship Id="rId3" Type="http://schemas.openxmlformats.org/officeDocument/2006/relationships/image" Target="../media/image34.png"/><Relationship Id="rId2" Type="http://schemas.microsoft.com/office/2007/relationships/hdphoto" Target="../media/hdphoto4.wdp"/><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emf"/></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0.png"/><Relationship Id="rId2" Type="http://schemas.microsoft.com/office/2007/relationships/hdphoto" Target="../media/hdphoto9.wdp"/><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hdphoto11.wdp"/><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5.png"/><Relationship Id="rId2" Type="http://schemas.microsoft.com/office/2007/relationships/hdphoto" Target="../media/hdphoto12.wdp"/><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hdphoto11.wdp"/><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microsoft.com/office/2007/relationships/hdphoto" Target="../media/hdphoto4.wdp"/><Relationship Id="rId8" Type="http://schemas.openxmlformats.org/officeDocument/2006/relationships/image" Target="../media/image13.png"/><Relationship Id="rId7" Type="http://schemas.microsoft.com/office/2007/relationships/hdphoto" Target="../media/hdphoto3.wdp"/><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3" Type="http://schemas.openxmlformats.org/officeDocument/2006/relationships/chart" Target="../charts/chart3.xml"/><Relationship Id="rId2" Type="http://schemas.openxmlformats.org/officeDocument/2006/relationships/chart" Target="../charts/chart2.xml"/><Relationship Id="rId10" Type="http://schemas.openxmlformats.org/officeDocument/2006/relationships/slideLayout" Target="../slideLayouts/slideLayout3.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9" Type="http://schemas.microsoft.com/office/2007/relationships/hdphoto" Target="../media/hdphoto8.wdp"/><Relationship Id="rId8" Type="http://schemas.openxmlformats.org/officeDocument/2006/relationships/image" Target="../media/image18.png"/><Relationship Id="rId7" Type="http://schemas.microsoft.com/office/2007/relationships/hdphoto" Target="../media/hdphoto7.wdp"/><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6.wdp"/><Relationship Id="rId3" Type="http://schemas.openxmlformats.org/officeDocument/2006/relationships/image" Target="../media/image15.png"/><Relationship Id="rId2" Type="http://schemas.microsoft.com/office/2007/relationships/hdphoto" Target="../media/hdphoto5.wdp"/><Relationship Id="rId10" Type="http://schemas.openxmlformats.org/officeDocument/2006/relationships/slideLayout" Target="../slideLayouts/slideLayout3.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46968" y="217714"/>
            <a:ext cx="4822371" cy="4822371"/>
          </a:xfrm>
          <a:prstGeom prst="rect">
            <a:avLst/>
          </a:prstGeom>
        </p:spPr>
      </p:pic>
      <p:pic>
        <p:nvPicPr>
          <p:cNvPr id="7" name="图片 6" descr="图片包含 餐桌&#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0109" y="587828"/>
            <a:ext cx="4096090" cy="539309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6166" y="4257583"/>
            <a:ext cx="2095834" cy="2817845"/>
          </a:xfrm>
          <a:prstGeom prst="rect">
            <a:avLst/>
          </a:prstGeom>
        </p:spPr>
      </p:pic>
      <p:pic>
        <p:nvPicPr>
          <p:cNvPr id="11" name="图片 1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49722" b="30476"/>
          <a:stretch>
            <a:fillRect/>
          </a:stretch>
        </p:blipFill>
        <p:spPr>
          <a:xfrm>
            <a:off x="0" y="3900196"/>
            <a:ext cx="2790281" cy="2957804"/>
          </a:xfrm>
          <a:prstGeom prst="rect">
            <a:avLst/>
          </a:prstGeom>
        </p:spPr>
      </p:pic>
      <p:sp>
        <p:nvSpPr>
          <p:cNvPr id="2" name="文本框 1"/>
          <p:cNvSpPr txBox="1"/>
          <p:nvPr/>
        </p:nvSpPr>
        <p:spPr>
          <a:xfrm>
            <a:off x="5574615" y="659129"/>
            <a:ext cx="1107996" cy="3939540"/>
          </a:xfrm>
          <a:prstGeom prst="rect">
            <a:avLst/>
          </a:prstGeom>
          <a:noFill/>
        </p:spPr>
        <p:txBody>
          <a:bodyPr vert="eaVert" wrap="none" rtlCol="0">
            <a:spAutoFit/>
          </a:bodyPr>
          <a:lstStyle/>
          <a:p>
            <a:r>
              <a:rPr lang="zh-CN" altLang="en-US" sz="6000" b="1" dirty="0">
                <a:ln w="28575">
                  <a:solidFill>
                    <a:schemeClr val="bg1"/>
                  </a:solidFill>
                </a:ln>
                <a:solidFill>
                  <a:srgbClr val="526342"/>
                </a:solidFill>
                <a:latin typeface="华文行楷" charset="0"/>
                <a:ea typeface="华文行楷" charset="0"/>
              </a:rPr>
              <a:t>创意中国风</a:t>
            </a:r>
            <a:endParaRPr>
              <a:latin typeface="华文行楷" charset="0"/>
              <a:ea typeface="华文行楷" charset="0"/>
            </a:endParaRPr>
          </a:p>
        </p:txBody>
      </p:sp>
      <p:pic>
        <p:nvPicPr>
          <p:cNvPr id="4" name="骆集益 - 雪暖晴岚">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525000" y="-506506"/>
            <a:ext cx="506506" cy="5065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numSld="999">
                <p:cTn id="36"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29124" y="1473031"/>
            <a:ext cx="2449746" cy="3412506"/>
            <a:chOff x="1862012" y="835468"/>
            <a:chExt cx="2449746" cy="3412506"/>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79874" y="1732392"/>
              <a:ext cx="1699145" cy="1695766"/>
            </a:xfrm>
            <a:prstGeom prst="ellipse">
              <a:avLst/>
            </a:prstGeom>
            <a:effectLst/>
          </p:spPr>
        </p:pic>
        <p:pic>
          <p:nvPicPr>
            <p:cNvPr id="4" name="图片 3"/>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5000"/>
                      </a14:imgEffect>
                      <a14:imgEffect>
                        <a14:colorTemperature colorTemp="1500"/>
                      </a14:imgEffect>
                    </a14:imgLayer>
                  </a14:imgProps>
                </a:ext>
                <a:ext uri="{28A0092B-C50C-407E-A947-70E740481C1C}">
                  <a14:useLocalDpi xmlns:a14="http://schemas.microsoft.com/office/drawing/2010/main" val="0"/>
                </a:ext>
              </a:extLst>
            </a:blip>
            <a:srcRect l="3964" r="17718"/>
            <a:stretch>
              <a:fillRect/>
            </a:stretch>
          </p:blipFill>
          <p:spPr>
            <a:xfrm rot="15729370">
              <a:off x="1380632" y="1316848"/>
              <a:ext cx="3412506" cy="2449746"/>
            </a:xfrm>
            <a:prstGeom prst="rect">
              <a:avLst/>
            </a:prstGeom>
          </p:spPr>
        </p:pic>
      </p:grpSp>
      <p:grpSp>
        <p:nvGrpSpPr>
          <p:cNvPr id="5" name="组合 4"/>
          <p:cNvGrpSpPr/>
          <p:nvPr/>
        </p:nvGrpSpPr>
        <p:grpSpPr>
          <a:xfrm>
            <a:off x="4786624" y="1473031"/>
            <a:ext cx="2449746" cy="3412506"/>
            <a:chOff x="4719512" y="835468"/>
            <a:chExt cx="2449746" cy="3412506"/>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37374" y="1732392"/>
              <a:ext cx="1699145" cy="1695766"/>
            </a:xfrm>
            <a:prstGeom prst="ellipse">
              <a:avLst/>
            </a:prstGeom>
            <a:effectLst/>
          </p:spPr>
        </p:pic>
        <p:pic>
          <p:nvPicPr>
            <p:cNvPr id="7" name="图片 6"/>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964" r="17718"/>
            <a:stretch>
              <a:fillRect/>
            </a:stretch>
          </p:blipFill>
          <p:spPr>
            <a:xfrm rot="15729370">
              <a:off x="4238132" y="1316848"/>
              <a:ext cx="3412506" cy="2449746"/>
            </a:xfrm>
            <a:prstGeom prst="rect">
              <a:avLst/>
            </a:prstGeom>
          </p:spPr>
        </p:pic>
      </p:grpSp>
      <p:grpSp>
        <p:nvGrpSpPr>
          <p:cNvPr id="8" name="组合 7"/>
          <p:cNvGrpSpPr/>
          <p:nvPr/>
        </p:nvGrpSpPr>
        <p:grpSpPr>
          <a:xfrm>
            <a:off x="7644124" y="1473031"/>
            <a:ext cx="2449746" cy="3412506"/>
            <a:chOff x="7577012" y="835468"/>
            <a:chExt cx="2449746" cy="3412506"/>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94874" y="1732392"/>
              <a:ext cx="1699145" cy="1695766"/>
            </a:xfrm>
            <a:prstGeom prst="ellipse">
              <a:avLst/>
            </a:prstGeom>
            <a:effectLst/>
          </p:spPr>
        </p:pic>
        <p:pic>
          <p:nvPicPr>
            <p:cNvPr id="10" name="图片 9"/>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3964" r="17718"/>
            <a:stretch>
              <a:fillRect/>
            </a:stretch>
          </p:blipFill>
          <p:spPr>
            <a:xfrm rot="15729370">
              <a:off x="7095632" y="1316848"/>
              <a:ext cx="3412506" cy="2449746"/>
            </a:xfrm>
            <a:prstGeom prst="rect">
              <a:avLst/>
            </a:prstGeom>
          </p:spPr>
        </p:pic>
      </p:grpSp>
      <p:grpSp>
        <p:nvGrpSpPr>
          <p:cNvPr id="11" name="组合 10"/>
          <p:cNvGrpSpPr/>
          <p:nvPr/>
        </p:nvGrpSpPr>
        <p:grpSpPr>
          <a:xfrm>
            <a:off x="1860349" y="4465653"/>
            <a:ext cx="2270091" cy="1210407"/>
            <a:chOff x="1048700" y="4342120"/>
            <a:chExt cx="2383954" cy="1613876"/>
          </a:xfrm>
        </p:grpSpPr>
        <p:sp>
          <p:nvSpPr>
            <p:cNvPr id="12" name="文本框 11"/>
            <p:cNvSpPr txBox="1"/>
            <p:nvPr/>
          </p:nvSpPr>
          <p:spPr>
            <a:xfrm>
              <a:off x="1658892" y="4342120"/>
              <a:ext cx="1163571" cy="492443"/>
            </a:xfrm>
            <a:prstGeom prst="rect">
              <a:avLst/>
            </a:prstGeom>
            <a:noFill/>
          </p:spPr>
          <p:txBody>
            <a:bodyPr wrap="none" rtlCol="0">
              <a:spAutoFit/>
            </a:bodyPr>
            <a:lstStyle>
              <a:defPPr>
                <a:defRPr lang="zh-CN"/>
              </a:defPPr>
              <a:lvl1pPr algn="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ctr"/>
              <a:r>
                <a:rPr lang="zh-CN" altLang="en-US" sz="1800" dirty="0">
                  <a:solidFill>
                    <a:srgbClr val="829F89"/>
                  </a:solidFill>
                </a:rPr>
                <a:t>文字内容</a:t>
              </a:r>
            </a:p>
          </p:txBody>
        </p:sp>
        <p:sp>
          <p:nvSpPr>
            <p:cNvPr id="13" name="文本框 12"/>
            <p:cNvSpPr txBox="1"/>
            <p:nvPr/>
          </p:nvSpPr>
          <p:spPr>
            <a:xfrm>
              <a:off x="1048700" y="4755668"/>
              <a:ext cx="2383954" cy="1200328"/>
            </a:xfrm>
            <a:prstGeom prst="rect">
              <a:avLst/>
            </a:prstGeom>
            <a:noFill/>
          </p:spPr>
          <p:txBody>
            <a:bodyPr wrap="square" rtlCol="0">
              <a:spAutoFit/>
            </a:bodyPr>
            <a:lstStyle/>
            <a:p>
              <a:pPr algn="ctr"/>
              <a:r>
                <a:rPr lang="zh-CN" altLang="en-US" sz="1050" dirty="0">
                  <a:solidFill>
                    <a:srgbClr val="829F89"/>
                  </a:solidFill>
                  <a:latin typeface="微软雅黑 Light" pitchFamily="34" charset="-122"/>
                  <a:ea typeface="微软雅黑 Light" pitchFamily="34" charset="-122"/>
                </a:rPr>
                <a:t>图片的水彩边框是一个</a:t>
              </a:r>
              <a:r>
                <a:rPr lang="en-US" altLang="zh-CN" sz="1050" dirty="0">
                  <a:solidFill>
                    <a:srgbClr val="829F89"/>
                  </a:solidFill>
                  <a:latin typeface="微软雅黑 Light" pitchFamily="34" charset="-122"/>
                  <a:ea typeface="微软雅黑 Light" pitchFamily="34" charset="-122"/>
                </a:rPr>
                <a:t>PNG</a:t>
              </a:r>
              <a:r>
                <a:rPr lang="zh-CN" altLang="en-US" sz="1050" dirty="0">
                  <a:solidFill>
                    <a:srgbClr val="829F89"/>
                  </a:solidFill>
                  <a:latin typeface="微软雅黑 Light" pitchFamily="34" charset="-122"/>
                  <a:ea typeface="微软雅黑 Light" pitchFamily="34" charset="-122"/>
                </a:rPr>
                <a:t>格式的透明图片，您在更换图片时，先将边框挪开，将图片替换为您需要的图片后，再将边框挪回来即可，不会影响动画效果。</a:t>
              </a:r>
              <a:endParaRPr>
                <a:latin typeface="华文行楷" charset="0"/>
                <a:ea typeface="华文行楷" charset="0"/>
              </a:endParaRPr>
            </a:p>
          </p:txBody>
        </p:sp>
      </p:grpSp>
      <p:grpSp>
        <p:nvGrpSpPr>
          <p:cNvPr id="14" name="组合 13"/>
          <p:cNvGrpSpPr/>
          <p:nvPr/>
        </p:nvGrpSpPr>
        <p:grpSpPr>
          <a:xfrm>
            <a:off x="4724457" y="4429566"/>
            <a:ext cx="2270091" cy="1246495"/>
            <a:chOff x="4867510" y="4294003"/>
            <a:chExt cx="2383954" cy="1661993"/>
          </a:xfrm>
        </p:grpSpPr>
        <p:sp>
          <p:nvSpPr>
            <p:cNvPr id="15" name="文本框 14"/>
            <p:cNvSpPr txBox="1"/>
            <p:nvPr/>
          </p:nvSpPr>
          <p:spPr>
            <a:xfrm>
              <a:off x="5477703" y="4294003"/>
              <a:ext cx="1163571"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sp>
          <p:nvSpPr>
            <p:cNvPr id="16" name="文本框 15"/>
            <p:cNvSpPr txBox="1"/>
            <p:nvPr/>
          </p:nvSpPr>
          <p:spPr>
            <a:xfrm>
              <a:off x="4867510" y="4755668"/>
              <a:ext cx="2383954" cy="1200328"/>
            </a:xfrm>
            <a:prstGeom prst="rect">
              <a:avLst/>
            </a:prstGeom>
            <a:noFill/>
          </p:spPr>
          <p:txBody>
            <a:bodyPr wrap="square" rtlCol="0">
              <a:spAutoFit/>
            </a:bodyPr>
            <a:lstStyle/>
            <a:p>
              <a:pPr algn="ctr"/>
              <a:r>
                <a:rPr lang="zh-CN" altLang="en-US" sz="1050" dirty="0">
                  <a:solidFill>
                    <a:srgbClr val="829F89"/>
                  </a:solidFill>
                  <a:latin typeface="微软雅黑 Light" pitchFamily="34" charset="-122"/>
                  <a:ea typeface="微软雅黑 Light" pitchFamily="34" charset="-122"/>
                </a:rPr>
                <a:t>图片的水彩边框是一个</a:t>
              </a:r>
              <a:r>
                <a:rPr lang="en-US" altLang="zh-CN" sz="1050" dirty="0">
                  <a:solidFill>
                    <a:srgbClr val="829F89"/>
                  </a:solidFill>
                  <a:latin typeface="微软雅黑 Light" pitchFamily="34" charset="-122"/>
                  <a:ea typeface="微软雅黑 Light" pitchFamily="34" charset="-122"/>
                </a:rPr>
                <a:t>PNG</a:t>
              </a:r>
              <a:r>
                <a:rPr lang="zh-CN" altLang="en-US" sz="1050" dirty="0">
                  <a:solidFill>
                    <a:srgbClr val="829F89"/>
                  </a:solidFill>
                  <a:latin typeface="微软雅黑 Light" pitchFamily="34" charset="-122"/>
                  <a:ea typeface="微软雅黑 Light" pitchFamily="34" charset="-122"/>
                </a:rPr>
                <a:t>格式的透明图片，您在更换图片时，先将边框挪开，将图片替换为您需要的图片后，再将边框挪回来即可，不会影响动画效果。</a:t>
              </a:r>
              <a:endParaRPr>
                <a:latin typeface="华文行楷" charset="0"/>
                <a:ea typeface="华文行楷" charset="0"/>
              </a:endParaRPr>
            </a:p>
          </p:txBody>
        </p:sp>
      </p:grpSp>
      <p:grpSp>
        <p:nvGrpSpPr>
          <p:cNvPr id="17" name="组合 16"/>
          <p:cNvGrpSpPr/>
          <p:nvPr/>
        </p:nvGrpSpPr>
        <p:grpSpPr>
          <a:xfrm>
            <a:off x="7731596" y="4465653"/>
            <a:ext cx="2270091" cy="1210407"/>
            <a:chOff x="8877029" y="4342120"/>
            <a:chExt cx="2383954" cy="1613876"/>
          </a:xfrm>
        </p:grpSpPr>
        <p:sp>
          <p:nvSpPr>
            <p:cNvPr id="18" name="文本框 17"/>
            <p:cNvSpPr txBox="1"/>
            <p:nvPr/>
          </p:nvSpPr>
          <p:spPr>
            <a:xfrm>
              <a:off x="9494644" y="4342120"/>
              <a:ext cx="1163571"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sp>
          <p:nvSpPr>
            <p:cNvPr id="19" name="文本框 18"/>
            <p:cNvSpPr txBox="1"/>
            <p:nvPr/>
          </p:nvSpPr>
          <p:spPr>
            <a:xfrm>
              <a:off x="8877029" y="4755668"/>
              <a:ext cx="2383954" cy="1200328"/>
            </a:xfrm>
            <a:prstGeom prst="rect">
              <a:avLst/>
            </a:prstGeom>
            <a:noFill/>
          </p:spPr>
          <p:txBody>
            <a:bodyPr wrap="square" rtlCol="0">
              <a:spAutoFit/>
            </a:bodyPr>
            <a:lstStyle/>
            <a:p>
              <a:pPr algn="ctr"/>
              <a:r>
                <a:rPr lang="zh-CN" altLang="en-US" sz="1050" dirty="0">
                  <a:solidFill>
                    <a:srgbClr val="829F89"/>
                  </a:solidFill>
                  <a:latin typeface="微软雅黑 Light" pitchFamily="34" charset="-122"/>
                  <a:ea typeface="微软雅黑 Light" pitchFamily="34" charset="-122"/>
                </a:rPr>
                <a:t>图片的水彩边框是一个</a:t>
              </a:r>
              <a:r>
                <a:rPr lang="en-US" altLang="zh-CN" sz="1050" dirty="0">
                  <a:solidFill>
                    <a:srgbClr val="829F89"/>
                  </a:solidFill>
                  <a:latin typeface="微软雅黑 Light" pitchFamily="34" charset="-122"/>
                  <a:ea typeface="微软雅黑 Light" pitchFamily="34" charset="-122"/>
                </a:rPr>
                <a:t>PNG</a:t>
              </a:r>
              <a:r>
                <a:rPr lang="zh-CN" altLang="en-US" sz="1050" dirty="0">
                  <a:solidFill>
                    <a:srgbClr val="829F89"/>
                  </a:solidFill>
                  <a:latin typeface="微软雅黑 Light" pitchFamily="34" charset="-122"/>
                  <a:ea typeface="微软雅黑 Light" pitchFamily="34" charset="-122"/>
                </a:rPr>
                <a:t>格式的透明图片，您在更换图片时，先将边框挪开，将图片替换为您需要的图片后，再将边框挪回来即可，不会影响动画效果。</a:t>
              </a:r>
              <a:endParaRPr>
                <a:latin typeface="华文行楷" charset="0"/>
                <a:ea typeface="华文行楷"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74817" y="1470586"/>
            <a:ext cx="9006151" cy="3553424"/>
            <a:chOff x="1447557" y="947936"/>
            <a:chExt cx="9006151" cy="3553424"/>
          </a:xfrm>
        </p:grpSpPr>
        <p:grpSp>
          <p:nvGrpSpPr>
            <p:cNvPr id="3" name="组合 2"/>
            <p:cNvGrpSpPr/>
            <p:nvPr/>
          </p:nvGrpSpPr>
          <p:grpSpPr>
            <a:xfrm>
              <a:off x="2225814" y="2145959"/>
              <a:ext cx="7078283" cy="1724076"/>
              <a:chOff x="1569166" y="2339112"/>
              <a:chExt cx="9437710" cy="2298768"/>
            </a:xfrm>
          </p:grpSpPr>
          <p:grpSp>
            <p:nvGrpSpPr>
              <p:cNvPr id="36" name="组合 35"/>
              <p:cNvGrpSpPr/>
              <p:nvPr/>
            </p:nvGrpSpPr>
            <p:grpSpPr>
              <a:xfrm rot="20693958">
                <a:off x="1569166" y="3314764"/>
                <a:ext cx="1979782" cy="1323116"/>
                <a:chOff x="572012" y="793402"/>
                <a:chExt cx="3371082" cy="2252945"/>
              </a:xfrm>
            </p:grpSpPr>
            <p:pic>
              <p:nvPicPr>
                <p:cNvPr id="46" name="图片 45"/>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47" name="图片 46"/>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nvGrpSpPr>
              <p:cNvPr id="37" name="组合 36"/>
              <p:cNvGrpSpPr/>
              <p:nvPr/>
            </p:nvGrpSpPr>
            <p:grpSpPr>
              <a:xfrm flipV="1">
                <a:off x="3996698" y="3137167"/>
                <a:ext cx="1979782" cy="1323120"/>
                <a:chOff x="572012" y="793402"/>
                <a:chExt cx="3371082" cy="2252945"/>
              </a:xfrm>
            </p:grpSpPr>
            <p:pic>
              <p:nvPicPr>
                <p:cNvPr id="44" name="图片 43"/>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45" name="图片 44"/>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nvGrpSpPr>
              <p:cNvPr id="38" name="组合 37"/>
              <p:cNvGrpSpPr/>
              <p:nvPr/>
            </p:nvGrpSpPr>
            <p:grpSpPr>
              <a:xfrm rot="20932410" flipV="1">
                <a:off x="9027094" y="2339112"/>
                <a:ext cx="1979782" cy="1323120"/>
                <a:chOff x="572012" y="793402"/>
                <a:chExt cx="3371082" cy="2252945"/>
              </a:xfrm>
            </p:grpSpPr>
            <p:pic>
              <p:nvPicPr>
                <p:cNvPr id="42" name="图片 41"/>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43" name="图片 42"/>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nvGrpSpPr>
              <p:cNvPr id="39" name="组合 38"/>
              <p:cNvGrpSpPr/>
              <p:nvPr/>
            </p:nvGrpSpPr>
            <p:grpSpPr>
              <a:xfrm rot="20657264">
                <a:off x="6568299" y="2791427"/>
                <a:ext cx="1979782" cy="1323116"/>
                <a:chOff x="572012" y="793402"/>
                <a:chExt cx="3371082" cy="2252945"/>
              </a:xfrm>
            </p:grpSpPr>
            <p:pic>
              <p:nvPicPr>
                <p:cNvPr id="40" name="图片 39"/>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a:off x="572012" y="793402"/>
                  <a:ext cx="1713988" cy="1224245"/>
                </a:xfrm>
                <a:prstGeom prst="rect">
                  <a:avLst/>
                </a:prstGeom>
              </p:spPr>
            </p:pic>
            <p:pic>
              <p:nvPicPr>
                <p:cNvPr id="41" name="图片 40"/>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r="44185" b="29357"/>
                <a:stretch>
                  <a:fillRect/>
                </a:stretch>
              </p:blipFill>
              <p:spPr>
                <a:xfrm rot="10800000">
                  <a:off x="2229106" y="1822102"/>
                  <a:ext cx="1713988" cy="1224245"/>
                </a:xfrm>
                <a:prstGeom prst="rect">
                  <a:avLst/>
                </a:prstGeom>
              </p:spPr>
            </p:pic>
          </p:grpSp>
        </p:grpSp>
        <p:grpSp>
          <p:nvGrpSpPr>
            <p:cNvPr id="4" name="组合 3"/>
            <p:cNvGrpSpPr/>
            <p:nvPr/>
          </p:nvGrpSpPr>
          <p:grpSpPr>
            <a:xfrm>
              <a:off x="1447557" y="2500343"/>
              <a:ext cx="1537358" cy="2001017"/>
              <a:chOff x="88575" y="2329996"/>
              <a:chExt cx="2049811" cy="2668023"/>
            </a:xfrm>
          </p:grpSpPr>
          <p:grpSp>
            <p:nvGrpSpPr>
              <p:cNvPr id="31" name="组合 30"/>
              <p:cNvGrpSpPr/>
              <p:nvPr/>
            </p:nvGrpSpPr>
            <p:grpSpPr>
              <a:xfrm>
                <a:off x="88575" y="2329996"/>
                <a:ext cx="1613222" cy="1430509"/>
                <a:chOff x="88575" y="2329996"/>
                <a:chExt cx="1613222" cy="1430509"/>
              </a:xfrm>
            </p:grpSpPr>
            <p:pic>
              <p:nvPicPr>
                <p:cNvPr id="34" name="图片 33"/>
                <p:cNvPicPr>
                  <a:picLocks noChangeAspect="1"/>
                </p:cNvPicPr>
                <p:nvPr/>
              </p:nvPicPr>
              <p:blipFill>
                <a:blip r:embed="rId2">
                  <a:duotone>
                    <a:schemeClr val="accent6">
                      <a:shade val="45000"/>
                      <a:satMod val="135000"/>
                    </a:schemeClr>
                    <a:prstClr val="white"/>
                  </a:duotone>
                </a:blip>
                <a:stretch>
                  <a:fillRect/>
                </a:stretch>
              </p:blipFill>
              <p:spPr>
                <a:xfrm>
                  <a:off x="88575" y="2329996"/>
                  <a:ext cx="1613222" cy="1430509"/>
                </a:xfrm>
                <a:prstGeom prst="rect">
                  <a:avLst/>
                </a:prstGeom>
              </p:spPr>
            </p:pic>
            <p:sp>
              <p:nvSpPr>
                <p:cNvPr id="35" name="文本框 34"/>
                <p:cNvSpPr txBox="1"/>
                <p:nvPr/>
              </p:nvSpPr>
              <p:spPr>
                <a:xfrm>
                  <a:off x="234702" y="2783667"/>
                  <a:ext cx="1193063" cy="677108"/>
                </a:xfrm>
                <a:prstGeom prst="rect">
                  <a:avLst/>
                </a:prstGeom>
                <a:noFill/>
              </p:spPr>
              <p:txBody>
                <a:bodyPr wrap="none" rtlCol="0">
                  <a:spAutoFit/>
                </a:bodyPr>
                <a:lstStyle/>
                <a:p>
                  <a:pPr algn="ctr"/>
                  <a:r>
                    <a:rPr lang="en-US" altLang="zh-CN" sz="2700" dirty="0">
                      <a:solidFill>
                        <a:schemeClr val="bg1"/>
                      </a:solidFill>
                      <a:latin typeface="微软雅黑 Light" pitchFamily="34" charset="-122"/>
                      <a:ea typeface="微软雅黑 Light" pitchFamily="34" charset="-122"/>
                    </a:rPr>
                    <a:t>2010</a:t>
                  </a:r>
                  <a:endParaRPr lang="zh-CN" altLang="en-US" sz="2700" dirty="0">
                    <a:solidFill>
                      <a:schemeClr val="bg1"/>
                    </a:solidFill>
                    <a:latin typeface="微软雅黑 Light" pitchFamily="34" charset="-122"/>
                    <a:ea typeface="微软雅黑 Light" pitchFamily="34" charset="-122"/>
                  </a:endParaRPr>
                </a:p>
              </p:txBody>
            </p:sp>
          </p:grpSp>
          <p:sp>
            <p:nvSpPr>
              <p:cNvPr id="32" name="文本框 31"/>
              <p:cNvSpPr txBox="1"/>
              <p:nvPr/>
            </p:nvSpPr>
            <p:spPr>
              <a:xfrm>
                <a:off x="219451" y="3828467"/>
                <a:ext cx="1477328"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l"/>
                <a:r>
                  <a:rPr lang="zh-CN" altLang="en-US" sz="1800" dirty="0">
                    <a:solidFill>
                      <a:srgbClr val="829F89"/>
                    </a:solidFill>
                  </a:rPr>
                  <a:t>文字内容</a:t>
                </a:r>
              </a:p>
            </p:txBody>
          </p:sp>
          <p:sp>
            <p:nvSpPr>
              <p:cNvPr id="33" name="文本框 32"/>
              <p:cNvSpPr txBox="1"/>
              <p:nvPr/>
            </p:nvSpPr>
            <p:spPr>
              <a:xfrm>
                <a:off x="341114" y="4228578"/>
                <a:ext cx="1797272" cy="769441"/>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水彩材质的特性导致水彩艺术的特殊性。</a:t>
                </a:r>
                <a:endParaRPr>
                  <a:latin typeface="华文行楷" charset="0"/>
                  <a:ea typeface="华文行楷" charset="0"/>
                </a:endParaRPr>
              </a:p>
            </p:txBody>
          </p:sp>
        </p:grpSp>
        <p:grpSp>
          <p:nvGrpSpPr>
            <p:cNvPr id="5" name="组合 4"/>
            <p:cNvGrpSpPr/>
            <p:nvPr/>
          </p:nvGrpSpPr>
          <p:grpSpPr>
            <a:xfrm>
              <a:off x="3149173" y="2296474"/>
              <a:ext cx="1361909" cy="1877029"/>
              <a:chOff x="2357398" y="2058171"/>
              <a:chExt cx="1815878" cy="2502705"/>
            </a:xfrm>
          </p:grpSpPr>
          <p:pic>
            <p:nvPicPr>
              <p:cNvPr id="26" name="图片 25"/>
              <p:cNvPicPr>
                <a:picLocks noChangeAspect="1"/>
              </p:cNvPicPr>
              <p:nvPr/>
            </p:nvPicPr>
            <p:blipFill>
              <a:blip r:embed="rId2">
                <a:duotone>
                  <a:schemeClr val="accent6">
                    <a:shade val="45000"/>
                    <a:satMod val="135000"/>
                  </a:schemeClr>
                  <a:prstClr val="white"/>
                </a:duotone>
              </a:blip>
              <a:stretch>
                <a:fillRect/>
              </a:stretch>
            </p:blipFill>
            <p:spPr>
              <a:xfrm>
                <a:off x="2513928" y="3130367"/>
                <a:ext cx="1613222" cy="1430509"/>
              </a:xfrm>
              <a:prstGeom prst="rect">
                <a:avLst/>
              </a:prstGeom>
            </p:spPr>
          </p:pic>
          <p:sp>
            <p:nvSpPr>
              <p:cNvPr id="27" name="文本框 26"/>
              <p:cNvSpPr txBox="1"/>
              <p:nvPr/>
            </p:nvSpPr>
            <p:spPr>
              <a:xfrm>
                <a:off x="2708417" y="3612720"/>
                <a:ext cx="1193062" cy="677108"/>
              </a:xfrm>
              <a:prstGeom prst="rect">
                <a:avLst/>
              </a:prstGeom>
              <a:noFill/>
            </p:spPr>
            <p:txBody>
              <a:bodyPr wrap="none" rtlCol="0">
                <a:spAutoFit/>
              </a:bodyPr>
              <a:lstStyle/>
              <a:p>
                <a:pPr algn="ctr"/>
                <a:r>
                  <a:rPr lang="en-US" altLang="zh-CN" sz="2700" dirty="0">
                    <a:solidFill>
                      <a:schemeClr val="bg1"/>
                    </a:solidFill>
                    <a:latin typeface="微软雅黑 Light" pitchFamily="34" charset="-122"/>
                    <a:ea typeface="微软雅黑 Light" pitchFamily="34" charset="-122"/>
                  </a:rPr>
                  <a:t>2012</a:t>
                </a:r>
                <a:endParaRPr lang="zh-CN" altLang="en-US" sz="2700" dirty="0">
                  <a:solidFill>
                    <a:schemeClr val="bg1"/>
                  </a:solidFill>
                  <a:latin typeface="微软雅黑 Light" pitchFamily="34" charset="-122"/>
                  <a:ea typeface="微软雅黑 Light" pitchFamily="34" charset="-122"/>
                </a:endParaRPr>
              </a:p>
            </p:txBody>
          </p:sp>
          <p:grpSp>
            <p:nvGrpSpPr>
              <p:cNvPr id="28" name="组合 27"/>
              <p:cNvGrpSpPr/>
              <p:nvPr/>
            </p:nvGrpSpPr>
            <p:grpSpPr>
              <a:xfrm>
                <a:off x="2357398" y="2058171"/>
                <a:ext cx="1815878" cy="1343921"/>
                <a:chOff x="2800312" y="2444012"/>
                <a:chExt cx="1815878" cy="1343921"/>
              </a:xfrm>
            </p:grpSpPr>
            <p:sp>
              <p:nvSpPr>
                <p:cNvPr id="29" name="矩形 28"/>
                <p:cNvSpPr/>
                <p:nvPr/>
              </p:nvSpPr>
              <p:spPr>
                <a:xfrm>
                  <a:off x="2800312" y="2803048"/>
                  <a:ext cx="1815878" cy="984885"/>
                </a:xfrm>
                <a:prstGeom prst="rect">
                  <a:avLst/>
                </a:prstGeom>
                <a:noFill/>
              </p:spPr>
              <p:txBody>
                <a:bodyPr wrap="square" rtlCol="0">
                  <a:spAutoFit/>
                </a:bodyPr>
                <a:lstStyle/>
                <a:p>
                  <a:pPr algn="ctr"/>
                  <a:r>
                    <a:rPr lang="zh-CN" altLang="en-US" sz="1050" dirty="0">
                      <a:solidFill>
                        <a:srgbClr val="829F89"/>
                      </a:solidFill>
                      <a:latin typeface="微软雅黑 Light" pitchFamily="34" charset="-122"/>
                      <a:ea typeface="微软雅黑 Light" pitchFamily="34" charset="-122"/>
                    </a:rPr>
                    <a:t>水色的结合、透明性质、随机性及肌理都是值得研究的课题。</a:t>
                  </a:r>
                  <a:endParaRPr>
                    <a:latin typeface="华文行楷" charset="0"/>
                    <a:ea typeface="华文行楷" charset="0"/>
                  </a:endParaRPr>
                </a:p>
              </p:txBody>
            </p:sp>
            <p:sp>
              <p:nvSpPr>
                <p:cNvPr id="30" name="文本框 29"/>
                <p:cNvSpPr txBox="1"/>
                <p:nvPr/>
              </p:nvSpPr>
              <p:spPr>
                <a:xfrm>
                  <a:off x="2969589" y="2444012"/>
                  <a:ext cx="1477327" cy="492443"/>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ctr"/>
                  <a:r>
                    <a:rPr lang="zh-CN" altLang="en-US" sz="1800" dirty="0">
                      <a:solidFill>
                        <a:srgbClr val="829F89"/>
                      </a:solidFill>
                    </a:rPr>
                    <a:t>文字内容</a:t>
                  </a:r>
                </a:p>
              </p:txBody>
            </p:sp>
          </p:grpSp>
        </p:grpSp>
        <p:grpSp>
          <p:nvGrpSpPr>
            <p:cNvPr id="6" name="组合 5"/>
            <p:cNvGrpSpPr/>
            <p:nvPr/>
          </p:nvGrpSpPr>
          <p:grpSpPr>
            <a:xfrm>
              <a:off x="4912562" y="2241370"/>
              <a:ext cx="1361909" cy="2091774"/>
              <a:chOff x="4708583" y="1984699"/>
              <a:chExt cx="1815878" cy="2789032"/>
            </a:xfrm>
          </p:grpSpPr>
          <p:grpSp>
            <p:nvGrpSpPr>
              <p:cNvPr id="20" name="组合 19"/>
              <p:cNvGrpSpPr/>
              <p:nvPr/>
            </p:nvGrpSpPr>
            <p:grpSpPr>
              <a:xfrm>
                <a:off x="4854195" y="1984699"/>
                <a:ext cx="1613222" cy="1430509"/>
                <a:chOff x="4854195" y="1984699"/>
                <a:chExt cx="1613222" cy="1430509"/>
              </a:xfrm>
            </p:grpSpPr>
            <p:pic>
              <p:nvPicPr>
                <p:cNvPr id="24" name="图片 23"/>
                <p:cNvPicPr>
                  <a:picLocks noChangeAspect="1"/>
                </p:cNvPicPr>
                <p:nvPr/>
              </p:nvPicPr>
              <p:blipFill>
                <a:blip r:embed="rId2">
                  <a:duotone>
                    <a:schemeClr val="accent6">
                      <a:shade val="45000"/>
                      <a:satMod val="135000"/>
                    </a:schemeClr>
                    <a:prstClr val="white"/>
                  </a:duotone>
                </a:blip>
                <a:stretch>
                  <a:fillRect/>
                </a:stretch>
              </p:blipFill>
              <p:spPr>
                <a:xfrm>
                  <a:off x="4854195" y="1984699"/>
                  <a:ext cx="1613222" cy="1430509"/>
                </a:xfrm>
                <a:prstGeom prst="rect">
                  <a:avLst/>
                </a:prstGeom>
              </p:spPr>
            </p:pic>
            <p:sp>
              <p:nvSpPr>
                <p:cNvPr id="25" name="文本框 24"/>
                <p:cNvSpPr txBox="1"/>
                <p:nvPr/>
              </p:nvSpPr>
              <p:spPr>
                <a:xfrm>
                  <a:off x="5046968" y="2425368"/>
                  <a:ext cx="1201612" cy="677108"/>
                </a:xfrm>
                <a:prstGeom prst="rect">
                  <a:avLst/>
                </a:prstGeom>
                <a:noFill/>
              </p:spPr>
              <p:txBody>
                <a:bodyPr wrap="none" rtlCol="0">
                  <a:spAutoFit/>
                </a:bodyPr>
                <a:lstStyle/>
                <a:p>
                  <a:pPr algn="ctr"/>
                  <a:r>
                    <a:rPr lang="en-US" altLang="zh-CN" sz="2700" dirty="0">
                      <a:solidFill>
                        <a:schemeClr val="bg1"/>
                      </a:solidFill>
                      <a:latin typeface="微软雅黑 Light" pitchFamily="34" charset="-122"/>
                      <a:ea typeface="微软雅黑 Light" pitchFamily="34" charset="-122"/>
                    </a:rPr>
                    <a:t>2014</a:t>
                  </a:r>
                  <a:endParaRPr lang="zh-CN" altLang="en-US" sz="2700" dirty="0">
                    <a:solidFill>
                      <a:schemeClr val="bg1"/>
                    </a:solidFill>
                    <a:latin typeface="微软雅黑 Light" pitchFamily="34" charset="-122"/>
                    <a:ea typeface="微软雅黑 Light" pitchFamily="34" charset="-122"/>
                  </a:endParaRPr>
                </a:p>
              </p:txBody>
            </p:sp>
          </p:grpSp>
          <p:grpSp>
            <p:nvGrpSpPr>
              <p:cNvPr id="21" name="组合 20"/>
              <p:cNvGrpSpPr/>
              <p:nvPr/>
            </p:nvGrpSpPr>
            <p:grpSpPr>
              <a:xfrm>
                <a:off x="4708583" y="3429810"/>
                <a:ext cx="1815878" cy="1343921"/>
                <a:chOff x="2800312" y="2444012"/>
                <a:chExt cx="1815878" cy="1343921"/>
              </a:xfrm>
            </p:grpSpPr>
            <p:sp>
              <p:nvSpPr>
                <p:cNvPr id="22" name="矩形 21"/>
                <p:cNvSpPr/>
                <p:nvPr/>
              </p:nvSpPr>
              <p:spPr>
                <a:xfrm>
                  <a:off x="2800312" y="2803048"/>
                  <a:ext cx="1815878" cy="984885"/>
                </a:xfrm>
                <a:prstGeom prst="rect">
                  <a:avLst/>
                </a:prstGeom>
                <a:noFill/>
              </p:spPr>
              <p:txBody>
                <a:bodyPr wrap="square" rtlCol="0">
                  <a:spAutoFit/>
                </a:bodyPr>
                <a:lstStyle/>
                <a:p>
                  <a:pPr algn="ctr"/>
                  <a:r>
                    <a:rPr lang="zh-CN" altLang="en-US" sz="1050" dirty="0">
                      <a:solidFill>
                        <a:srgbClr val="829F89"/>
                      </a:solidFill>
                      <a:latin typeface="微软雅黑 Light" pitchFamily="34" charset="-122"/>
                      <a:ea typeface="微软雅黑 Light" pitchFamily="34" charset="-122"/>
                    </a:rPr>
                    <a:t>水色的结合、透明性质、随机性及肌理都是值得研究的课题。</a:t>
                  </a:r>
                  <a:endParaRPr>
                    <a:latin typeface="华文行楷" charset="0"/>
                    <a:ea typeface="华文行楷" charset="0"/>
                  </a:endParaRPr>
                </a:p>
              </p:txBody>
            </p:sp>
            <p:sp>
              <p:nvSpPr>
                <p:cNvPr id="23" name="文本框 22"/>
                <p:cNvSpPr txBox="1"/>
                <p:nvPr/>
              </p:nvSpPr>
              <p:spPr>
                <a:xfrm>
                  <a:off x="2969589" y="2444012"/>
                  <a:ext cx="1477327"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grpSp>
        </p:grpSp>
        <p:grpSp>
          <p:nvGrpSpPr>
            <p:cNvPr id="7" name="组合 6"/>
            <p:cNvGrpSpPr/>
            <p:nvPr/>
          </p:nvGrpSpPr>
          <p:grpSpPr>
            <a:xfrm>
              <a:off x="6958986" y="2064070"/>
              <a:ext cx="1347954" cy="1694360"/>
              <a:chOff x="7437148" y="1748298"/>
              <a:chExt cx="1797272" cy="2259147"/>
            </a:xfrm>
          </p:grpSpPr>
          <p:pic>
            <p:nvPicPr>
              <p:cNvPr id="14" name="图片 13"/>
              <p:cNvPicPr>
                <a:picLocks noChangeAspect="1"/>
              </p:cNvPicPr>
              <p:nvPr/>
            </p:nvPicPr>
            <p:blipFill>
              <a:blip r:embed="rId2">
                <a:duotone>
                  <a:schemeClr val="accent6">
                    <a:shade val="45000"/>
                    <a:satMod val="135000"/>
                  </a:schemeClr>
                  <a:prstClr val="white"/>
                </a:duotone>
              </a:blip>
              <a:stretch>
                <a:fillRect/>
              </a:stretch>
            </p:blipFill>
            <p:spPr>
              <a:xfrm>
                <a:off x="7596441" y="2576936"/>
                <a:ext cx="1613222" cy="1430509"/>
              </a:xfrm>
              <a:prstGeom prst="rect">
                <a:avLst/>
              </a:prstGeom>
            </p:spPr>
          </p:pic>
          <p:grpSp>
            <p:nvGrpSpPr>
              <p:cNvPr id="15" name="组合 14"/>
              <p:cNvGrpSpPr/>
              <p:nvPr/>
            </p:nvGrpSpPr>
            <p:grpSpPr>
              <a:xfrm>
                <a:off x="7437148" y="1748298"/>
                <a:ext cx="1797272" cy="1964839"/>
                <a:chOff x="7437148" y="1748298"/>
                <a:chExt cx="1797272" cy="1964839"/>
              </a:xfrm>
            </p:grpSpPr>
            <p:sp>
              <p:nvSpPr>
                <p:cNvPr id="16" name="文本框 15"/>
                <p:cNvSpPr txBox="1"/>
                <p:nvPr/>
              </p:nvSpPr>
              <p:spPr>
                <a:xfrm>
                  <a:off x="7822988" y="3036029"/>
                  <a:ext cx="1193063" cy="677108"/>
                </a:xfrm>
                <a:prstGeom prst="rect">
                  <a:avLst/>
                </a:prstGeom>
                <a:noFill/>
              </p:spPr>
              <p:txBody>
                <a:bodyPr wrap="none" rtlCol="0">
                  <a:spAutoFit/>
                </a:bodyPr>
                <a:lstStyle/>
                <a:p>
                  <a:pPr algn="ctr"/>
                  <a:r>
                    <a:rPr lang="en-US" altLang="zh-CN" sz="2700" dirty="0">
                      <a:solidFill>
                        <a:schemeClr val="bg1"/>
                      </a:solidFill>
                      <a:latin typeface="微软雅黑 Light" pitchFamily="34" charset="-122"/>
                      <a:ea typeface="微软雅黑 Light" pitchFamily="34" charset="-122"/>
                    </a:rPr>
                    <a:t>2016</a:t>
                  </a:r>
                  <a:endParaRPr lang="zh-CN" altLang="en-US" sz="2700" dirty="0">
                    <a:solidFill>
                      <a:schemeClr val="bg1"/>
                    </a:solidFill>
                    <a:latin typeface="微软雅黑 Light" pitchFamily="34" charset="-122"/>
                    <a:ea typeface="微软雅黑 Light" pitchFamily="34" charset="-122"/>
                  </a:endParaRPr>
                </a:p>
              </p:txBody>
            </p:sp>
            <p:grpSp>
              <p:nvGrpSpPr>
                <p:cNvPr id="17" name="组合 16"/>
                <p:cNvGrpSpPr/>
                <p:nvPr/>
              </p:nvGrpSpPr>
              <p:grpSpPr>
                <a:xfrm>
                  <a:off x="7437148" y="1748298"/>
                  <a:ext cx="1797272" cy="1145938"/>
                  <a:chOff x="7895823" y="4764292"/>
                  <a:chExt cx="1797272" cy="1145938"/>
                </a:xfrm>
              </p:grpSpPr>
              <p:sp>
                <p:nvSpPr>
                  <p:cNvPr id="18" name="文本框 17"/>
                  <p:cNvSpPr txBox="1"/>
                  <p:nvPr/>
                </p:nvSpPr>
                <p:spPr>
                  <a:xfrm>
                    <a:off x="8055796" y="4764292"/>
                    <a:ext cx="1477328"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sp>
                <p:nvSpPr>
                  <p:cNvPr id="19" name="文本框 18"/>
                  <p:cNvSpPr txBox="1"/>
                  <p:nvPr/>
                </p:nvSpPr>
                <p:spPr>
                  <a:xfrm>
                    <a:off x="7895823" y="5140788"/>
                    <a:ext cx="1797272" cy="769442"/>
                  </a:xfrm>
                  <a:prstGeom prst="rect">
                    <a:avLst/>
                  </a:prstGeom>
                  <a:noFill/>
                </p:spPr>
                <p:txBody>
                  <a:bodyPr wrap="square" rtlCol="0">
                    <a:spAutoFit/>
                  </a:bodyPr>
                  <a:lstStyle/>
                  <a:p>
                    <a:pPr algn="ctr"/>
                    <a:r>
                      <a:rPr lang="zh-CN" altLang="en-US" sz="1050" dirty="0">
                        <a:solidFill>
                          <a:srgbClr val="829F89"/>
                        </a:solidFill>
                        <a:latin typeface="微软雅黑 Light" pitchFamily="34" charset="-122"/>
                        <a:ea typeface="微软雅黑 Light" pitchFamily="34" charset="-122"/>
                      </a:rPr>
                      <a:t>水彩材质的特性导致水彩艺术的特殊性。</a:t>
                    </a:r>
                    <a:endParaRPr>
                      <a:latin typeface="华文行楷" charset="0"/>
                      <a:ea typeface="华文行楷" charset="0"/>
                    </a:endParaRPr>
                  </a:p>
                </p:txBody>
              </p:sp>
            </p:grpSp>
          </p:grpSp>
        </p:grpSp>
        <p:grpSp>
          <p:nvGrpSpPr>
            <p:cNvPr id="8" name="组合 7"/>
            <p:cNvGrpSpPr/>
            <p:nvPr/>
          </p:nvGrpSpPr>
          <p:grpSpPr>
            <a:xfrm>
              <a:off x="8545226" y="947936"/>
              <a:ext cx="1908482" cy="2785970"/>
              <a:chOff x="9552134" y="260120"/>
              <a:chExt cx="2544643" cy="3714627"/>
            </a:xfrm>
          </p:grpSpPr>
          <p:pic>
            <p:nvPicPr>
              <p:cNvPr id="9" name="图片 8"/>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15159" t="17415" r="18334" b="13346"/>
              <a:stretch>
                <a:fillRect/>
              </a:stretch>
            </p:blipFill>
            <p:spPr>
              <a:xfrm>
                <a:off x="9552134" y="260120"/>
                <a:ext cx="2544643" cy="2649217"/>
              </a:xfrm>
              <a:prstGeom prst="rect">
                <a:avLst/>
              </a:prstGeom>
            </p:spPr>
          </p:pic>
          <p:sp>
            <p:nvSpPr>
              <p:cNvPr id="10" name="文本框 9"/>
              <p:cNvSpPr txBox="1"/>
              <p:nvPr/>
            </p:nvSpPr>
            <p:spPr>
              <a:xfrm>
                <a:off x="10173926" y="1306504"/>
                <a:ext cx="1193063" cy="677108"/>
              </a:xfrm>
              <a:prstGeom prst="rect">
                <a:avLst/>
              </a:prstGeom>
              <a:noFill/>
            </p:spPr>
            <p:txBody>
              <a:bodyPr wrap="none" rtlCol="0">
                <a:spAutoFit/>
              </a:bodyPr>
              <a:lstStyle/>
              <a:p>
                <a:pPr algn="ctr"/>
                <a:r>
                  <a:rPr lang="en-US" altLang="zh-CN" sz="2700" dirty="0">
                    <a:solidFill>
                      <a:schemeClr val="bg1"/>
                    </a:solidFill>
                    <a:latin typeface="微软雅黑 Light" pitchFamily="34" charset="-122"/>
                    <a:ea typeface="微软雅黑 Light" pitchFamily="34" charset="-122"/>
                  </a:rPr>
                  <a:t>2018</a:t>
                </a:r>
                <a:endParaRPr lang="zh-CN" altLang="en-US" sz="2700" dirty="0">
                  <a:solidFill>
                    <a:schemeClr val="bg1"/>
                  </a:solidFill>
                  <a:latin typeface="微软雅黑 Light" pitchFamily="34" charset="-122"/>
                  <a:ea typeface="微软雅黑 Light" pitchFamily="34" charset="-122"/>
                </a:endParaRPr>
              </a:p>
            </p:txBody>
          </p:sp>
          <p:grpSp>
            <p:nvGrpSpPr>
              <p:cNvPr id="11" name="组合 10"/>
              <p:cNvGrpSpPr/>
              <p:nvPr/>
            </p:nvGrpSpPr>
            <p:grpSpPr>
              <a:xfrm>
                <a:off x="10062500" y="2646635"/>
                <a:ext cx="1815878" cy="1328112"/>
                <a:chOff x="2882008" y="2444012"/>
                <a:chExt cx="1815878" cy="1328112"/>
              </a:xfrm>
            </p:grpSpPr>
            <p:sp>
              <p:nvSpPr>
                <p:cNvPr id="12" name="矩形 11"/>
                <p:cNvSpPr/>
                <p:nvPr/>
              </p:nvSpPr>
              <p:spPr>
                <a:xfrm>
                  <a:off x="2882008" y="2787239"/>
                  <a:ext cx="1815878" cy="984885"/>
                </a:xfrm>
                <a:prstGeom prst="rect">
                  <a:avLst/>
                </a:prstGeom>
                <a:noFill/>
              </p:spPr>
              <p:txBody>
                <a:bodyPr wrap="square" rtlCol="0">
                  <a:spAutoFit/>
                </a:bodyPr>
                <a:lstStyle/>
                <a:p>
                  <a:pPr algn="ctr"/>
                  <a:r>
                    <a:rPr lang="zh-CN" altLang="en-US" sz="1050" dirty="0">
                      <a:solidFill>
                        <a:srgbClr val="829F89"/>
                      </a:solidFill>
                      <a:latin typeface="微软雅黑 Light" pitchFamily="34" charset="-122"/>
                      <a:ea typeface="微软雅黑 Light" pitchFamily="34" charset="-122"/>
                    </a:rPr>
                    <a:t>水色的结合、透明性质、随机性及肌理都是值得研究的课题。</a:t>
                  </a:r>
                  <a:endParaRPr>
                    <a:latin typeface="华文行楷" charset="0"/>
                    <a:ea typeface="华文行楷" charset="0"/>
                  </a:endParaRPr>
                </a:p>
              </p:txBody>
            </p:sp>
            <p:sp>
              <p:nvSpPr>
                <p:cNvPr id="13" name="文本框 12"/>
                <p:cNvSpPr txBox="1"/>
                <p:nvPr/>
              </p:nvSpPr>
              <p:spPr>
                <a:xfrm>
                  <a:off x="2969588" y="2444012"/>
                  <a:ext cx="1477329"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grpSp>
        </p:grpSp>
      </p:grpSp>
      <p:cxnSp>
        <p:nvCxnSpPr>
          <p:cNvPr id="48" name="直接连接符 47"/>
          <p:cNvCxnSpPr/>
          <p:nvPr/>
        </p:nvCxnSpPr>
        <p:spPr>
          <a:xfrm>
            <a:off x="1751742" y="5046905"/>
            <a:ext cx="848811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7400" y="2142109"/>
            <a:ext cx="3329467" cy="968349"/>
            <a:chOff x="883920" y="1746207"/>
            <a:chExt cx="4439289" cy="1291132"/>
          </a:xfrm>
        </p:grpSpPr>
        <p:cxnSp>
          <p:nvCxnSpPr>
            <p:cNvPr id="3" name="直接连接符 2"/>
            <p:cNvCxnSpPr/>
            <p:nvPr/>
          </p:nvCxnSpPr>
          <p:spPr>
            <a:xfrm>
              <a:off x="883920" y="2207106"/>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80021" y="1746207"/>
              <a:ext cx="2092881"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5" name="文本框 4"/>
            <p:cNvSpPr txBox="1"/>
            <p:nvPr/>
          </p:nvSpPr>
          <p:spPr>
            <a:xfrm>
              <a:off x="883920" y="2267897"/>
              <a:ext cx="4311726" cy="769442"/>
            </a:xfrm>
            <a:prstGeom prst="rect">
              <a:avLst/>
            </a:prstGeom>
            <a:noFill/>
          </p:spPr>
          <p:txBody>
            <a:bodyPr wrap="square" rtlCol="0">
              <a:spAutoFit/>
            </a:bodyPr>
            <a:lstStyle/>
            <a:p>
              <a:pPr algn="r"/>
              <a:r>
                <a:rPr lang="zh-CN" altLang="en-US" sz="1050" dirty="0">
                  <a:solidFill>
                    <a:srgbClr val="829F89"/>
                  </a:solidFill>
                  <a:latin typeface="微软雅黑 Light" pitchFamily="34" charset="-122"/>
                  <a:ea typeface="微软雅黑 Light" pitchFamily="34" charset="-122"/>
                </a:rPr>
                <a:t>干画法是一种多层画法。用层涂的方法在干的底色上着色，不求渗化效果，可以比较从容地一遍遍着色，较易掌握</a:t>
              </a:r>
              <a:endParaRPr>
                <a:latin typeface="华文行楷" charset="0"/>
                <a:ea typeface="华文行楷" charset="0"/>
              </a:endParaRPr>
            </a:p>
          </p:txBody>
        </p:sp>
      </p:grpSp>
      <p:grpSp>
        <p:nvGrpSpPr>
          <p:cNvPr id="6" name="组合 5"/>
          <p:cNvGrpSpPr/>
          <p:nvPr/>
        </p:nvGrpSpPr>
        <p:grpSpPr>
          <a:xfrm>
            <a:off x="1791152" y="3992848"/>
            <a:ext cx="3329467" cy="968349"/>
            <a:chOff x="883920" y="1746207"/>
            <a:chExt cx="4439289" cy="1291132"/>
          </a:xfrm>
        </p:grpSpPr>
        <p:cxnSp>
          <p:nvCxnSpPr>
            <p:cNvPr id="7" name="直接连接符 6"/>
            <p:cNvCxnSpPr/>
            <p:nvPr/>
          </p:nvCxnSpPr>
          <p:spPr>
            <a:xfrm>
              <a:off x="883920" y="2207106"/>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959504" y="1746207"/>
              <a:ext cx="2092881"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9" name="文本框 8"/>
            <p:cNvSpPr txBox="1"/>
            <p:nvPr/>
          </p:nvSpPr>
          <p:spPr>
            <a:xfrm>
              <a:off x="883920" y="2267897"/>
              <a:ext cx="4311726" cy="769442"/>
            </a:xfrm>
            <a:prstGeom prst="rect">
              <a:avLst/>
            </a:prstGeom>
            <a:noFill/>
          </p:spPr>
          <p:txBody>
            <a:bodyPr wrap="square" rtlCol="0">
              <a:spAutoFit/>
            </a:bodyPr>
            <a:lstStyle/>
            <a:p>
              <a:pPr algn="r"/>
              <a:r>
                <a:rPr lang="zh-CN" altLang="en-US" sz="1050" dirty="0">
                  <a:solidFill>
                    <a:srgbClr val="829F89"/>
                  </a:solidFill>
                  <a:latin typeface="微软雅黑 Light" pitchFamily="34" charset="-122"/>
                  <a:ea typeface="微软雅黑 Light" pitchFamily="34" charset="-122"/>
                </a:rPr>
                <a:t>干画法是一种多层画法。用层涂的方法在干的底色上着色，不求渗化效果，可以比较从容地一遍遍着色，较易掌握</a:t>
              </a:r>
              <a:endParaRPr>
                <a:latin typeface="华文行楷" charset="0"/>
                <a:ea typeface="华文行楷" charset="0"/>
              </a:endParaRPr>
            </a:p>
          </p:txBody>
        </p:sp>
      </p:grpSp>
      <p:grpSp>
        <p:nvGrpSpPr>
          <p:cNvPr id="10" name="组合 9"/>
          <p:cNvGrpSpPr/>
          <p:nvPr/>
        </p:nvGrpSpPr>
        <p:grpSpPr>
          <a:xfrm>
            <a:off x="6832073" y="3059736"/>
            <a:ext cx="3329467" cy="968349"/>
            <a:chOff x="6444384" y="2504482"/>
            <a:chExt cx="4439289" cy="1291132"/>
          </a:xfrm>
        </p:grpSpPr>
        <p:cxnSp>
          <p:nvCxnSpPr>
            <p:cNvPr id="11" name="直接连接符 10"/>
            <p:cNvCxnSpPr/>
            <p:nvPr/>
          </p:nvCxnSpPr>
          <p:spPr>
            <a:xfrm>
              <a:off x="6444384" y="2965381"/>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486032" y="2504482"/>
              <a:ext cx="2092880" cy="492443"/>
            </a:xfrm>
            <a:prstGeom prst="rect">
              <a:avLst/>
            </a:prstGeom>
            <a:noFill/>
          </p:spPr>
          <p:txBody>
            <a:bodyPr wrap="none" rtlCol="0">
              <a:spAutoFit/>
            </a:bodyPr>
            <a:lstStyle>
              <a:defPPr>
                <a:defRPr lang="zh-CN"/>
              </a:defPPr>
              <a:lvl1pPr algn="ct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l"/>
              <a:r>
                <a:rPr lang="zh-CN" altLang="en-US" sz="1800" dirty="0">
                  <a:solidFill>
                    <a:srgbClr val="829F89"/>
                  </a:solidFill>
                </a:rPr>
                <a:t>输入文字内容</a:t>
              </a:r>
            </a:p>
          </p:txBody>
        </p:sp>
        <p:sp>
          <p:nvSpPr>
            <p:cNvPr id="13" name="文本框 12"/>
            <p:cNvSpPr txBox="1"/>
            <p:nvPr/>
          </p:nvSpPr>
          <p:spPr>
            <a:xfrm>
              <a:off x="6444384" y="3026172"/>
              <a:ext cx="4311726" cy="769442"/>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干画法是一种多层画法。用层涂的方法在干的底色上着色，不求渗化效果，可以比较从容地一遍遍着色，较易掌握</a:t>
              </a:r>
              <a:endParaRPr>
                <a:latin typeface="华文行楷" charset="0"/>
                <a:ea typeface="华文行楷" charset="0"/>
              </a:endParaRPr>
            </a:p>
          </p:txBody>
        </p:sp>
      </p:grpSp>
      <p:grpSp>
        <p:nvGrpSpPr>
          <p:cNvPr id="14" name="组合 13"/>
          <p:cNvGrpSpPr/>
          <p:nvPr/>
        </p:nvGrpSpPr>
        <p:grpSpPr>
          <a:xfrm>
            <a:off x="6763531" y="4898142"/>
            <a:ext cx="3329467" cy="968349"/>
            <a:chOff x="6444384" y="4972134"/>
            <a:chExt cx="4439289" cy="1291132"/>
          </a:xfrm>
        </p:grpSpPr>
        <p:cxnSp>
          <p:nvCxnSpPr>
            <p:cNvPr id="15" name="直接连接符 14"/>
            <p:cNvCxnSpPr/>
            <p:nvPr/>
          </p:nvCxnSpPr>
          <p:spPr>
            <a:xfrm>
              <a:off x="6444384" y="5433033"/>
              <a:ext cx="443928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444384" y="4972134"/>
              <a:ext cx="2092880" cy="492443"/>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17" name="文本框 16"/>
            <p:cNvSpPr txBox="1"/>
            <p:nvPr/>
          </p:nvSpPr>
          <p:spPr>
            <a:xfrm>
              <a:off x="6444384" y="5493824"/>
              <a:ext cx="4311726" cy="769442"/>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干画法是一种多层画法。用层涂的方法在干的底色上着色，不求渗化效果，可以比较从容地一遍遍着色，较易掌握</a:t>
              </a:r>
              <a:endParaRPr>
                <a:latin typeface="华文行楷" charset="0"/>
                <a:ea typeface="华文行楷" charset="0"/>
              </a:endParaRPr>
            </a:p>
          </p:txBody>
        </p:sp>
      </p:grpSp>
      <p:grpSp>
        <p:nvGrpSpPr>
          <p:cNvPr id="18" name="组合 17"/>
          <p:cNvGrpSpPr/>
          <p:nvPr/>
        </p:nvGrpSpPr>
        <p:grpSpPr>
          <a:xfrm>
            <a:off x="4827198" y="3341572"/>
            <a:ext cx="1691316" cy="1670282"/>
            <a:chOff x="6587892" y="1802100"/>
            <a:chExt cx="2495879" cy="2464840"/>
          </a:xfrm>
        </p:grpSpPr>
        <p:pic>
          <p:nvPicPr>
            <p:cNvPr id="19" name="图片 18"/>
            <p:cNvPicPr>
              <a:picLocks noChangeAspect="1"/>
            </p:cNvPicPr>
            <p:nvPr/>
          </p:nvPicPr>
          <p:blipFill rotWithShape="1">
            <a:blip r:embed="rId1" cstate="print">
              <a:duotone>
                <a:schemeClr val="accent6">
                  <a:shade val="45000"/>
                  <a:satMod val="135000"/>
                </a:schemeClr>
                <a:prstClr val="white"/>
              </a:duotone>
              <a:extLst>
                <a:ext uri="{BEBA8EAE-BF5A-486C-A8C5-ECC9F3942E4B}">
                  <a14:imgProps xmlns:a14="http://schemas.microsoft.com/office/drawing/2010/main">
                    <a14:imgLayer r:embed="rId2">
                      <a14:imgEffect>
                        <a14:brightnessContrast contrast="-70000"/>
                      </a14:imgEffect>
                    </a14:imgLayer>
                  </a14:imgProps>
                </a:ext>
                <a:ext uri="{28A0092B-C50C-407E-A947-70E740481C1C}">
                  <a14:useLocalDpi xmlns:a14="http://schemas.microsoft.com/office/drawing/2010/main" val="0"/>
                </a:ext>
              </a:extLst>
            </a:blip>
            <a:srcRect l="19098" t="20588" r="19028" b="18308"/>
            <a:stretch>
              <a:fillRect/>
            </a:stretch>
          </p:blipFill>
          <p:spPr>
            <a:xfrm rot="19459818">
              <a:off x="6587892" y="1802100"/>
              <a:ext cx="2495879" cy="2464840"/>
            </a:xfrm>
            <a:prstGeom prst="rect">
              <a:avLst/>
            </a:prstGeom>
          </p:spPr>
        </p:pic>
        <p:sp>
          <p:nvSpPr>
            <p:cNvPr id="20" name="Freeform 51"/>
            <p:cNvSpPr>
              <a:spLocks noEditPoints="1"/>
            </p:cNvSpPr>
            <p:nvPr/>
          </p:nvSpPr>
          <p:spPr bwMode="auto">
            <a:xfrm>
              <a:off x="7453481" y="2887511"/>
              <a:ext cx="722457" cy="526115"/>
            </a:xfrm>
            <a:custGeom>
              <a:avLst/>
              <a:gdLst>
                <a:gd name="T0" fmla="*/ 56 w 376"/>
                <a:gd name="T1" fmla="*/ 29 h 274"/>
                <a:gd name="T2" fmla="*/ 318 w 376"/>
                <a:gd name="T3" fmla="*/ 29 h 274"/>
                <a:gd name="T4" fmla="*/ 318 w 376"/>
                <a:gd name="T5" fmla="*/ 187 h 274"/>
                <a:gd name="T6" fmla="*/ 56 w 376"/>
                <a:gd name="T7" fmla="*/ 187 h 274"/>
                <a:gd name="T8" fmla="*/ 56 w 376"/>
                <a:gd name="T9" fmla="*/ 29 h 274"/>
                <a:gd name="T10" fmla="*/ 86 w 376"/>
                <a:gd name="T11" fmla="*/ 146 h 274"/>
                <a:gd name="T12" fmla="*/ 86 w 376"/>
                <a:gd name="T13" fmla="*/ 155 h 274"/>
                <a:gd name="T14" fmla="*/ 256 w 376"/>
                <a:gd name="T15" fmla="*/ 155 h 274"/>
                <a:gd name="T16" fmla="*/ 256 w 376"/>
                <a:gd name="T17" fmla="*/ 146 h 274"/>
                <a:gd name="T18" fmla="*/ 86 w 376"/>
                <a:gd name="T19" fmla="*/ 146 h 274"/>
                <a:gd name="T20" fmla="*/ 86 w 376"/>
                <a:gd name="T21" fmla="*/ 125 h 274"/>
                <a:gd name="T22" fmla="*/ 86 w 376"/>
                <a:gd name="T23" fmla="*/ 134 h 274"/>
                <a:gd name="T24" fmla="*/ 256 w 376"/>
                <a:gd name="T25" fmla="*/ 134 h 274"/>
                <a:gd name="T26" fmla="*/ 256 w 376"/>
                <a:gd name="T27" fmla="*/ 125 h 274"/>
                <a:gd name="T28" fmla="*/ 86 w 376"/>
                <a:gd name="T29" fmla="*/ 125 h 274"/>
                <a:gd name="T30" fmla="*/ 86 w 376"/>
                <a:gd name="T31" fmla="*/ 100 h 274"/>
                <a:gd name="T32" fmla="*/ 86 w 376"/>
                <a:gd name="T33" fmla="*/ 108 h 274"/>
                <a:gd name="T34" fmla="*/ 304 w 376"/>
                <a:gd name="T35" fmla="*/ 108 h 274"/>
                <a:gd name="T36" fmla="*/ 304 w 376"/>
                <a:gd name="T37" fmla="*/ 100 h 274"/>
                <a:gd name="T38" fmla="*/ 86 w 376"/>
                <a:gd name="T39" fmla="*/ 100 h 274"/>
                <a:gd name="T40" fmla="*/ 86 w 376"/>
                <a:gd name="T41" fmla="*/ 76 h 274"/>
                <a:gd name="T42" fmla="*/ 86 w 376"/>
                <a:gd name="T43" fmla="*/ 85 h 274"/>
                <a:gd name="T44" fmla="*/ 304 w 376"/>
                <a:gd name="T45" fmla="*/ 85 h 274"/>
                <a:gd name="T46" fmla="*/ 304 w 376"/>
                <a:gd name="T47" fmla="*/ 76 h 274"/>
                <a:gd name="T48" fmla="*/ 86 w 376"/>
                <a:gd name="T49" fmla="*/ 76 h 274"/>
                <a:gd name="T50" fmla="*/ 86 w 376"/>
                <a:gd name="T51" fmla="*/ 52 h 274"/>
                <a:gd name="T52" fmla="*/ 86 w 376"/>
                <a:gd name="T53" fmla="*/ 61 h 274"/>
                <a:gd name="T54" fmla="*/ 304 w 376"/>
                <a:gd name="T55" fmla="*/ 61 h 274"/>
                <a:gd name="T56" fmla="*/ 304 w 376"/>
                <a:gd name="T57" fmla="*/ 52 h 274"/>
                <a:gd name="T58" fmla="*/ 86 w 376"/>
                <a:gd name="T59" fmla="*/ 52 h 274"/>
                <a:gd name="T60" fmla="*/ 167 w 376"/>
                <a:gd name="T61" fmla="*/ 230 h 274"/>
                <a:gd name="T62" fmla="*/ 207 w 376"/>
                <a:gd name="T63" fmla="*/ 230 h 274"/>
                <a:gd name="T64" fmla="*/ 221 w 376"/>
                <a:gd name="T65" fmla="*/ 253 h 274"/>
                <a:gd name="T66" fmla="*/ 155 w 376"/>
                <a:gd name="T67" fmla="*/ 253 h 274"/>
                <a:gd name="T68" fmla="*/ 167 w 376"/>
                <a:gd name="T69" fmla="*/ 230 h 274"/>
                <a:gd name="T70" fmla="*/ 57 w 376"/>
                <a:gd name="T71" fmla="*/ 0 h 274"/>
                <a:gd name="T72" fmla="*/ 30 w 376"/>
                <a:gd name="T73" fmla="*/ 27 h 274"/>
                <a:gd name="T74" fmla="*/ 30 w 376"/>
                <a:gd name="T75" fmla="*/ 183 h 274"/>
                <a:gd name="T76" fmla="*/ 50 w 376"/>
                <a:gd name="T77" fmla="*/ 210 h 274"/>
                <a:gd name="T78" fmla="*/ 50 w 376"/>
                <a:gd name="T79" fmla="*/ 210 h 274"/>
                <a:gd name="T80" fmla="*/ 0 w 376"/>
                <a:gd name="T81" fmla="*/ 249 h 274"/>
                <a:gd name="T82" fmla="*/ 0 w 376"/>
                <a:gd name="T83" fmla="*/ 274 h 274"/>
                <a:gd name="T84" fmla="*/ 376 w 376"/>
                <a:gd name="T85" fmla="*/ 274 h 274"/>
                <a:gd name="T86" fmla="*/ 376 w 376"/>
                <a:gd name="T87" fmla="*/ 249 h 274"/>
                <a:gd name="T88" fmla="*/ 322 w 376"/>
                <a:gd name="T89" fmla="*/ 210 h 274"/>
                <a:gd name="T90" fmla="*/ 344 w 376"/>
                <a:gd name="T91" fmla="*/ 183 h 274"/>
                <a:gd name="T92" fmla="*/ 344 w 376"/>
                <a:gd name="T93" fmla="*/ 27 h 274"/>
                <a:gd name="T94" fmla="*/ 316 w 376"/>
                <a:gd name="T95" fmla="*/ 0 h 274"/>
                <a:gd name="T96" fmla="*/ 57 w 376"/>
                <a:gd name="T9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274">
                  <a:moveTo>
                    <a:pt x="56" y="29"/>
                  </a:moveTo>
                  <a:cubicBezTo>
                    <a:pt x="318" y="29"/>
                    <a:pt x="318" y="29"/>
                    <a:pt x="318" y="29"/>
                  </a:cubicBezTo>
                  <a:cubicBezTo>
                    <a:pt x="318" y="187"/>
                    <a:pt x="318" y="187"/>
                    <a:pt x="318" y="187"/>
                  </a:cubicBezTo>
                  <a:cubicBezTo>
                    <a:pt x="56" y="187"/>
                    <a:pt x="56" y="187"/>
                    <a:pt x="56" y="187"/>
                  </a:cubicBezTo>
                  <a:cubicBezTo>
                    <a:pt x="56" y="29"/>
                    <a:pt x="56" y="29"/>
                    <a:pt x="56" y="29"/>
                  </a:cubicBezTo>
                  <a:close/>
                  <a:moveTo>
                    <a:pt x="86" y="146"/>
                  </a:moveTo>
                  <a:cubicBezTo>
                    <a:pt x="86" y="155"/>
                    <a:pt x="86" y="155"/>
                    <a:pt x="86" y="155"/>
                  </a:cubicBezTo>
                  <a:cubicBezTo>
                    <a:pt x="256" y="155"/>
                    <a:pt x="256" y="155"/>
                    <a:pt x="256" y="155"/>
                  </a:cubicBezTo>
                  <a:cubicBezTo>
                    <a:pt x="256" y="146"/>
                    <a:pt x="256" y="146"/>
                    <a:pt x="256" y="146"/>
                  </a:cubicBezTo>
                  <a:cubicBezTo>
                    <a:pt x="86" y="146"/>
                    <a:pt x="86" y="146"/>
                    <a:pt x="86" y="146"/>
                  </a:cubicBezTo>
                  <a:close/>
                  <a:moveTo>
                    <a:pt x="86" y="125"/>
                  </a:moveTo>
                  <a:cubicBezTo>
                    <a:pt x="86" y="134"/>
                    <a:pt x="86" y="134"/>
                    <a:pt x="86" y="134"/>
                  </a:cubicBezTo>
                  <a:cubicBezTo>
                    <a:pt x="256" y="134"/>
                    <a:pt x="256" y="134"/>
                    <a:pt x="256" y="134"/>
                  </a:cubicBezTo>
                  <a:cubicBezTo>
                    <a:pt x="256" y="125"/>
                    <a:pt x="256" y="125"/>
                    <a:pt x="256" y="125"/>
                  </a:cubicBezTo>
                  <a:cubicBezTo>
                    <a:pt x="86" y="125"/>
                    <a:pt x="86" y="125"/>
                    <a:pt x="86" y="125"/>
                  </a:cubicBezTo>
                  <a:close/>
                  <a:moveTo>
                    <a:pt x="86" y="100"/>
                  </a:moveTo>
                  <a:cubicBezTo>
                    <a:pt x="86" y="108"/>
                    <a:pt x="86" y="108"/>
                    <a:pt x="86" y="108"/>
                  </a:cubicBezTo>
                  <a:cubicBezTo>
                    <a:pt x="304" y="108"/>
                    <a:pt x="304" y="108"/>
                    <a:pt x="304" y="108"/>
                  </a:cubicBezTo>
                  <a:cubicBezTo>
                    <a:pt x="304" y="100"/>
                    <a:pt x="304" y="100"/>
                    <a:pt x="304" y="100"/>
                  </a:cubicBezTo>
                  <a:cubicBezTo>
                    <a:pt x="86" y="100"/>
                    <a:pt x="86" y="100"/>
                    <a:pt x="86" y="100"/>
                  </a:cubicBezTo>
                  <a:close/>
                  <a:moveTo>
                    <a:pt x="86" y="76"/>
                  </a:moveTo>
                  <a:cubicBezTo>
                    <a:pt x="86" y="85"/>
                    <a:pt x="86" y="85"/>
                    <a:pt x="86" y="85"/>
                  </a:cubicBezTo>
                  <a:cubicBezTo>
                    <a:pt x="304" y="85"/>
                    <a:pt x="304" y="85"/>
                    <a:pt x="304" y="85"/>
                  </a:cubicBezTo>
                  <a:cubicBezTo>
                    <a:pt x="304" y="76"/>
                    <a:pt x="304" y="76"/>
                    <a:pt x="304" y="76"/>
                  </a:cubicBezTo>
                  <a:cubicBezTo>
                    <a:pt x="86" y="76"/>
                    <a:pt x="86" y="76"/>
                    <a:pt x="86" y="76"/>
                  </a:cubicBezTo>
                  <a:close/>
                  <a:moveTo>
                    <a:pt x="86" y="52"/>
                  </a:moveTo>
                  <a:cubicBezTo>
                    <a:pt x="86" y="61"/>
                    <a:pt x="86" y="61"/>
                    <a:pt x="86" y="61"/>
                  </a:cubicBezTo>
                  <a:cubicBezTo>
                    <a:pt x="304" y="61"/>
                    <a:pt x="304" y="61"/>
                    <a:pt x="304" y="61"/>
                  </a:cubicBezTo>
                  <a:cubicBezTo>
                    <a:pt x="304" y="52"/>
                    <a:pt x="304" y="52"/>
                    <a:pt x="304" y="52"/>
                  </a:cubicBezTo>
                  <a:cubicBezTo>
                    <a:pt x="86" y="52"/>
                    <a:pt x="86" y="52"/>
                    <a:pt x="86" y="52"/>
                  </a:cubicBezTo>
                  <a:close/>
                  <a:moveTo>
                    <a:pt x="167" y="230"/>
                  </a:moveTo>
                  <a:cubicBezTo>
                    <a:pt x="207" y="230"/>
                    <a:pt x="207" y="230"/>
                    <a:pt x="207" y="230"/>
                  </a:cubicBezTo>
                  <a:cubicBezTo>
                    <a:pt x="221" y="253"/>
                    <a:pt x="221" y="253"/>
                    <a:pt x="221" y="253"/>
                  </a:cubicBezTo>
                  <a:cubicBezTo>
                    <a:pt x="155" y="253"/>
                    <a:pt x="155" y="253"/>
                    <a:pt x="155" y="253"/>
                  </a:cubicBezTo>
                  <a:cubicBezTo>
                    <a:pt x="167" y="230"/>
                    <a:pt x="167" y="230"/>
                    <a:pt x="167" y="230"/>
                  </a:cubicBezTo>
                  <a:close/>
                  <a:moveTo>
                    <a:pt x="57" y="0"/>
                  </a:moveTo>
                  <a:cubicBezTo>
                    <a:pt x="42" y="0"/>
                    <a:pt x="30" y="12"/>
                    <a:pt x="30" y="27"/>
                  </a:cubicBezTo>
                  <a:cubicBezTo>
                    <a:pt x="30" y="183"/>
                    <a:pt x="30" y="183"/>
                    <a:pt x="30" y="183"/>
                  </a:cubicBezTo>
                  <a:cubicBezTo>
                    <a:pt x="30" y="196"/>
                    <a:pt x="38" y="207"/>
                    <a:pt x="50" y="210"/>
                  </a:cubicBezTo>
                  <a:cubicBezTo>
                    <a:pt x="50" y="210"/>
                    <a:pt x="50" y="210"/>
                    <a:pt x="50" y="210"/>
                  </a:cubicBezTo>
                  <a:cubicBezTo>
                    <a:pt x="0" y="249"/>
                    <a:pt x="0" y="249"/>
                    <a:pt x="0" y="249"/>
                  </a:cubicBezTo>
                  <a:cubicBezTo>
                    <a:pt x="0" y="274"/>
                    <a:pt x="0" y="274"/>
                    <a:pt x="0" y="274"/>
                  </a:cubicBezTo>
                  <a:cubicBezTo>
                    <a:pt x="376" y="274"/>
                    <a:pt x="376" y="274"/>
                    <a:pt x="376" y="274"/>
                  </a:cubicBezTo>
                  <a:cubicBezTo>
                    <a:pt x="376" y="249"/>
                    <a:pt x="376" y="249"/>
                    <a:pt x="376" y="249"/>
                  </a:cubicBezTo>
                  <a:cubicBezTo>
                    <a:pt x="322" y="210"/>
                    <a:pt x="322" y="210"/>
                    <a:pt x="322" y="210"/>
                  </a:cubicBezTo>
                  <a:cubicBezTo>
                    <a:pt x="335" y="208"/>
                    <a:pt x="344" y="196"/>
                    <a:pt x="344" y="183"/>
                  </a:cubicBezTo>
                  <a:cubicBezTo>
                    <a:pt x="344" y="27"/>
                    <a:pt x="344" y="27"/>
                    <a:pt x="344" y="27"/>
                  </a:cubicBezTo>
                  <a:cubicBezTo>
                    <a:pt x="344" y="12"/>
                    <a:pt x="332" y="0"/>
                    <a:pt x="316" y="0"/>
                  </a:cubicBezTo>
                  <a:lnTo>
                    <a:pt x="57" y="0"/>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21" name="组合 20"/>
          <p:cNvGrpSpPr/>
          <p:nvPr/>
        </p:nvGrpSpPr>
        <p:grpSpPr>
          <a:xfrm>
            <a:off x="5413759" y="4616968"/>
            <a:ext cx="1628775" cy="1628775"/>
            <a:chOff x="9303198" y="1909670"/>
            <a:chExt cx="2548219" cy="2548219"/>
          </a:xfrm>
        </p:grpSpPr>
        <p:pic>
          <p:nvPicPr>
            <p:cNvPr id="22" name="图片 2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95000"/>
                      </a14:imgEffect>
                    </a14:imgLayer>
                  </a14:imgProps>
                </a:ext>
                <a:ext uri="{28A0092B-C50C-407E-A947-70E740481C1C}">
                  <a14:useLocalDpi xmlns:a14="http://schemas.microsoft.com/office/drawing/2010/main" val="0"/>
                </a:ext>
              </a:extLst>
            </a:blip>
            <a:srcRect l="9533" t="12280" r="24083" b="21335"/>
            <a:stretch>
              <a:fillRect/>
            </a:stretch>
          </p:blipFill>
          <p:spPr>
            <a:xfrm>
              <a:off x="9303198" y="1909670"/>
              <a:ext cx="2548219" cy="2548219"/>
            </a:xfrm>
            <a:prstGeom prst="rect">
              <a:avLst/>
            </a:prstGeom>
          </p:spPr>
        </p:pic>
        <p:sp>
          <p:nvSpPr>
            <p:cNvPr id="23" name="Freeform 9"/>
            <p:cNvSpPr>
              <a:spLocks noEditPoints="1"/>
            </p:cNvSpPr>
            <p:nvPr/>
          </p:nvSpPr>
          <p:spPr bwMode="auto">
            <a:xfrm>
              <a:off x="10239019" y="2997994"/>
              <a:ext cx="617576" cy="551836"/>
            </a:xfrm>
            <a:custGeom>
              <a:avLst/>
              <a:gdLst>
                <a:gd name="T0" fmla="*/ 29 w 282"/>
                <a:gd name="T1" fmla="*/ 50 h 252"/>
                <a:gd name="T2" fmla="*/ 0 w 282"/>
                <a:gd name="T3" fmla="*/ 81 h 252"/>
                <a:gd name="T4" fmla="*/ 0 w 282"/>
                <a:gd name="T5" fmla="*/ 177 h 252"/>
                <a:gd name="T6" fmla="*/ 30 w 282"/>
                <a:gd name="T7" fmla="*/ 208 h 252"/>
                <a:gd name="T8" fmla="*/ 41 w 282"/>
                <a:gd name="T9" fmla="*/ 208 h 252"/>
                <a:gd name="T10" fmla="*/ 41 w 282"/>
                <a:gd name="T11" fmla="*/ 252 h 252"/>
                <a:gd name="T12" fmla="*/ 73 w 282"/>
                <a:gd name="T13" fmla="*/ 208 h 252"/>
                <a:gd name="T14" fmla="*/ 193 w 282"/>
                <a:gd name="T15" fmla="*/ 208 h 252"/>
                <a:gd name="T16" fmla="*/ 204 w 282"/>
                <a:gd name="T17" fmla="*/ 206 h 252"/>
                <a:gd name="T18" fmla="*/ 190 w 282"/>
                <a:gd name="T19" fmla="*/ 187 h 252"/>
                <a:gd name="T20" fmla="*/ 81 w 282"/>
                <a:gd name="T21" fmla="*/ 187 h 252"/>
                <a:gd name="T22" fmla="*/ 44 w 282"/>
                <a:gd name="T23" fmla="*/ 171 h 252"/>
                <a:gd name="T24" fmla="*/ 29 w 282"/>
                <a:gd name="T25" fmla="*/ 135 h 252"/>
                <a:gd name="T26" fmla="*/ 29 w 282"/>
                <a:gd name="T27" fmla="*/ 50 h 252"/>
                <a:gd name="T28" fmla="*/ 81 w 282"/>
                <a:gd name="T29" fmla="*/ 0 h 252"/>
                <a:gd name="T30" fmla="*/ 244 w 282"/>
                <a:gd name="T31" fmla="*/ 0 h 252"/>
                <a:gd name="T32" fmla="*/ 271 w 282"/>
                <a:gd name="T33" fmla="*/ 11 h 252"/>
                <a:gd name="T34" fmla="*/ 282 w 282"/>
                <a:gd name="T35" fmla="*/ 38 h 252"/>
                <a:gd name="T36" fmla="*/ 282 w 282"/>
                <a:gd name="T37" fmla="*/ 135 h 252"/>
                <a:gd name="T38" fmla="*/ 271 w 282"/>
                <a:gd name="T39" fmla="*/ 162 h 252"/>
                <a:gd name="T40" fmla="*/ 244 w 282"/>
                <a:gd name="T41" fmla="*/ 173 h 252"/>
                <a:gd name="T42" fmla="*/ 241 w 282"/>
                <a:gd name="T43" fmla="*/ 173 h 252"/>
                <a:gd name="T44" fmla="*/ 241 w 282"/>
                <a:gd name="T45" fmla="*/ 210 h 252"/>
                <a:gd name="T46" fmla="*/ 234 w 282"/>
                <a:gd name="T47" fmla="*/ 217 h 252"/>
                <a:gd name="T48" fmla="*/ 227 w 282"/>
                <a:gd name="T49" fmla="*/ 214 h 252"/>
                <a:gd name="T50" fmla="*/ 197 w 282"/>
                <a:gd name="T51" fmla="*/ 173 h 252"/>
                <a:gd name="T52" fmla="*/ 81 w 282"/>
                <a:gd name="T53" fmla="*/ 173 h 252"/>
                <a:gd name="T54" fmla="*/ 54 w 282"/>
                <a:gd name="T55" fmla="*/ 162 h 252"/>
                <a:gd name="T56" fmla="*/ 43 w 282"/>
                <a:gd name="T57" fmla="*/ 135 h 252"/>
                <a:gd name="T58" fmla="*/ 43 w 282"/>
                <a:gd name="T59" fmla="*/ 38 h 252"/>
                <a:gd name="T60" fmla="*/ 54 w 282"/>
                <a:gd name="T61" fmla="*/ 11 h 252"/>
                <a:gd name="T62" fmla="*/ 81 w 282"/>
                <a:gd name="T63" fmla="*/ 0 h 252"/>
                <a:gd name="T64" fmla="*/ 244 w 282"/>
                <a:gd name="T65" fmla="*/ 15 h 252"/>
                <a:gd name="T66" fmla="*/ 260 w 282"/>
                <a:gd name="T67" fmla="*/ 22 h 252"/>
                <a:gd name="T68" fmla="*/ 267 w 282"/>
                <a:gd name="T69" fmla="*/ 38 h 252"/>
                <a:gd name="T70" fmla="*/ 267 w 282"/>
                <a:gd name="T71" fmla="*/ 135 h 252"/>
                <a:gd name="T72" fmla="*/ 260 w 282"/>
                <a:gd name="T73" fmla="*/ 151 h 252"/>
                <a:gd name="T74" fmla="*/ 244 w 282"/>
                <a:gd name="T75" fmla="*/ 158 h 252"/>
                <a:gd name="T76" fmla="*/ 234 w 282"/>
                <a:gd name="T77" fmla="*/ 158 h 252"/>
                <a:gd name="T78" fmla="*/ 226 w 282"/>
                <a:gd name="T79" fmla="*/ 166 h 252"/>
                <a:gd name="T80" fmla="*/ 226 w 282"/>
                <a:gd name="T81" fmla="*/ 186 h 252"/>
                <a:gd name="T82" fmla="*/ 207 w 282"/>
                <a:gd name="T83" fmla="*/ 161 h 252"/>
                <a:gd name="T84" fmla="*/ 201 w 282"/>
                <a:gd name="T85" fmla="*/ 158 h 252"/>
                <a:gd name="T86" fmla="*/ 201 w 282"/>
                <a:gd name="T87" fmla="*/ 158 h 252"/>
                <a:gd name="T88" fmla="*/ 81 w 282"/>
                <a:gd name="T89" fmla="*/ 158 h 252"/>
                <a:gd name="T90" fmla="*/ 65 w 282"/>
                <a:gd name="T91" fmla="*/ 151 h 252"/>
                <a:gd name="T92" fmla="*/ 58 w 282"/>
                <a:gd name="T93" fmla="*/ 135 h 252"/>
                <a:gd name="T94" fmla="*/ 58 w 282"/>
                <a:gd name="T95" fmla="*/ 38 h 252"/>
                <a:gd name="T96" fmla="*/ 65 w 282"/>
                <a:gd name="T97" fmla="*/ 22 h 252"/>
                <a:gd name="T98" fmla="*/ 81 w 282"/>
                <a:gd name="T99" fmla="*/ 15 h 252"/>
                <a:gd name="T100" fmla="*/ 244 w 282"/>
                <a:gd name="T101" fmla="*/ 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52">
                  <a:moveTo>
                    <a:pt x="29" y="50"/>
                  </a:moveTo>
                  <a:cubicBezTo>
                    <a:pt x="13" y="51"/>
                    <a:pt x="0" y="64"/>
                    <a:pt x="0" y="81"/>
                  </a:cubicBezTo>
                  <a:cubicBezTo>
                    <a:pt x="0" y="177"/>
                    <a:pt x="0" y="177"/>
                    <a:pt x="0" y="177"/>
                  </a:cubicBezTo>
                  <a:cubicBezTo>
                    <a:pt x="0" y="194"/>
                    <a:pt x="14" y="208"/>
                    <a:pt x="30" y="208"/>
                  </a:cubicBezTo>
                  <a:cubicBezTo>
                    <a:pt x="41" y="208"/>
                    <a:pt x="41" y="208"/>
                    <a:pt x="41" y="208"/>
                  </a:cubicBezTo>
                  <a:cubicBezTo>
                    <a:pt x="41" y="252"/>
                    <a:pt x="41" y="252"/>
                    <a:pt x="41" y="252"/>
                  </a:cubicBezTo>
                  <a:cubicBezTo>
                    <a:pt x="73" y="208"/>
                    <a:pt x="73" y="208"/>
                    <a:pt x="73" y="208"/>
                  </a:cubicBezTo>
                  <a:cubicBezTo>
                    <a:pt x="193" y="208"/>
                    <a:pt x="193" y="208"/>
                    <a:pt x="193" y="208"/>
                  </a:cubicBezTo>
                  <a:cubicBezTo>
                    <a:pt x="197" y="208"/>
                    <a:pt x="201" y="207"/>
                    <a:pt x="204" y="206"/>
                  </a:cubicBezTo>
                  <a:cubicBezTo>
                    <a:pt x="190" y="187"/>
                    <a:pt x="190" y="187"/>
                    <a:pt x="190" y="187"/>
                  </a:cubicBezTo>
                  <a:cubicBezTo>
                    <a:pt x="81" y="187"/>
                    <a:pt x="81" y="187"/>
                    <a:pt x="81" y="187"/>
                  </a:cubicBezTo>
                  <a:cubicBezTo>
                    <a:pt x="67" y="187"/>
                    <a:pt x="54" y="181"/>
                    <a:pt x="44" y="171"/>
                  </a:cubicBezTo>
                  <a:cubicBezTo>
                    <a:pt x="35" y="162"/>
                    <a:pt x="29" y="149"/>
                    <a:pt x="29" y="135"/>
                  </a:cubicBezTo>
                  <a:cubicBezTo>
                    <a:pt x="29" y="50"/>
                    <a:pt x="29" y="50"/>
                    <a:pt x="29" y="50"/>
                  </a:cubicBezTo>
                  <a:close/>
                  <a:moveTo>
                    <a:pt x="81" y="0"/>
                  </a:moveTo>
                  <a:cubicBezTo>
                    <a:pt x="244" y="0"/>
                    <a:pt x="244" y="0"/>
                    <a:pt x="244" y="0"/>
                  </a:cubicBezTo>
                  <a:cubicBezTo>
                    <a:pt x="254" y="0"/>
                    <a:pt x="264" y="4"/>
                    <a:pt x="271" y="11"/>
                  </a:cubicBezTo>
                  <a:cubicBezTo>
                    <a:pt x="278" y="18"/>
                    <a:pt x="282" y="28"/>
                    <a:pt x="282" y="38"/>
                  </a:cubicBezTo>
                  <a:cubicBezTo>
                    <a:pt x="282" y="135"/>
                    <a:pt x="282" y="135"/>
                    <a:pt x="282" y="135"/>
                  </a:cubicBezTo>
                  <a:cubicBezTo>
                    <a:pt x="282" y="145"/>
                    <a:pt x="278" y="155"/>
                    <a:pt x="271" y="162"/>
                  </a:cubicBezTo>
                  <a:cubicBezTo>
                    <a:pt x="264" y="169"/>
                    <a:pt x="254" y="173"/>
                    <a:pt x="244" y="173"/>
                  </a:cubicBezTo>
                  <a:cubicBezTo>
                    <a:pt x="241" y="173"/>
                    <a:pt x="241" y="173"/>
                    <a:pt x="241" y="173"/>
                  </a:cubicBezTo>
                  <a:cubicBezTo>
                    <a:pt x="241" y="210"/>
                    <a:pt x="241" y="210"/>
                    <a:pt x="241" y="210"/>
                  </a:cubicBezTo>
                  <a:cubicBezTo>
                    <a:pt x="241" y="214"/>
                    <a:pt x="238" y="217"/>
                    <a:pt x="234" y="217"/>
                  </a:cubicBezTo>
                  <a:cubicBezTo>
                    <a:pt x="231" y="217"/>
                    <a:pt x="228" y="216"/>
                    <a:pt x="227" y="214"/>
                  </a:cubicBezTo>
                  <a:cubicBezTo>
                    <a:pt x="197" y="173"/>
                    <a:pt x="197" y="173"/>
                    <a:pt x="197" y="173"/>
                  </a:cubicBezTo>
                  <a:cubicBezTo>
                    <a:pt x="81" y="173"/>
                    <a:pt x="81" y="173"/>
                    <a:pt x="81" y="173"/>
                  </a:cubicBezTo>
                  <a:cubicBezTo>
                    <a:pt x="70" y="173"/>
                    <a:pt x="61" y="169"/>
                    <a:pt x="54" y="162"/>
                  </a:cubicBezTo>
                  <a:cubicBezTo>
                    <a:pt x="47" y="155"/>
                    <a:pt x="43" y="145"/>
                    <a:pt x="43" y="135"/>
                  </a:cubicBezTo>
                  <a:cubicBezTo>
                    <a:pt x="43" y="38"/>
                    <a:pt x="43" y="38"/>
                    <a:pt x="43" y="38"/>
                  </a:cubicBezTo>
                  <a:cubicBezTo>
                    <a:pt x="43" y="28"/>
                    <a:pt x="47" y="18"/>
                    <a:pt x="54" y="11"/>
                  </a:cubicBezTo>
                  <a:cubicBezTo>
                    <a:pt x="61" y="4"/>
                    <a:pt x="70" y="0"/>
                    <a:pt x="81" y="0"/>
                  </a:cubicBezTo>
                  <a:close/>
                  <a:moveTo>
                    <a:pt x="244" y="15"/>
                  </a:moveTo>
                  <a:cubicBezTo>
                    <a:pt x="250" y="15"/>
                    <a:pt x="256" y="18"/>
                    <a:pt x="260" y="22"/>
                  </a:cubicBezTo>
                  <a:cubicBezTo>
                    <a:pt x="264" y="26"/>
                    <a:pt x="267" y="32"/>
                    <a:pt x="267" y="38"/>
                  </a:cubicBezTo>
                  <a:cubicBezTo>
                    <a:pt x="267" y="135"/>
                    <a:pt x="267" y="135"/>
                    <a:pt x="267" y="135"/>
                  </a:cubicBezTo>
                  <a:cubicBezTo>
                    <a:pt x="267" y="141"/>
                    <a:pt x="264" y="147"/>
                    <a:pt x="260" y="151"/>
                  </a:cubicBezTo>
                  <a:cubicBezTo>
                    <a:pt x="256" y="155"/>
                    <a:pt x="250" y="158"/>
                    <a:pt x="244" y="158"/>
                  </a:cubicBezTo>
                  <a:cubicBezTo>
                    <a:pt x="234" y="158"/>
                    <a:pt x="234" y="158"/>
                    <a:pt x="234" y="158"/>
                  </a:cubicBezTo>
                  <a:cubicBezTo>
                    <a:pt x="229" y="158"/>
                    <a:pt x="226" y="161"/>
                    <a:pt x="226" y="166"/>
                  </a:cubicBezTo>
                  <a:cubicBezTo>
                    <a:pt x="226" y="186"/>
                    <a:pt x="226" y="186"/>
                    <a:pt x="226" y="186"/>
                  </a:cubicBezTo>
                  <a:cubicBezTo>
                    <a:pt x="207" y="161"/>
                    <a:pt x="207" y="161"/>
                    <a:pt x="207" y="161"/>
                  </a:cubicBezTo>
                  <a:cubicBezTo>
                    <a:pt x="205" y="159"/>
                    <a:pt x="203" y="158"/>
                    <a:pt x="201" y="158"/>
                  </a:cubicBezTo>
                  <a:cubicBezTo>
                    <a:pt x="201" y="158"/>
                    <a:pt x="201" y="158"/>
                    <a:pt x="201" y="158"/>
                  </a:cubicBezTo>
                  <a:cubicBezTo>
                    <a:pt x="81" y="158"/>
                    <a:pt x="81" y="158"/>
                    <a:pt x="81" y="158"/>
                  </a:cubicBezTo>
                  <a:cubicBezTo>
                    <a:pt x="75" y="158"/>
                    <a:pt x="69" y="155"/>
                    <a:pt x="65" y="151"/>
                  </a:cubicBezTo>
                  <a:cubicBezTo>
                    <a:pt x="61" y="147"/>
                    <a:pt x="58" y="141"/>
                    <a:pt x="58" y="135"/>
                  </a:cubicBezTo>
                  <a:cubicBezTo>
                    <a:pt x="58" y="38"/>
                    <a:pt x="58" y="38"/>
                    <a:pt x="58" y="38"/>
                  </a:cubicBezTo>
                  <a:cubicBezTo>
                    <a:pt x="58" y="32"/>
                    <a:pt x="61" y="26"/>
                    <a:pt x="65" y="22"/>
                  </a:cubicBezTo>
                  <a:cubicBezTo>
                    <a:pt x="69" y="18"/>
                    <a:pt x="75" y="15"/>
                    <a:pt x="81" y="15"/>
                  </a:cubicBezTo>
                  <a:lnTo>
                    <a:pt x="244" y="15"/>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24" name="组合 23"/>
          <p:cNvGrpSpPr/>
          <p:nvPr/>
        </p:nvGrpSpPr>
        <p:grpSpPr>
          <a:xfrm>
            <a:off x="5435042" y="2633028"/>
            <a:ext cx="1914525" cy="1471613"/>
            <a:chOff x="3249255" y="1911453"/>
            <a:chExt cx="3009394" cy="2313192"/>
          </a:xfrm>
        </p:grpSpPr>
        <p:pic>
          <p:nvPicPr>
            <p:cNvPr id="25" name="图片 24"/>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rightnessContrast contrast="-60000"/>
                      </a14:imgEffect>
                    </a14:imgLayer>
                  </a14:imgProps>
                </a:ext>
                <a:ext uri="{28A0092B-C50C-407E-A947-70E740481C1C}">
                  <a14:useLocalDpi xmlns:a14="http://schemas.microsoft.com/office/drawing/2010/main" val="0"/>
                </a:ext>
              </a:extLst>
            </a:blip>
            <a:srcRect l="12019" t="12092" r="11077" b="28795"/>
            <a:stretch>
              <a:fillRect/>
            </a:stretch>
          </p:blipFill>
          <p:spPr>
            <a:xfrm>
              <a:off x="3249255" y="1911453"/>
              <a:ext cx="3009394" cy="2313192"/>
            </a:xfrm>
            <a:prstGeom prst="rect">
              <a:avLst/>
            </a:prstGeom>
          </p:spPr>
        </p:pic>
        <p:sp>
          <p:nvSpPr>
            <p:cNvPr id="26" name="Freeform 12"/>
            <p:cNvSpPr>
              <a:spLocks noEditPoints="1"/>
            </p:cNvSpPr>
            <p:nvPr/>
          </p:nvSpPr>
          <p:spPr bwMode="auto">
            <a:xfrm>
              <a:off x="4404514" y="2836274"/>
              <a:ext cx="662020" cy="620356"/>
            </a:xfrm>
            <a:custGeom>
              <a:avLst/>
              <a:gdLst>
                <a:gd name="T0" fmla="*/ 65 w 302"/>
                <a:gd name="T1" fmla="*/ 57 h 283"/>
                <a:gd name="T2" fmla="*/ 52 w 302"/>
                <a:gd name="T3" fmla="*/ 65 h 283"/>
                <a:gd name="T4" fmla="*/ 48 w 302"/>
                <a:gd name="T5" fmla="*/ 69 h 283"/>
                <a:gd name="T6" fmla="*/ 61 w 302"/>
                <a:gd name="T7" fmla="*/ 73 h 283"/>
                <a:gd name="T8" fmla="*/ 60 w 302"/>
                <a:gd name="T9" fmla="*/ 83 h 283"/>
                <a:gd name="T10" fmla="*/ 17 w 302"/>
                <a:gd name="T11" fmla="*/ 249 h 283"/>
                <a:gd name="T12" fmla="*/ 131 w 302"/>
                <a:gd name="T13" fmla="*/ 180 h 283"/>
                <a:gd name="T14" fmla="*/ 148 w 302"/>
                <a:gd name="T15" fmla="*/ 263 h 283"/>
                <a:gd name="T16" fmla="*/ 20 w 302"/>
                <a:gd name="T17" fmla="*/ 283 h 283"/>
                <a:gd name="T18" fmla="*/ 0 w 302"/>
                <a:gd name="T19" fmla="*/ 76 h 283"/>
                <a:gd name="T20" fmla="*/ 186 w 302"/>
                <a:gd name="T21" fmla="*/ 0 h 283"/>
                <a:gd name="T22" fmla="*/ 71 w 302"/>
                <a:gd name="T23" fmla="*/ 82 h 283"/>
                <a:gd name="T24" fmla="*/ 99 w 302"/>
                <a:gd name="T25" fmla="*/ 137 h 283"/>
                <a:gd name="T26" fmla="*/ 86 w 302"/>
                <a:gd name="T27" fmla="*/ 174 h 283"/>
                <a:gd name="T28" fmla="*/ 97 w 302"/>
                <a:gd name="T29" fmla="*/ 184 h 283"/>
                <a:gd name="T30" fmla="*/ 166 w 302"/>
                <a:gd name="T31" fmla="*/ 163 h 283"/>
                <a:gd name="T32" fmla="*/ 267 w 302"/>
                <a:gd name="T33" fmla="*/ 141 h 283"/>
                <a:gd name="T34" fmla="*/ 267 w 302"/>
                <a:gd name="T35" fmla="*/ 23 h 283"/>
                <a:gd name="T36" fmla="*/ 259 w 302"/>
                <a:gd name="T37" fmla="*/ 36 h 283"/>
                <a:gd name="T38" fmla="*/ 114 w 302"/>
                <a:gd name="T39" fmla="*/ 36 h 283"/>
                <a:gd name="T40" fmla="*/ 93 w 302"/>
                <a:gd name="T41" fmla="*/ 106 h 283"/>
                <a:gd name="T42" fmla="*/ 116 w 302"/>
                <a:gd name="T43" fmla="*/ 136 h 283"/>
                <a:gd name="T44" fmla="*/ 144 w 302"/>
                <a:gd name="T45" fmla="*/ 145 h 283"/>
                <a:gd name="T46" fmla="*/ 150 w 302"/>
                <a:gd name="T47" fmla="*/ 145 h 283"/>
                <a:gd name="T48" fmla="*/ 186 w 302"/>
                <a:gd name="T49" fmla="*/ 149 h 283"/>
                <a:gd name="T50" fmla="*/ 287 w 302"/>
                <a:gd name="T51" fmla="*/ 82 h 283"/>
                <a:gd name="T52" fmla="*/ 119 w 302"/>
                <a:gd name="T53" fmla="*/ 259 h 283"/>
                <a:gd name="T54" fmla="*/ 95 w 302"/>
                <a:gd name="T55" fmla="*/ 271 h 283"/>
                <a:gd name="T56" fmla="*/ 125 w 302"/>
                <a:gd name="T57" fmla="*/ 265 h 283"/>
                <a:gd name="T58" fmla="*/ 119 w 302"/>
                <a:gd name="T59" fmla="*/ 259 h 283"/>
                <a:gd name="T60" fmla="*/ 25 w 302"/>
                <a:gd name="T61" fmla="*/ 265 h 283"/>
                <a:gd name="T62" fmla="*/ 31 w 302"/>
                <a:gd name="T63" fmla="*/ 271 h 283"/>
                <a:gd name="T64" fmla="*/ 55 w 302"/>
                <a:gd name="T65" fmla="*/ 259 h 283"/>
                <a:gd name="T66" fmla="*/ 67 w 302"/>
                <a:gd name="T67" fmla="*/ 254 h 283"/>
                <a:gd name="T68" fmla="*/ 62 w 302"/>
                <a:gd name="T69" fmla="*/ 273 h 283"/>
                <a:gd name="T70" fmla="*/ 82 w 302"/>
                <a:gd name="T71" fmla="*/ 278 h 283"/>
                <a:gd name="T72" fmla="*/ 88 w 302"/>
                <a:gd name="T73" fmla="*/ 259 h 283"/>
                <a:gd name="T74" fmla="*/ 67 w 302"/>
                <a:gd name="T75" fmla="*/ 25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283">
                  <a:moveTo>
                    <a:pt x="20" y="57"/>
                  </a:moveTo>
                  <a:cubicBezTo>
                    <a:pt x="65" y="57"/>
                    <a:pt x="65" y="57"/>
                    <a:pt x="65" y="57"/>
                  </a:cubicBezTo>
                  <a:cubicBezTo>
                    <a:pt x="64" y="60"/>
                    <a:pt x="63" y="62"/>
                    <a:pt x="62" y="65"/>
                  </a:cubicBezTo>
                  <a:cubicBezTo>
                    <a:pt x="52" y="65"/>
                    <a:pt x="52" y="65"/>
                    <a:pt x="52" y="65"/>
                  </a:cubicBezTo>
                  <a:cubicBezTo>
                    <a:pt x="50" y="65"/>
                    <a:pt x="48" y="67"/>
                    <a:pt x="48" y="69"/>
                  </a:cubicBezTo>
                  <a:cubicBezTo>
                    <a:pt x="48" y="69"/>
                    <a:pt x="48" y="69"/>
                    <a:pt x="48" y="69"/>
                  </a:cubicBezTo>
                  <a:cubicBezTo>
                    <a:pt x="48" y="71"/>
                    <a:pt x="50" y="73"/>
                    <a:pt x="52" y="73"/>
                  </a:cubicBezTo>
                  <a:cubicBezTo>
                    <a:pt x="61" y="73"/>
                    <a:pt x="61" y="73"/>
                    <a:pt x="61" y="73"/>
                  </a:cubicBezTo>
                  <a:cubicBezTo>
                    <a:pt x="61" y="76"/>
                    <a:pt x="60" y="79"/>
                    <a:pt x="60" y="82"/>
                  </a:cubicBezTo>
                  <a:cubicBezTo>
                    <a:pt x="60" y="83"/>
                    <a:pt x="60" y="83"/>
                    <a:pt x="60" y="83"/>
                  </a:cubicBezTo>
                  <a:cubicBezTo>
                    <a:pt x="17" y="83"/>
                    <a:pt x="17" y="83"/>
                    <a:pt x="17" y="83"/>
                  </a:cubicBezTo>
                  <a:cubicBezTo>
                    <a:pt x="17" y="249"/>
                    <a:pt x="17" y="249"/>
                    <a:pt x="17" y="249"/>
                  </a:cubicBezTo>
                  <a:cubicBezTo>
                    <a:pt x="131" y="249"/>
                    <a:pt x="131" y="249"/>
                    <a:pt x="131" y="249"/>
                  </a:cubicBezTo>
                  <a:cubicBezTo>
                    <a:pt x="131" y="180"/>
                    <a:pt x="131" y="180"/>
                    <a:pt x="131" y="180"/>
                  </a:cubicBezTo>
                  <a:cubicBezTo>
                    <a:pt x="148" y="172"/>
                    <a:pt x="148" y="172"/>
                    <a:pt x="148" y="172"/>
                  </a:cubicBezTo>
                  <a:cubicBezTo>
                    <a:pt x="148" y="263"/>
                    <a:pt x="148" y="263"/>
                    <a:pt x="148" y="263"/>
                  </a:cubicBezTo>
                  <a:cubicBezTo>
                    <a:pt x="148" y="274"/>
                    <a:pt x="139" y="283"/>
                    <a:pt x="128" y="283"/>
                  </a:cubicBezTo>
                  <a:cubicBezTo>
                    <a:pt x="20" y="283"/>
                    <a:pt x="20" y="283"/>
                    <a:pt x="20" y="283"/>
                  </a:cubicBezTo>
                  <a:cubicBezTo>
                    <a:pt x="9" y="283"/>
                    <a:pt x="0" y="274"/>
                    <a:pt x="0" y="263"/>
                  </a:cubicBezTo>
                  <a:cubicBezTo>
                    <a:pt x="0" y="76"/>
                    <a:pt x="0" y="76"/>
                    <a:pt x="0" y="76"/>
                  </a:cubicBezTo>
                  <a:cubicBezTo>
                    <a:pt x="0" y="66"/>
                    <a:pt x="9" y="57"/>
                    <a:pt x="20" y="57"/>
                  </a:cubicBezTo>
                  <a:close/>
                  <a:moveTo>
                    <a:pt x="186" y="0"/>
                  </a:moveTo>
                  <a:cubicBezTo>
                    <a:pt x="155" y="0"/>
                    <a:pt x="126" y="9"/>
                    <a:pt x="106" y="23"/>
                  </a:cubicBezTo>
                  <a:cubicBezTo>
                    <a:pt x="84" y="38"/>
                    <a:pt x="71" y="59"/>
                    <a:pt x="71" y="82"/>
                  </a:cubicBezTo>
                  <a:cubicBezTo>
                    <a:pt x="71" y="93"/>
                    <a:pt x="74" y="104"/>
                    <a:pt x="79" y="114"/>
                  </a:cubicBezTo>
                  <a:cubicBezTo>
                    <a:pt x="84" y="122"/>
                    <a:pt x="91" y="130"/>
                    <a:pt x="99" y="137"/>
                  </a:cubicBezTo>
                  <a:cubicBezTo>
                    <a:pt x="86" y="174"/>
                    <a:pt x="86" y="174"/>
                    <a:pt x="86" y="174"/>
                  </a:cubicBezTo>
                  <a:cubicBezTo>
                    <a:pt x="86" y="174"/>
                    <a:pt x="86" y="174"/>
                    <a:pt x="86" y="174"/>
                  </a:cubicBezTo>
                  <a:cubicBezTo>
                    <a:pt x="86" y="176"/>
                    <a:pt x="86" y="178"/>
                    <a:pt x="87" y="180"/>
                  </a:cubicBezTo>
                  <a:cubicBezTo>
                    <a:pt x="88" y="184"/>
                    <a:pt x="93" y="186"/>
                    <a:pt x="97" y="184"/>
                  </a:cubicBezTo>
                  <a:cubicBezTo>
                    <a:pt x="148" y="160"/>
                    <a:pt x="148" y="160"/>
                    <a:pt x="148" y="160"/>
                  </a:cubicBezTo>
                  <a:cubicBezTo>
                    <a:pt x="154" y="162"/>
                    <a:pt x="160" y="163"/>
                    <a:pt x="166" y="163"/>
                  </a:cubicBezTo>
                  <a:cubicBezTo>
                    <a:pt x="173" y="164"/>
                    <a:pt x="180" y="165"/>
                    <a:pt x="186" y="165"/>
                  </a:cubicBezTo>
                  <a:cubicBezTo>
                    <a:pt x="218" y="165"/>
                    <a:pt x="246" y="156"/>
                    <a:pt x="267" y="141"/>
                  </a:cubicBezTo>
                  <a:cubicBezTo>
                    <a:pt x="289" y="126"/>
                    <a:pt x="302" y="106"/>
                    <a:pt x="302" y="82"/>
                  </a:cubicBezTo>
                  <a:cubicBezTo>
                    <a:pt x="302" y="59"/>
                    <a:pt x="289" y="38"/>
                    <a:pt x="267" y="23"/>
                  </a:cubicBezTo>
                  <a:cubicBezTo>
                    <a:pt x="246" y="9"/>
                    <a:pt x="218" y="0"/>
                    <a:pt x="186" y="0"/>
                  </a:cubicBezTo>
                  <a:close/>
                  <a:moveTo>
                    <a:pt x="259" y="36"/>
                  </a:moveTo>
                  <a:cubicBezTo>
                    <a:pt x="240" y="23"/>
                    <a:pt x="215" y="15"/>
                    <a:pt x="186" y="15"/>
                  </a:cubicBezTo>
                  <a:cubicBezTo>
                    <a:pt x="158" y="15"/>
                    <a:pt x="133" y="23"/>
                    <a:pt x="114" y="36"/>
                  </a:cubicBezTo>
                  <a:cubicBezTo>
                    <a:pt x="97" y="48"/>
                    <a:pt x="86" y="64"/>
                    <a:pt x="86" y="82"/>
                  </a:cubicBezTo>
                  <a:cubicBezTo>
                    <a:pt x="86" y="91"/>
                    <a:pt x="88" y="99"/>
                    <a:pt x="93" y="106"/>
                  </a:cubicBezTo>
                  <a:cubicBezTo>
                    <a:pt x="97" y="114"/>
                    <a:pt x="104" y="121"/>
                    <a:pt x="112" y="127"/>
                  </a:cubicBezTo>
                  <a:cubicBezTo>
                    <a:pt x="115" y="129"/>
                    <a:pt x="117" y="133"/>
                    <a:pt x="116" y="136"/>
                  </a:cubicBezTo>
                  <a:cubicBezTo>
                    <a:pt x="107" y="162"/>
                    <a:pt x="107" y="162"/>
                    <a:pt x="107" y="162"/>
                  </a:cubicBezTo>
                  <a:cubicBezTo>
                    <a:pt x="144" y="145"/>
                    <a:pt x="144" y="145"/>
                    <a:pt x="144" y="145"/>
                  </a:cubicBezTo>
                  <a:cubicBezTo>
                    <a:pt x="144" y="145"/>
                    <a:pt x="144" y="145"/>
                    <a:pt x="144" y="145"/>
                  </a:cubicBezTo>
                  <a:cubicBezTo>
                    <a:pt x="146" y="144"/>
                    <a:pt x="148" y="144"/>
                    <a:pt x="150" y="145"/>
                  </a:cubicBezTo>
                  <a:cubicBezTo>
                    <a:pt x="155" y="146"/>
                    <a:pt x="161" y="147"/>
                    <a:pt x="168" y="148"/>
                  </a:cubicBezTo>
                  <a:cubicBezTo>
                    <a:pt x="174" y="149"/>
                    <a:pt x="180" y="149"/>
                    <a:pt x="186" y="149"/>
                  </a:cubicBezTo>
                  <a:cubicBezTo>
                    <a:pt x="215" y="149"/>
                    <a:pt x="240" y="141"/>
                    <a:pt x="259" y="129"/>
                  </a:cubicBezTo>
                  <a:cubicBezTo>
                    <a:pt x="276" y="117"/>
                    <a:pt x="287" y="100"/>
                    <a:pt x="287" y="82"/>
                  </a:cubicBezTo>
                  <a:cubicBezTo>
                    <a:pt x="287" y="64"/>
                    <a:pt x="276" y="48"/>
                    <a:pt x="259" y="36"/>
                  </a:cubicBezTo>
                  <a:close/>
                  <a:moveTo>
                    <a:pt x="119" y="259"/>
                  </a:moveTo>
                  <a:cubicBezTo>
                    <a:pt x="95" y="259"/>
                    <a:pt x="95" y="259"/>
                    <a:pt x="95" y="259"/>
                  </a:cubicBezTo>
                  <a:cubicBezTo>
                    <a:pt x="95" y="271"/>
                    <a:pt x="95" y="271"/>
                    <a:pt x="95" y="271"/>
                  </a:cubicBezTo>
                  <a:cubicBezTo>
                    <a:pt x="119" y="271"/>
                    <a:pt x="119" y="271"/>
                    <a:pt x="119" y="271"/>
                  </a:cubicBezTo>
                  <a:cubicBezTo>
                    <a:pt x="122" y="271"/>
                    <a:pt x="125" y="268"/>
                    <a:pt x="125" y="265"/>
                  </a:cubicBezTo>
                  <a:cubicBezTo>
                    <a:pt x="125" y="265"/>
                    <a:pt x="125" y="265"/>
                    <a:pt x="125" y="265"/>
                  </a:cubicBezTo>
                  <a:cubicBezTo>
                    <a:pt x="125" y="262"/>
                    <a:pt x="122" y="259"/>
                    <a:pt x="119" y="259"/>
                  </a:cubicBezTo>
                  <a:close/>
                  <a:moveTo>
                    <a:pt x="31" y="259"/>
                  </a:moveTo>
                  <a:cubicBezTo>
                    <a:pt x="28" y="259"/>
                    <a:pt x="25" y="262"/>
                    <a:pt x="25" y="265"/>
                  </a:cubicBezTo>
                  <a:cubicBezTo>
                    <a:pt x="25" y="265"/>
                    <a:pt x="25" y="265"/>
                    <a:pt x="25" y="265"/>
                  </a:cubicBezTo>
                  <a:cubicBezTo>
                    <a:pt x="25" y="268"/>
                    <a:pt x="28" y="271"/>
                    <a:pt x="31" y="271"/>
                  </a:cubicBezTo>
                  <a:cubicBezTo>
                    <a:pt x="55" y="271"/>
                    <a:pt x="55" y="271"/>
                    <a:pt x="55" y="271"/>
                  </a:cubicBezTo>
                  <a:cubicBezTo>
                    <a:pt x="55" y="259"/>
                    <a:pt x="55" y="259"/>
                    <a:pt x="55" y="259"/>
                  </a:cubicBezTo>
                  <a:cubicBezTo>
                    <a:pt x="31" y="259"/>
                    <a:pt x="31" y="259"/>
                    <a:pt x="31" y="259"/>
                  </a:cubicBezTo>
                  <a:close/>
                  <a:moveTo>
                    <a:pt x="67" y="254"/>
                  </a:moveTo>
                  <a:cubicBezTo>
                    <a:pt x="64" y="254"/>
                    <a:pt x="62" y="256"/>
                    <a:pt x="62" y="259"/>
                  </a:cubicBezTo>
                  <a:cubicBezTo>
                    <a:pt x="62" y="273"/>
                    <a:pt x="62" y="273"/>
                    <a:pt x="62" y="273"/>
                  </a:cubicBezTo>
                  <a:cubicBezTo>
                    <a:pt x="62" y="276"/>
                    <a:pt x="64" y="278"/>
                    <a:pt x="67" y="278"/>
                  </a:cubicBezTo>
                  <a:cubicBezTo>
                    <a:pt x="82" y="278"/>
                    <a:pt x="82" y="278"/>
                    <a:pt x="82" y="278"/>
                  </a:cubicBezTo>
                  <a:cubicBezTo>
                    <a:pt x="85" y="278"/>
                    <a:pt x="88" y="276"/>
                    <a:pt x="88" y="273"/>
                  </a:cubicBezTo>
                  <a:cubicBezTo>
                    <a:pt x="88" y="259"/>
                    <a:pt x="88" y="259"/>
                    <a:pt x="88" y="259"/>
                  </a:cubicBezTo>
                  <a:cubicBezTo>
                    <a:pt x="88" y="256"/>
                    <a:pt x="85" y="254"/>
                    <a:pt x="82" y="254"/>
                  </a:cubicBezTo>
                  <a:lnTo>
                    <a:pt x="67" y="254"/>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27" name="组合 26"/>
          <p:cNvGrpSpPr/>
          <p:nvPr/>
        </p:nvGrpSpPr>
        <p:grpSpPr>
          <a:xfrm>
            <a:off x="5109949" y="1776217"/>
            <a:ext cx="1600200" cy="1571625"/>
            <a:chOff x="599276" y="1887195"/>
            <a:chExt cx="2480790" cy="2436490"/>
          </a:xfrm>
        </p:grpSpPr>
        <p:pic>
          <p:nvPicPr>
            <p:cNvPr id="28" name="图片 27"/>
            <p:cNvPicPr>
              <a:picLocks noChangeAspect="1"/>
            </p:cNvPicPr>
            <p:nvPr/>
          </p:nvPicPr>
          <p:blipFill rotWithShape="1">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brightnessContrast contrast="-55000"/>
                      </a14:imgEffect>
                    </a14:imgLayer>
                  </a14:imgProps>
                </a:ext>
                <a:ext uri="{28A0092B-C50C-407E-A947-70E740481C1C}">
                  <a14:useLocalDpi xmlns:a14="http://schemas.microsoft.com/office/drawing/2010/main" val="0"/>
                </a:ext>
              </a:extLst>
            </a:blip>
            <a:srcRect l="11738" t="20391" r="25119" b="17594"/>
            <a:stretch>
              <a:fillRect/>
            </a:stretch>
          </p:blipFill>
          <p:spPr>
            <a:xfrm>
              <a:off x="599276" y="1887195"/>
              <a:ext cx="2480790" cy="2436490"/>
            </a:xfrm>
            <a:prstGeom prst="rect">
              <a:avLst/>
            </a:prstGeom>
          </p:spPr>
        </p:pic>
        <p:sp>
          <p:nvSpPr>
            <p:cNvPr id="29" name="Freeform 11"/>
            <p:cNvSpPr>
              <a:spLocks noEditPoints="1"/>
            </p:cNvSpPr>
            <p:nvPr/>
          </p:nvSpPr>
          <p:spPr bwMode="auto">
            <a:xfrm>
              <a:off x="1525910" y="2836274"/>
              <a:ext cx="491656" cy="601838"/>
            </a:xfrm>
            <a:custGeom>
              <a:avLst/>
              <a:gdLst>
                <a:gd name="T0" fmla="*/ 160 w 224"/>
                <a:gd name="T1" fmla="*/ 265 h 275"/>
                <a:gd name="T2" fmla="*/ 171 w 224"/>
                <a:gd name="T3" fmla="*/ 258 h 275"/>
                <a:gd name="T4" fmla="*/ 147 w 224"/>
                <a:gd name="T5" fmla="*/ 225 h 275"/>
                <a:gd name="T6" fmla="*/ 126 w 224"/>
                <a:gd name="T7" fmla="*/ 190 h 275"/>
                <a:gd name="T8" fmla="*/ 109 w 224"/>
                <a:gd name="T9" fmla="*/ 199 h 275"/>
                <a:gd name="T10" fmla="*/ 54 w 224"/>
                <a:gd name="T11" fmla="*/ 100 h 275"/>
                <a:gd name="T12" fmla="*/ 71 w 224"/>
                <a:gd name="T13" fmla="*/ 91 h 275"/>
                <a:gd name="T14" fmla="*/ 53 w 224"/>
                <a:gd name="T15" fmla="*/ 55 h 275"/>
                <a:gd name="T16" fmla="*/ 38 w 224"/>
                <a:gd name="T17" fmla="*/ 16 h 275"/>
                <a:gd name="T18" fmla="*/ 27 w 224"/>
                <a:gd name="T19" fmla="*/ 22 h 275"/>
                <a:gd name="T20" fmla="*/ 2 w 224"/>
                <a:gd name="T21" fmla="*/ 62 h 275"/>
                <a:gd name="T22" fmla="*/ 3 w 224"/>
                <a:gd name="T23" fmla="*/ 63 h 275"/>
                <a:gd name="T24" fmla="*/ 3 w 224"/>
                <a:gd name="T25" fmla="*/ 63 h 275"/>
                <a:gd name="T26" fmla="*/ 5 w 224"/>
                <a:gd name="T27" fmla="*/ 75 h 275"/>
                <a:gd name="T28" fmla="*/ 5 w 224"/>
                <a:gd name="T29" fmla="*/ 75 h 275"/>
                <a:gd name="T30" fmla="*/ 5 w 224"/>
                <a:gd name="T31" fmla="*/ 75 h 275"/>
                <a:gd name="T32" fmla="*/ 103 w 224"/>
                <a:gd name="T33" fmla="*/ 253 h 275"/>
                <a:gd name="T34" fmla="*/ 104 w 224"/>
                <a:gd name="T35" fmla="*/ 254 h 275"/>
                <a:gd name="T36" fmla="*/ 113 w 224"/>
                <a:gd name="T37" fmla="*/ 263 h 275"/>
                <a:gd name="T38" fmla="*/ 160 w 224"/>
                <a:gd name="T39" fmla="*/ 265 h 275"/>
                <a:gd name="T40" fmla="*/ 195 w 224"/>
                <a:gd name="T41" fmla="*/ 5 h 275"/>
                <a:gd name="T42" fmla="*/ 179 w 224"/>
                <a:gd name="T43" fmla="*/ 4 h 275"/>
                <a:gd name="T44" fmla="*/ 178 w 224"/>
                <a:gd name="T45" fmla="*/ 21 h 275"/>
                <a:gd name="T46" fmla="*/ 201 w 224"/>
                <a:gd name="T47" fmla="*/ 87 h 275"/>
                <a:gd name="T48" fmla="*/ 177 w 224"/>
                <a:gd name="T49" fmla="*/ 154 h 275"/>
                <a:gd name="T50" fmla="*/ 177 w 224"/>
                <a:gd name="T51" fmla="*/ 170 h 275"/>
                <a:gd name="T52" fmla="*/ 194 w 224"/>
                <a:gd name="T53" fmla="*/ 170 h 275"/>
                <a:gd name="T54" fmla="*/ 224 w 224"/>
                <a:gd name="T55" fmla="*/ 87 h 275"/>
                <a:gd name="T56" fmla="*/ 195 w 224"/>
                <a:gd name="T57" fmla="*/ 5 h 275"/>
                <a:gd name="T58" fmla="*/ 166 w 224"/>
                <a:gd name="T59" fmla="*/ 51 h 275"/>
                <a:gd name="T60" fmla="*/ 176 w 224"/>
                <a:gd name="T61" fmla="*/ 90 h 275"/>
                <a:gd name="T62" fmla="*/ 164 w 224"/>
                <a:gd name="T63" fmla="*/ 129 h 275"/>
                <a:gd name="T64" fmla="*/ 148 w 224"/>
                <a:gd name="T65" fmla="*/ 133 h 275"/>
                <a:gd name="T66" fmla="*/ 144 w 224"/>
                <a:gd name="T67" fmla="*/ 117 h 275"/>
                <a:gd name="T68" fmla="*/ 153 w 224"/>
                <a:gd name="T69" fmla="*/ 90 h 275"/>
                <a:gd name="T70" fmla="*/ 146 w 224"/>
                <a:gd name="T71" fmla="*/ 61 h 275"/>
                <a:gd name="T72" fmla="*/ 151 w 224"/>
                <a:gd name="T73" fmla="*/ 46 h 275"/>
                <a:gd name="T74" fmla="*/ 166 w 224"/>
                <a:gd name="T75" fmla="*/ 51 h 275"/>
                <a:gd name="T76" fmla="*/ 181 w 224"/>
                <a:gd name="T77" fmla="*/ 253 h 275"/>
                <a:gd name="T78" fmla="*/ 156 w 224"/>
                <a:gd name="T79" fmla="*/ 219 h 275"/>
                <a:gd name="T80" fmla="*/ 135 w 224"/>
                <a:gd name="T81" fmla="*/ 185 h 275"/>
                <a:gd name="T82" fmla="*/ 148 w 224"/>
                <a:gd name="T83" fmla="*/ 178 h 275"/>
                <a:gd name="T84" fmla="*/ 193 w 224"/>
                <a:gd name="T85" fmla="*/ 247 h 275"/>
                <a:gd name="T86" fmla="*/ 181 w 224"/>
                <a:gd name="T87" fmla="*/ 253 h 275"/>
                <a:gd name="T88" fmla="*/ 80 w 224"/>
                <a:gd name="T89" fmla="*/ 85 h 275"/>
                <a:gd name="T90" fmla="*/ 63 w 224"/>
                <a:gd name="T91" fmla="*/ 51 h 275"/>
                <a:gd name="T92" fmla="*/ 47 w 224"/>
                <a:gd name="T93" fmla="*/ 11 h 275"/>
                <a:gd name="T94" fmla="*/ 58 w 224"/>
                <a:gd name="T95" fmla="*/ 5 h 275"/>
                <a:gd name="T96" fmla="*/ 91 w 224"/>
                <a:gd name="T97" fmla="*/ 79 h 275"/>
                <a:gd name="T98" fmla="*/ 80 w 224"/>
                <a:gd name="T99" fmla="*/ 8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275">
                  <a:moveTo>
                    <a:pt x="160" y="265"/>
                  </a:moveTo>
                  <a:cubicBezTo>
                    <a:pt x="171" y="258"/>
                    <a:pt x="171" y="258"/>
                    <a:pt x="171" y="258"/>
                  </a:cubicBezTo>
                  <a:cubicBezTo>
                    <a:pt x="162" y="248"/>
                    <a:pt x="154" y="236"/>
                    <a:pt x="147" y="225"/>
                  </a:cubicBezTo>
                  <a:cubicBezTo>
                    <a:pt x="139" y="214"/>
                    <a:pt x="132" y="202"/>
                    <a:pt x="126" y="190"/>
                  </a:cubicBezTo>
                  <a:cubicBezTo>
                    <a:pt x="109" y="199"/>
                    <a:pt x="109" y="199"/>
                    <a:pt x="109" y="199"/>
                  </a:cubicBezTo>
                  <a:cubicBezTo>
                    <a:pt x="88" y="169"/>
                    <a:pt x="69" y="136"/>
                    <a:pt x="54" y="100"/>
                  </a:cubicBezTo>
                  <a:cubicBezTo>
                    <a:pt x="71" y="91"/>
                    <a:pt x="71" y="91"/>
                    <a:pt x="71" y="91"/>
                  </a:cubicBezTo>
                  <a:cubicBezTo>
                    <a:pt x="65" y="79"/>
                    <a:pt x="59" y="67"/>
                    <a:pt x="53" y="55"/>
                  </a:cubicBezTo>
                  <a:cubicBezTo>
                    <a:pt x="47" y="42"/>
                    <a:pt x="42" y="29"/>
                    <a:pt x="38" y="16"/>
                  </a:cubicBezTo>
                  <a:cubicBezTo>
                    <a:pt x="27" y="22"/>
                    <a:pt x="27" y="22"/>
                    <a:pt x="27" y="22"/>
                  </a:cubicBezTo>
                  <a:cubicBezTo>
                    <a:pt x="8" y="33"/>
                    <a:pt x="0" y="46"/>
                    <a:pt x="2" y="62"/>
                  </a:cubicBezTo>
                  <a:cubicBezTo>
                    <a:pt x="3" y="63"/>
                    <a:pt x="3" y="63"/>
                    <a:pt x="3" y="63"/>
                  </a:cubicBezTo>
                  <a:cubicBezTo>
                    <a:pt x="3" y="63"/>
                    <a:pt x="3" y="63"/>
                    <a:pt x="3" y="63"/>
                  </a:cubicBezTo>
                  <a:cubicBezTo>
                    <a:pt x="3" y="67"/>
                    <a:pt x="4" y="71"/>
                    <a:pt x="5" y="75"/>
                  </a:cubicBezTo>
                  <a:cubicBezTo>
                    <a:pt x="5" y="75"/>
                    <a:pt x="5" y="75"/>
                    <a:pt x="5" y="75"/>
                  </a:cubicBezTo>
                  <a:cubicBezTo>
                    <a:pt x="5" y="75"/>
                    <a:pt x="5" y="75"/>
                    <a:pt x="5" y="75"/>
                  </a:cubicBezTo>
                  <a:cubicBezTo>
                    <a:pt x="23" y="143"/>
                    <a:pt x="57" y="201"/>
                    <a:pt x="103" y="253"/>
                  </a:cubicBezTo>
                  <a:cubicBezTo>
                    <a:pt x="104" y="253"/>
                    <a:pt x="104" y="254"/>
                    <a:pt x="104" y="254"/>
                  </a:cubicBezTo>
                  <a:cubicBezTo>
                    <a:pt x="107" y="257"/>
                    <a:pt x="110" y="260"/>
                    <a:pt x="113" y="263"/>
                  </a:cubicBezTo>
                  <a:cubicBezTo>
                    <a:pt x="125" y="274"/>
                    <a:pt x="141" y="275"/>
                    <a:pt x="160" y="265"/>
                  </a:cubicBezTo>
                  <a:close/>
                  <a:moveTo>
                    <a:pt x="195" y="5"/>
                  </a:moveTo>
                  <a:cubicBezTo>
                    <a:pt x="191" y="0"/>
                    <a:pt x="184" y="0"/>
                    <a:pt x="179" y="4"/>
                  </a:cubicBezTo>
                  <a:cubicBezTo>
                    <a:pt x="174" y="9"/>
                    <a:pt x="174" y="16"/>
                    <a:pt x="178" y="21"/>
                  </a:cubicBezTo>
                  <a:cubicBezTo>
                    <a:pt x="194" y="38"/>
                    <a:pt x="201" y="63"/>
                    <a:pt x="201" y="87"/>
                  </a:cubicBezTo>
                  <a:cubicBezTo>
                    <a:pt x="201" y="113"/>
                    <a:pt x="192" y="138"/>
                    <a:pt x="177" y="154"/>
                  </a:cubicBezTo>
                  <a:cubicBezTo>
                    <a:pt x="173" y="159"/>
                    <a:pt x="173" y="166"/>
                    <a:pt x="177" y="170"/>
                  </a:cubicBezTo>
                  <a:cubicBezTo>
                    <a:pt x="182" y="175"/>
                    <a:pt x="189" y="175"/>
                    <a:pt x="194" y="170"/>
                  </a:cubicBezTo>
                  <a:cubicBezTo>
                    <a:pt x="213" y="150"/>
                    <a:pt x="224" y="119"/>
                    <a:pt x="224" y="87"/>
                  </a:cubicBezTo>
                  <a:cubicBezTo>
                    <a:pt x="224" y="57"/>
                    <a:pt x="215" y="27"/>
                    <a:pt x="195" y="5"/>
                  </a:cubicBezTo>
                  <a:close/>
                  <a:moveTo>
                    <a:pt x="166" y="51"/>
                  </a:moveTo>
                  <a:cubicBezTo>
                    <a:pt x="173" y="64"/>
                    <a:pt x="176" y="77"/>
                    <a:pt x="176" y="90"/>
                  </a:cubicBezTo>
                  <a:cubicBezTo>
                    <a:pt x="175" y="104"/>
                    <a:pt x="171" y="117"/>
                    <a:pt x="164" y="129"/>
                  </a:cubicBezTo>
                  <a:cubicBezTo>
                    <a:pt x="160" y="135"/>
                    <a:pt x="153" y="136"/>
                    <a:pt x="148" y="133"/>
                  </a:cubicBezTo>
                  <a:cubicBezTo>
                    <a:pt x="142" y="129"/>
                    <a:pt x="140" y="122"/>
                    <a:pt x="144" y="117"/>
                  </a:cubicBezTo>
                  <a:cubicBezTo>
                    <a:pt x="149" y="108"/>
                    <a:pt x="152" y="99"/>
                    <a:pt x="153" y="90"/>
                  </a:cubicBezTo>
                  <a:cubicBezTo>
                    <a:pt x="153" y="81"/>
                    <a:pt x="151" y="71"/>
                    <a:pt x="146" y="61"/>
                  </a:cubicBezTo>
                  <a:cubicBezTo>
                    <a:pt x="143" y="55"/>
                    <a:pt x="145" y="48"/>
                    <a:pt x="151" y="46"/>
                  </a:cubicBezTo>
                  <a:cubicBezTo>
                    <a:pt x="157" y="43"/>
                    <a:pt x="164" y="45"/>
                    <a:pt x="166" y="51"/>
                  </a:cubicBezTo>
                  <a:close/>
                  <a:moveTo>
                    <a:pt x="181" y="253"/>
                  </a:moveTo>
                  <a:cubicBezTo>
                    <a:pt x="172" y="242"/>
                    <a:pt x="163" y="231"/>
                    <a:pt x="156" y="219"/>
                  </a:cubicBezTo>
                  <a:cubicBezTo>
                    <a:pt x="148" y="208"/>
                    <a:pt x="142" y="197"/>
                    <a:pt x="135" y="185"/>
                  </a:cubicBezTo>
                  <a:cubicBezTo>
                    <a:pt x="148" y="178"/>
                    <a:pt x="148" y="178"/>
                    <a:pt x="148" y="178"/>
                  </a:cubicBezTo>
                  <a:cubicBezTo>
                    <a:pt x="154" y="180"/>
                    <a:pt x="185" y="215"/>
                    <a:pt x="193" y="247"/>
                  </a:cubicBezTo>
                  <a:cubicBezTo>
                    <a:pt x="181" y="253"/>
                    <a:pt x="181" y="253"/>
                    <a:pt x="181" y="253"/>
                  </a:cubicBezTo>
                  <a:close/>
                  <a:moveTo>
                    <a:pt x="80" y="85"/>
                  </a:moveTo>
                  <a:cubicBezTo>
                    <a:pt x="74" y="74"/>
                    <a:pt x="68" y="63"/>
                    <a:pt x="63" y="51"/>
                  </a:cubicBezTo>
                  <a:cubicBezTo>
                    <a:pt x="57" y="38"/>
                    <a:pt x="52" y="24"/>
                    <a:pt x="47" y="11"/>
                  </a:cubicBezTo>
                  <a:cubicBezTo>
                    <a:pt x="58" y="5"/>
                    <a:pt x="58" y="5"/>
                    <a:pt x="58" y="5"/>
                  </a:cubicBezTo>
                  <a:cubicBezTo>
                    <a:pt x="73" y="16"/>
                    <a:pt x="93" y="68"/>
                    <a:pt x="91" y="79"/>
                  </a:cubicBezTo>
                  <a:lnTo>
                    <a:pt x="80" y="85"/>
                  </a:lnTo>
                  <a:close/>
                </a:path>
              </a:pathLst>
            </a:custGeom>
            <a:solidFill>
              <a:schemeClr val="bg1"/>
            </a:solidFill>
            <a:ln>
              <a:noFill/>
            </a:ln>
            <a:effectLst>
              <a:outerShdw blurRad="190500" sx="102000" sy="102000" algn="ctr" rotWithShape="0">
                <a:prstClr val="black">
                  <a:alpha val="96000"/>
                </a:prstClr>
              </a:outerShdw>
            </a:effectLst>
          </p:spPr>
          <p:txBody>
            <a:bodyPr vert="horz" wrap="square" lIns="68580" tIns="34290" rIns="68580" bIns="34290" numCol="1" anchor="t" anchorCtr="0" compatLnSpc="1"/>
            <a:lstStyle/>
            <a:p>
              <a:endParaRPr lang="zh-CN" altLang="en-US" sz="1015">
                <a:latin typeface="华文行楷" charset="0"/>
                <a:ea typeface="华文行楷"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12310" y="4914130"/>
            <a:ext cx="7814384" cy="755851"/>
            <a:chOff x="947473" y="4790379"/>
            <a:chExt cx="10419178" cy="1007801"/>
          </a:xfrm>
        </p:grpSpPr>
        <p:sp>
          <p:nvSpPr>
            <p:cNvPr id="3" name="文本框 2"/>
            <p:cNvSpPr txBox="1"/>
            <p:nvPr/>
          </p:nvSpPr>
          <p:spPr>
            <a:xfrm>
              <a:off x="1171177" y="4790379"/>
              <a:ext cx="1804341" cy="330945"/>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015" dirty="0">
                  <a:solidFill>
                    <a:srgbClr val="829F89"/>
                  </a:solidFill>
                  <a:latin typeface="微软雅黑" pitchFamily="34" charset="-122"/>
                  <a:ea typeface="微软雅黑" pitchFamily="34" charset="-122"/>
                </a:rPr>
                <a:t>在这里输入文本内容</a:t>
              </a:r>
            </a:p>
          </p:txBody>
        </p:sp>
        <p:sp>
          <p:nvSpPr>
            <p:cNvPr id="4" name="矩形 3"/>
            <p:cNvSpPr/>
            <p:nvPr/>
          </p:nvSpPr>
          <p:spPr>
            <a:xfrm>
              <a:off x="947473" y="5114917"/>
              <a:ext cx="10419178" cy="683263"/>
            </a:xfrm>
            <a:prstGeom prst="rect">
              <a:avLst/>
            </a:prstGeom>
          </p:spPr>
          <p:txBody>
            <a:bodyPr wrap="square">
              <a:spAutoFit/>
            </a:bodyPr>
            <a:lstStyle/>
            <a:p>
              <a:pPr algn="just">
                <a:lnSpc>
                  <a:spcPct val="130000"/>
                </a:lnSpc>
              </a:pPr>
              <a:r>
                <a:rPr lang="zh-CN" altLang="en-US" sz="1050" dirty="0">
                  <a:solidFill>
                    <a:srgbClr val="829F89"/>
                  </a:solidFill>
                  <a:latin typeface="微软雅黑" pitchFamily="34" charset="-122"/>
                  <a:ea typeface="微软雅黑" pitchFamily="34" charset="-122"/>
                </a:rPr>
                <a:t>实际上也是一种干的重叠方法，罩色面积大一些，譬如画面中几块颜色不够统一，得用罩色的方法，蒙罩上一遍颜色使之统一。某一块色过暖，罩一层冷色改变其冷暖性质。所罩之色应以较鲜明色薄涂</a:t>
              </a:r>
              <a:endParaRPr>
                <a:latin typeface="华文行楷" charset="0"/>
                <a:ea typeface="华文行楷" charset="0"/>
              </a:endParaRPr>
            </a:p>
          </p:txBody>
        </p:sp>
      </p:grpSp>
      <p:grpSp>
        <p:nvGrpSpPr>
          <p:cNvPr id="5" name="组合 4"/>
          <p:cNvGrpSpPr/>
          <p:nvPr/>
        </p:nvGrpSpPr>
        <p:grpSpPr>
          <a:xfrm>
            <a:off x="2207140" y="1999398"/>
            <a:ext cx="7136467" cy="2693009"/>
            <a:chOff x="2416865" y="1068220"/>
            <a:chExt cx="7136467" cy="2693009"/>
          </a:xfrm>
        </p:grpSpPr>
        <p:pic>
          <p:nvPicPr>
            <p:cNvPr id="6" name="图片 5"/>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l="16201" t="25328" r="25698" b="25072"/>
            <a:stretch>
              <a:fillRect/>
            </a:stretch>
          </p:blipFill>
          <p:spPr>
            <a:xfrm>
              <a:off x="5762021" y="1377682"/>
              <a:ext cx="667113" cy="602967"/>
            </a:xfrm>
            <a:prstGeom prst="rect">
              <a:avLst/>
            </a:prstGeom>
          </p:spPr>
        </p:pic>
        <p:grpSp>
          <p:nvGrpSpPr>
            <p:cNvPr id="7" name="组合 6"/>
            <p:cNvGrpSpPr/>
            <p:nvPr/>
          </p:nvGrpSpPr>
          <p:grpSpPr>
            <a:xfrm>
              <a:off x="2905125" y="1931722"/>
              <a:ext cx="6286500" cy="556552"/>
              <a:chOff x="1409700" y="2819400"/>
              <a:chExt cx="8382000" cy="952500"/>
            </a:xfrm>
          </p:grpSpPr>
          <p:cxnSp>
            <p:nvCxnSpPr>
              <p:cNvPr id="48" name="直接连接符 47"/>
              <p:cNvCxnSpPr/>
              <p:nvPr/>
            </p:nvCxnSpPr>
            <p:spPr>
              <a:xfrm>
                <a:off x="5600700" y="281940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1409700" y="3295650"/>
                <a:ext cx="8382000" cy="476250"/>
                <a:chOff x="1409700" y="3295650"/>
                <a:chExt cx="8382000" cy="476250"/>
              </a:xfrm>
            </p:grpSpPr>
            <p:cxnSp>
              <p:nvCxnSpPr>
                <p:cNvPr id="50" name="直接连接符 49"/>
                <p:cNvCxnSpPr/>
                <p:nvPr/>
              </p:nvCxnSpPr>
              <p:spPr>
                <a:xfrm>
                  <a:off x="1409700"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409700" y="3295650"/>
                  <a:ext cx="8382000" cy="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3082049"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754398"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426747"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099096"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9771446" y="3295650"/>
                  <a:ext cx="0" cy="47625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 name="组合 7"/>
            <p:cNvGrpSpPr/>
            <p:nvPr/>
          </p:nvGrpSpPr>
          <p:grpSpPr>
            <a:xfrm>
              <a:off x="5094908" y="2416140"/>
              <a:ext cx="667113" cy="602967"/>
              <a:chOff x="4824710" y="3253254"/>
              <a:chExt cx="889484" cy="803956"/>
            </a:xfrm>
          </p:grpSpPr>
          <p:pic>
            <p:nvPicPr>
              <p:cNvPr id="46" name="图片 45"/>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l="16201" t="25328" r="25698" b="25072"/>
              <a:stretch>
                <a:fillRect/>
              </a:stretch>
            </p:blipFill>
            <p:spPr>
              <a:xfrm>
                <a:off x="4824710" y="3253254"/>
                <a:ext cx="889484" cy="803956"/>
              </a:xfrm>
              <a:prstGeom prst="rect">
                <a:avLst/>
              </a:prstGeom>
            </p:spPr>
          </p:pic>
          <p:sp>
            <p:nvSpPr>
              <p:cNvPr id="47" name="Freeform 51"/>
              <p:cNvSpPr>
                <a:spLocks noEditPoints="1"/>
              </p:cNvSpPr>
              <p:nvPr/>
            </p:nvSpPr>
            <p:spPr bwMode="auto">
              <a:xfrm>
                <a:off x="5041333" y="3513908"/>
                <a:ext cx="416730" cy="303474"/>
              </a:xfrm>
              <a:custGeom>
                <a:avLst/>
                <a:gdLst>
                  <a:gd name="T0" fmla="*/ 56 w 376"/>
                  <a:gd name="T1" fmla="*/ 29 h 274"/>
                  <a:gd name="T2" fmla="*/ 318 w 376"/>
                  <a:gd name="T3" fmla="*/ 29 h 274"/>
                  <a:gd name="T4" fmla="*/ 318 w 376"/>
                  <a:gd name="T5" fmla="*/ 187 h 274"/>
                  <a:gd name="T6" fmla="*/ 56 w 376"/>
                  <a:gd name="T7" fmla="*/ 187 h 274"/>
                  <a:gd name="T8" fmla="*/ 56 w 376"/>
                  <a:gd name="T9" fmla="*/ 29 h 274"/>
                  <a:gd name="T10" fmla="*/ 86 w 376"/>
                  <a:gd name="T11" fmla="*/ 146 h 274"/>
                  <a:gd name="T12" fmla="*/ 86 w 376"/>
                  <a:gd name="T13" fmla="*/ 155 h 274"/>
                  <a:gd name="T14" fmla="*/ 256 w 376"/>
                  <a:gd name="T15" fmla="*/ 155 h 274"/>
                  <a:gd name="T16" fmla="*/ 256 w 376"/>
                  <a:gd name="T17" fmla="*/ 146 h 274"/>
                  <a:gd name="T18" fmla="*/ 86 w 376"/>
                  <a:gd name="T19" fmla="*/ 146 h 274"/>
                  <a:gd name="T20" fmla="*/ 86 w 376"/>
                  <a:gd name="T21" fmla="*/ 125 h 274"/>
                  <a:gd name="T22" fmla="*/ 86 w 376"/>
                  <a:gd name="T23" fmla="*/ 134 h 274"/>
                  <a:gd name="T24" fmla="*/ 256 w 376"/>
                  <a:gd name="T25" fmla="*/ 134 h 274"/>
                  <a:gd name="T26" fmla="*/ 256 w 376"/>
                  <a:gd name="T27" fmla="*/ 125 h 274"/>
                  <a:gd name="T28" fmla="*/ 86 w 376"/>
                  <a:gd name="T29" fmla="*/ 125 h 274"/>
                  <a:gd name="T30" fmla="*/ 86 w 376"/>
                  <a:gd name="T31" fmla="*/ 100 h 274"/>
                  <a:gd name="T32" fmla="*/ 86 w 376"/>
                  <a:gd name="T33" fmla="*/ 108 h 274"/>
                  <a:gd name="T34" fmla="*/ 304 w 376"/>
                  <a:gd name="T35" fmla="*/ 108 h 274"/>
                  <a:gd name="T36" fmla="*/ 304 w 376"/>
                  <a:gd name="T37" fmla="*/ 100 h 274"/>
                  <a:gd name="T38" fmla="*/ 86 w 376"/>
                  <a:gd name="T39" fmla="*/ 100 h 274"/>
                  <a:gd name="T40" fmla="*/ 86 w 376"/>
                  <a:gd name="T41" fmla="*/ 76 h 274"/>
                  <a:gd name="T42" fmla="*/ 86 w 376"/>
                  <a:gd name="T43" fmla="*/ 85 h 274"/>
                  <a:gd name="T44" fmla="*/ 304 w 376"/>
                  <a:gd name="T45" fmla="*/ 85 h 274"/>
                  <a:gd name="T46" fmla="*/ 304 w 376"/>
                  <a:gd name="T47" fmla="*/ 76 h 274"/>
                  <a:gd name="T48" fmla="*/ 86 w 376"/>
                  <a:gd name="T49" fmla="*/ 76 h 274"/>
                  <a:gd name="T50" fmla="*/ 86 w 376"/>
                  <a:gd name="T51" fmla="*/ 52 h 274"/>
                  <a:gd name="T52" fmla="*/ 86 w 376"/>
                  <a:gd name="T53" fmla="*/ 61 h 274"/>
                  <a:gd name="T54" fmla="*/ 304 w 376"/>
                  <a:gd name="T55" fmla="*/ 61 h 274"/>
                  <a:gd name="T56" fmla="*/ 304 w 376"/>
                  <a:gd name="T57" fmla="*/ 52 h 274"/>
                  <a:gd name="T58" fmla="*/ 86 w 376"/>
                  <a:gd name="T59" fmla="*/ 52 h 274"/>
                  <a:gd name="T60" fmla="*/ 167 w 376"/>
                  <a:gd name="T61" fmla="*/ 230 h 274"/>
                  <a:gd name="T62" fmla="*/ 207 w 376"/>
                  <a:gd name="T63" fmla="*/ 230 h 274"/>
                  <a:gd name="T64" fmla="*/ 221 w 376"/>
                  <a:gd name="T65" fmla="*/ 253 h 274"/>
                  <a:gd name="T66" fmla="*/ 155 w 376"/>
                  <a:gd name="T67" fmla="*/ 253 h 274"/>
                  <a:gd name="T68" fmla="*/ 167 w 376"/>
                  <a:gd name="T69" fmla="*/ 230 h 274"/>
                  <a:gd name="T70" fmla="*/ 57 w 376"/>
                  <a:gd name="T71" fmla="*/ 0 h 274"/>
                  <a:gd name="T72" fmla="*/ 30 w 376"/>
                  <a:gd name="T73" fmla="*/ 27 h 274"/>
                  <a:gd name="T74" fmla="*/ 30 w 376"/>
                  <a:gd name="T75" fmla="*/ 183 h 274"/>
                  <a:gd name="T76" fmla="*/ 50 w 376"/>
                  <a:gd name="T77" fmla="*/ 210 h 274"/>
                  <a:gd name="T78" fmla="*/ 50 w 376"/>
                  <a:gd name="T79" fmla="*/ 210 h 274"/>
                  <a:gd name="T80" fmla="*/ 0 w 376"/>
                  <a:gd name="T81" fmla="*/ 249 h 274"/>
                  <a:gd name="T82" fmla="*/ 0 w 376"/>
                  <a:gd name="T83" fmla="*/ 274 h 274"/>
                  <a:gd name="T84" fmla="*/ 376 w 376"/>
                  <a:gd name="T85" fmla="*/ 274 h 274"/>
                  <a:gd name="T86" fmla="*/ 376 w 376"/>
                  <a:gd name="T87" fmla="*/ 249 h 274"/>
                  <a:gd name="T88" fmla="*/ 322 w 376"/>
                  <a:gd name="T89" fmla="*/ 210 h 274"/>
                  <a:gd name="T90" fmla="*/ 344 w 376"/>
                  <a:gd name="T91" fmla="*/ 183 h 274"/>
                  <a:gd name="T92" fmla="*/ 344 w 376"/>
                  <a:gd name="T93" fmla="*/ 27 h 274"/>
                  <a:gd name="T94" fmla="*/ 316 w 376"/>
                  <a:gd name="T95" fmla="*/ 0 h 274"/>
                  <a:gd name="T96" fmla="*/ 57 w 376"/>
                  <a:gd name="T9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274">
                    <a:moveTo>
                      <a:pt x="56" y="29"/>
                    </a:moveTo>
                    <a:cubicBezTo>
                      <a:pt x="318" y="29"/>
                      <a:pt x="318" y="29"/>
                      <a:pt x="318" y="29"/>
                    </a:cubicBezTo>
                    <a:cubicBezTo>
                      <a:pt x="318" y="187"/>
                      <a:pt x="318" y="187"/>
                      <a:pt x="318" y="187"/>
                    </a:cubicBezTo>
                    <a:cubicBezTo>
                      <a:pt x="56" y="187"/>
                      <a:pt x="56" y="187"/>
                      <a:pt x="56" y="187"/>
                    </a:cubicBezTo>
                    <a:cubicBezTo>
                      <a:pt x="56" y="29"/>
                      <a:pt x="56" y="29"/>
                      <a:pt x="56" y="29"/>
                    </a:cubicBezTo>
                    <a:close/>
                    <a:moveTo>
                      <a:pt x="86" y="146"/>
                    </a:moveTo>
                    <a:cubicBezTo>
                      <a:pt x="86" y="155"/>
                      <a:pt x="86" y="155"/>
                      <a:pt x="86" y="155"/>
                    </a:cubicBezTo>
                    <a:cubicBezTo>
                      <a:pt x="256" y="155"/>
                      <a:pt x="256" y="155"/>
                      <a:pt x="256" y="155"/>
                    </a:cubicBezTo>
                    <a:cubicBezTo>
                      <a:pt x="256" y="146"/>
                      <a:pt x="256" y="146"/>
                      <a:pt x="256" y="146"/>
                    </a:cubicBezTo>
                    <a:cubicBezTo>
                      <a:pt x="86" y="146"/>
                      <a:pt x="86" y="146"/>
                      <a:pt x="86" y="146"/>
                    </a:cubicBezTo>
                    <a:close/>
                    <a:moveTo>
                      <a:pt x="86" y="125"/>
                    </a:moveTo>
                    <a:cubicBezTo>
                      <a:pt x="86" y="134"/>
                      <a:pt x="86" y="134"/>
                      <a:pt x="86" y="134"/>
                    </a:cubicBezTo>
                    <a:cubicBezTo>
                      <a:pt x="256" y="134"/>
                      <a:pt x="256" y="134"/>
                      <a:pt x="256" y="134"/>
                    </a:cubicBezTo>
                    <a:cubicBezTo>
                      <a:pt x="256" y="125"/>
                      <a:pt x="256" y="125"/>
                      <a:pt x="256" y="125"/>
                    </a:cubicBezTo>
                    <a:cubicBezTo>
                      <a:pt x="86" y="125"/>
                      <a:pt x="86" y="125"/>
                      <a:pt x="86" y="125"/>
                    </a:cubicBezTo>
                    <a:close/>
                    <a:moveTo>
                      <a:pt x="86" y="100"/>
                    </a:moveTo>
                    <a:cubicBezTo>
                      <a:pt x="86" y="108"/>
                      <a:pt x="86" y="108"/>
                      <a:pt x="86" y="108"/>
                    </a:cubicBezTo>
                    <a:cubicBezTo>
                      <a:pt x="304" y="108"/>
                      <a:pt x="304" y="108"/>
                      <a:pt x="304" y="108"/>
                    </a:cubicBezTo>
                    <a:cubicBezTo>
                      <a:pt x="304" y="100"/>
                      <a:pt x="304" y="100"/>
                      <a:pt x="304" y="100"/>
                    </a:cubicBezTo>
                    <a:cubicBezTo>
                      <a:pt x="86" y="100"/>
                      <a:pt x="86" y="100"/>
                      <a:pt x="86" y="100"/>
                    </a:cubicBezTo>
                    <a:close/>
                    <a:moveTo>
                      <a:pt x="86" y="76"/>
                    </a:moveTo>
                    <a:cubicBezTo>
                      <a:pt x="86" y="85"/>
                      <a:pt x="86" y="85"/>
                      <a:pt x="86" y="85"/>
                    </a:cubicBezTo>
                    <a:cubicBezTo>
                      <a:pt x="304" y="85"/>
                      <a:pt x="304" y="85"/>
                      <a:pt x="304" y="85"/>
                    </a:cubicBezTo>
                    <a:cubicBezTo>
                      <a:pt x="304" y="76"/>
                      <a:pt x="304" y="76"/>
                      <a:pt x="304" y="76"/>
                    </a:cubicBezTo>
                    <a:cubicBezTo>
                      <a:pt x="86" y="76"/>
                      <a:pt x="86" y="76"/>
                      <a:pt x="86" y="76"/>
                    </a:cubicBezTo>
                    <a:close/>
                    <a:moveTo>
                      <a:pt x="86" y="52"/>
                    </a:moveTo>
                    <a:cubicBezTo>
                      <a:pt x="86" y="61"/>
                      <a:pt x="86" y="61"/>
                      <a:pt x="86" y="61"/>
                    </a:cubicBezTo>
                    <a:cubicBezTo>
                      <a:pt x="304" y="61"/>
                      <a:pt x="304" y="61"/>
                      <a:pt x="304" y="61"/>
                    </a:cubicBezTo>
                    <a:cubicBezTo>
                      <a:pt x="304" y="52"/>
                      <a:pt x="304" y="52"/>
                      <a:pt x="304" y="52"/>
                    </a:cubicBezTo>
                    <a:cubicBezTo>
                      <a:pt x="86" y="52"/>
                      <a:pt x="86" y="52"/>
                      <a:pt x="86" y="52"/>
                    </a:cubicBezTo>
                    <a:close/>
                    <a:moveTo>
                      <a:pt x="167" y="230"/>
                    </a:moveTo>
                    <a:cubicBezTo>
                      <a:pt x="207" y="230"/>
                      <a:pt x="207" y="230"/>
                      <a:pt x="207" y="230"/>
                    </a:cubicBezTo>
                    <a:cubicBezTo>
                      <a:pt x="221" y="253"/>
                      <a:pt x="221" y="253"/>
                      <a:pt x="221" y="253"/>
                    </a:cubicBezTo>
                    <a:cubicBezTo>
                      <a:pt x="155" y="253"/>
                      <a:pt x="155" y="253"/>
                      <a:pt x="155" y="253"/>
                    </a:cubicBezTo>
                    <a:cubicBezTo>
                      <a:pt x="167" y="230"/>
                      <a:pt x="167" y="230"/>
                      <a:pt x="167" y="230"/>
                    </a:cubicBezTo>
                    <a:close/>
                    <a:moveTo>
                      <a:pt x="57" y="0"/>
                    </a:moveTo>
                    <a:cubicBezTo>
                      <a:pt x="42" y="0"/>
                      <a:pt x="30" y="12"/>
                      <a:pt x="30" y="27"/>
                    </a:cubicBezTo>
                    <a:cubicBezTo>
                      <a:pt x="30" y="183"/>
                      <a:pt x="30" y="183"/>
                      <a:pt x="30" y="183"/>
                    </a:cubicBezTo>
                    <a:cubicBezTo>
                      <a:pt x="30" y="196"/>
                      <a:pt x="38" y="207"/>
                      <a:pt x="50" y="210"/>
                    </a:cubicBezTo>
                    <a:cubicBezTo>
                      <a:pt x="50" y="210"/>
                      <a:pt x="50" y="210"/>
                      <a:pt x="50" y="210"/>
                    </a:cubicBezTo>
                    <a:cubicBezTo>
                      <a:pt x="0" y="249"/>
                      <a:pt x="0" y="249"/>
                      <a:pt x="0" y="249"/>
                    </a:cubicBezTo>
                    <a:cubicBezTo>
                      <a:pt x="0" y="274"/>
                      <a:pt x="0" y="274"/>
                      <a:pt x="0" y="274"/>
                    </a:cubicBezTo>
                    <a:cubicBezTo>
                      <a:pt x="376" y="274"/>
                      <a:pt x="376" y="274"/>
                      <a:pt x="376" y="274"/>
                    </a:cubicBezTo>
                    <a:cubicBezTo>
                      <a:pt x="376" y="249"/>
                      <a:pt x="376" y="249"/>
                      <a:pt x="376" y="249"/>
                    </a:cubicBezTo>
                    <a:cubicBezTo>
                      <a:pt x="322" y="210"/>
                      <a:pt x="322" y="210"/>
                      <a:pt x="322" y="210"/>
                    </a:cubicBezTo>
                    <a:cubicBezTo>
                      <a:pt x="335" y="208"/>
                      <a:pt x="344" y="196"/>
                      <a:pt x="344" y="183"/>
                    </a:cubicBezTo>
                    <a:cubicBezTo>
                      <a:pt x="344" y="27"/>
                      <a:pt x="344" y="27"/>
                      <a:pt x="344" y="27"/>
                    </a:cubicBezTo>
                    <a:cubicBezTo>
                      <a:pt x="344" y="12"/>
                      <a:pt x="332" y="0"/>
                      <a:pt x="316" y="0"/>
                    </a:cubicBezTo>
                    <a:lnTo>
                      <a:pt x="57" y="0"/>
                    </a:lnTo>
                    <a:close/>
                  </a:path>
                </a:pathLst>
              </a:custGeom>
              <a:solidFill>
                <a:schemeClr val="bg1"/>
              </a:solidFill>
              <a:ln>
                <a:noFill/>
              </a:ln>
            </p:spPr>
            <p:txBody>
              <a:bodyPr vert="horz" wrap="square" lIns="68580" tIns="34290" rIns="68580" bIns="34290" numCol="1" anchor="t" anchorCtr="0" compatLnSpc="1"/>
              <a:lstStyle/>
              <a:p>
                <a:endParaRPr lang="zh-CN" altLang="en-US" sz="1015">
                  <a:latin typeface="华文行楷" charset="0"/>
                  <a:ea typeface="华文行楷" charset="0"/>
                </a:endParaRPr>
              </a:p>
            </p:txBody>
          </p:sp>
        </p:grpSp>
        <p:grpSp>
          <p:nvGrpSpPr>
            <p:cNvPr id="9" name="组合 8"/>
            <p:cNvGrpSpPr/>
            <p:nvPr/>
          </p:nvGrpSpPr>
          <p:grpSpPr>
            <a:xfrm>
              <a:off x="6358270" y="2416140"/>
              <a:ext cx="667113" cy="602967"/>
              <a:chOff x="6509193" y="3253254"/>
              <a:chExt cx="889484" cy="803956"/>
            </a:xfrm>
          </p:grpSpPr>
          <p:pic>
            <p:nvPicPr>
              <p:cNvPr id="44" name="图片 43"/>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l="16201" t="25328" r="25698" b="25072"/>
              <a:stretch>
                <a:fillRect/>
              </a:stretch>
            </p:blipFill>
            <p:spPr>
              <a:xfrm>
                <a:off x="6509193" y="3253254"/>
                <a:ext cx="889484" cy="803956"/>
              </a:xfrm>
              <a:prstGeom prst="rect">
                <a:avLst/>
              </a:prstGeom>
            </p:spPr>
          </p:pic>
          <p:sp>
            <p:nvSpPr>
              <p:cNvPr id="45" name="Freeform 9"/>
              <p:cNvSpPr>
                <a:spLocks noEditPoints="1"/>
              </p:cNvSpPr>
              <p:nvPr/>
            </p:nvSpPr>
            <p:spPr bwMode="auto">
              <a:xfrm>
                <a:off x="6743931" y="3506489"/>
                <a:ext cx="356232" cy="318312"/>
              </a:xfrm>
              <a:custGeom>
                <a:avLst/>
                <a:gdLst>
                  <a:gd name="T0" fmla="*/ 29 w 282"/>
                  <a:gd name="T1" fmla="*/ 50 h 252"/>
                  <a:gd name="T2" fmla="*/ 0 w 282"/>
                  <a:gd name="T3" fmla="*/ 81 h 252"/>
                  <a:gd name="T4" fmla="*/ 0 w 282"/>
                  <a:gd name="T5" fmla="*/ 177 h 252"/>
                  <a:gd name="T6" fmla="*/ 30 w 282"/>
                  <a:gd name="T7" fmla="*/ 208 h 252"/>
                  <a:gd name="T8" fmla="*/ 41 w 282"/>
                  <a:gd name="T9" fmla="*/ 208 h 252"/>
                  <a:gd name="T10" fmla="*/ 41 w 282"/>
                  <a:gd name="T11" fmla="*/ 252 h 252"/>
                  <a:gd name="T12" fmla="*/ 73 w 282"/>
                  <a:gd name="T13" fmla="*/ 208 h 252"/>
                  <a:gd name="T14" fmla="*/ 193 w 282"/>
                  <a:gd name="T15" fmla="*/ 208 h 252"/>
                  <a:gd name="T16" fmla="*/ 204 w 282"/>
                  <a:gd name="T17" fmla="*/ 206 h 252"/>
                  <a:gd name="T18" fmla="*/ 190 w 282"/>
                  <a:gd name="T19" fmla="*/ 187 h 252"/>
                  <a:gd name="T20" fmla="*/ 81 w 282"/>
                  <a:gd name="T21" fmla="*/ 187 h 252"/>
                  <a:gd name="T22" fmla="*/ 44 w 282"/>
                  <a:gd name="T23" fmla="*/ 171 h 252"/>
                  <a:gd name="T24" fmla="*/ 29 w 282"/>
                  <a:gd name="T25" fmla="*/ 135 h 252"/>
                  <a:gd name="T26" fmla="*/ 29 w 282"/>
                  <a:gd name="T27" fmla="*/ 50 h 252"/>
                  <a:gd name="T28" fmla="*/ 81 w 282"/>
                  <a:gd name="T29" fmla="*/ 0 h 252"/>
                  <a:gd name="T30" fmla="*/ 244 w 282"/>
                  <a:gd name="T31" fmla="*/ 0 h 252"/>
                  <a:gd name="T32" fmla="*/ 271 w 282"/>
                  <a:gd name="T33" fmla="*/ 11 h 252"/>
                  <a:gd name="T34" fmla="*/ 282 w 282"/>
                  <a:gd name="T35" fmla="*/ 38 h 252"/>
                  <a:gd name="T36" fmla="*/ 282 w 282"/>
                  <a:gd name="T37" fmla="*/ 135 h 252"/>
                  <a:gd name="T38" fmla="*/ 271 w 282"/>
                  <a:gd name="T39" fmla="*/ 162 h 252"/>
                  <a:gd name="T40" fmla="*/ 244 w 282"/>
                  <a:gd name="T41" fmla="*/ 173 h 252"/>
                  <a:gd name="T42" fmla="*/ 241 w 282"/>
                  <a:gd name="T43" fmla="*/ 173 h 252"/>
                  <a:gd name="T44" fmla="*/ 241 w 282"/>
                  <a:gd name="T45" fmla="*/ 210 h 252"/>
                  <a:gd name="T46" fmla="*/ 234 w 282"/>
                  <a:gd name="T47" fmla="*/ 217 h 252"/>
                  <a:gd name="T48" fmla="*/ 227 w 282"/>
                  <a:gd name="T49" fmla="*/ 214 h 252"/>
                  <a:gd name="T50" fmla="*/ 197 w 282"/>
                  <a:gd name="T51" fmla="*/ 173 h 252"/>
                  <a:gd name="T52" fmla="*/ 81 w 282"/>
                  <a:gd name="T53" fmla="*/ 173 h 252"/>
                  <a:gd name="T54" fmla="*/ 54 w 282"/>
                  <a:gd name="T55" fmla="*/ 162 h 252"/>
                  <a:gd name="T56" fmla="*/ 43 w 282"/>
                  <a:gd name="T57" fmla="*/ 135 h 252"/>
                  <a:gd name="T58" fmla="*/ 43 w 282"/>
                  <a:gd name="T59" fmla="*/ 38 h 252"/>
                  <a:gd name="T60" fmla="*/ 54 w 282"/>
                  <a:gd name="T61" fmla="*/ 11 h 252"/>
                  <a:gd name="T62" fmla="*/ 81 w 282"/>
                  <a:gd name="T63" fmla="*/ 0 h 252"/>
                  <a:gd name="T64" fmla="*/ 244 w 282"/>
                  <a:gd name="T65" fmla="*/ 15 h 252"/>
                  <a:gd name="T66" fmla="*/ 260 w 282"/>
                  <a:gd name="T67" fmla="*/ 22 h 252"/>
                  <a:gd name="T68" fmla="*/ 267 w 282"/>
                  <a:gd name="T69" fmla="*/ 38 h 252"/>
                  <a:gd name="T70" fmla="*/ 267 w 282"/>
                  <a:gd name="T71" fmla="*/ 135 h 252"/>
                  <a:gd name="T72" fmla="*/ 260 w 282"/>
                  <a:gd name="T73" fmla="*/ 151 h 252"/>
                  <a:gd name="T74" fmla="*/ 244 w 282"/>
                  <a:gd name="T75" fmla="*/ 158 h 252"/>
                  <a:gd name="T76" fmla="*/ 234 w 282"/>
                  <a:gd name="T77" fmla="*/ 158 h 252"/>
                  <a:gd name="T78" fmla="*/ 226 w 282"/>
                  <a:gd name="T79" fmla="*/ 166 h 252"/>
                  <a:gd name="T80" fmla="*/ 226 w 282"/>
                  <a:gd name="T81" fmla="*/ 186 h 252"/>
                  <a:gd name="T82" fmla="*/ 207 w 282"/>
                  <a:gd name="T83" fmla="*/ 161 h 252"/>
                  <a:gd name="T84" fmla="*/ 201 w 282"/>
                  <a:gd name="T85" fmla="*/ 158 h 252"/>
                  <a:gd name="T86" fmla="*/ 201 w 282"/>
                  <a:gd name="T87" fmla="*/ 158 h 252"/>
                  <a:gd name="T88" fmla="*/ 81 w 282"/>
                  <a:gd name="T89" fmla="*/ 158 h 252"/>
                  <a:gd name="T90" fmla="*/ 65 w 282"/>
                  <a:gd name="T91" fmla="*/ 151 h 252"/>
                  <a:gd name="T92" fmla="*/ 58 w 282"/>
                  <a:gd name="T93" fmla="*/ 135 h 252"/>
                  <a:gd name="T94" fmla="*/ 58 w 282"/>
                  <a:gd name="T95" fmla="*/ 38 h 252"/>
                  <a:gd name="T96" fmla="*/ 65 w 282"/>
                  <a:gd name="T97" fmla="*/ 22 h 252"/>
                  <a:gd name="T98" fmla="*/ 81 w 282"/>
                  <a:gd name="T99" fmla="*/ 15 h 252"/>
                  <a:gd name="T100" fmla="*/ 244 w 282"/>
                  <a:gd name="T101" fmla="*/ 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252">
                    <a:moveTo>
                      <a:pt x="29" y="50"/>
                    </a:moveTo>
                    <a:cubicBezTo>
                      <a:pt x="13" y="51"/>
                      <a:pt x="0" y="64"/>
                      <a:pt x="0" y="81"/>
                    </a:cubicBezTo>
                    <a:cubicBezTo>
                      <a:pt x="0" y="177"/>
                      <a:pt x="0" y="177"/>
                      <a:pt x="0" y="177"/>
                    </a:cubicBezTo>
                    <a:cubicBezTo>
                      <a:pt x="0" y="194"/>
                      <a:pt x="14" y="208"/>
                      <a:pt x="30" y="208"/>
                    </a:cubicBezTo>
                    <a:cubicBezTo>
                      <a:pt x="41" y="208"/>
                      <a:pt x="41" y="208"/>
                      <a:pt x="41" y="208"/>
                    </a:cubicBezTo>
                    <a:cubicBezTo>
                      <a:pt x="41" y="252"/>
                      <a:pt x="41" y="252"/>
                      <a:pt x="41" y="252"/>
                    </a:cubicBezTo>
                    <a:cubicBezTo>
                      <a:pt x="73" y="208"/>
                      <a:pt x="73" y="208"/>
                      <a:pt x="73" y="208"/>
                    </a:cubicBezTo>
                    <a:cubicBezTo>
                      <a:pt x="193" y="208"/>
                      <a:pt x="193" y="208"/>
                      <a:pt x="193" y="208"/>
                    </a:cubicBezTo>
                    <a:cubicBezTo>
                      <a:pt x="197" y="208"/>
                      <a:pt x="201" y="207"/>
                      <a:pt x="204" y="206"/>
                    </a:cubicBezTo>
                    <a:cubicBezTo>
                      <a:pt x="190" y="187"/>
                      <a:pt x="190" y="187"/>
                      <a:pt x="190" y="187"/>
                    </a:cubicBezTo>
                    <a:cubicBezTo>
                      <a:pt x="81" y="187"/>
                      <a:pt x="81" y="187"/>
                      <a:pt x="81" y="187"/>
                    </a:cubicBezTo>
                    <a:cubicBezTo>
                      <a:pt x="67" y="187"/>
                      <a:pt x="54" y="181"/>
                      <a:pt x="44" y="171"/>
                    </a:cubicBezTo>
                    <a:cubicBezTo>
                      <a:pt x="35" y="162"/>
                      <a:pt x="29" y="149"/>
                      <a:pt x="29" y="135"/>
                    </a:cubicBezTo>
                    <a:cubicBezTo>
                      <a:pt x="29" y="50"/>
                      <a:pt x="29" y="50"/>
                      <a:pt x="29" y="50"/>
                    </a:cubicBezTo>
                    <a:close/>
                    <a:moveTo>
                      <a:pt x="81" y="0"/>
                    </a:moveTo>
                    <a:cubicBezTo>
                      <a:pt x="244" y="0"/>
                      <a:pt x="244" y="0"/>
                      <a:pt x="244" y="0"/>
                    </a:cubicBezTo>
                    <a:cubicBezTo>
                      <a:pt x="254" y="0"/>
                      <a:pt x="264" y="4"/>
                      <a:pt x="271" y="11"/>
                    </a:cubicBezTo>
                    <a:cubicBezTo>
                      <a:pt x="278" y="18"/>
                      <a:pt x="282" y="28"/>
                      <a:pt x="282" y="38"/>
                    </a:cubicBezTo>
                    <a:cubicBezTo>
                      <a:pt x="282" y="135"/>
                      <a:pt x="282" y="135"/>
                      <a:pt x="282" y="135"/>
                    </a:cubicBezTo>
                    <a:cubicBezTo>
                      <a:pt x="282" y="145"/>
                      <a:pt x="278" y="155"/>
                      <a:pt x="271" y="162"/>
                    </a:cubicBezTo>
                    <a:cubicBezTo>
                      <a:pt x="264" y="169"/>
                      <a:pt x="254" y="173"/>
                      <a:pt x="244" y="173"/>
                    </a:cubicBezTo>
                    <a:cubicBezTo>
                      <a:pt x="241" y="173"/>
                      <a:pt x="241" y="173"/>
                      <a:pt x="241" y="173"/>
                    </a:cubicBezTo>
                    <a:cubicBezTo>
                      <a:pt x="241" y="210"/>
                      <a:pt x="241" y="210"/>
                      <a:pt x="241" y="210"/>
                    </a:cubicBezTo>
                    <a:cubicBezTo>
                      <a:pt x="241" y="214"/>
                      <a:pt x="238" y="217"/>
                      <a:pt x="234" y="217"/>
                    </a:cubicBezTo>
                    <a:cubicBezTo>
                      <a:pt x="231" y="217"/>
                      <a:pt x="228" y="216"/>
                      <a:pt x="227" y="214"/>
                    </a:cubicBezTo>
                    <a:cubicBezTo>
                      <a:pt x="197" y="173"/>
                      <a:pt x="197" y="173"/>
                      <a:pt x="197" y="173"/>
                    </a:cubicBezTo>
                    <a:cubicBezTo>
                      <a:pt x="81" y="173"/>
                      <a:pt x="81" y="173"/>
                      <a:pt x="81" y="173"/>
                    </a:cubicBezTo>
                    <a:cubicBezTo>
                      <a:pt x="70" y="173"/>
                      <a:pt x="61" y="169"/>
                      <a:pt x="54" y="162"/>
                    </a:cubicBezTo>
                    <a:cubicBezTo>
                      <a:pt x="47" y="155"/>
                      <a:pt x="43" y="145"/>
                      <a:pt x="43" y="135"/>
                    </a:cubicBezTo>
                    <a:cubicBezTo>
                      <a:pt x="43" y="38"/>
                      <a:pt x="43" y="38"/>
                      <a:pt x="43" y="38"/>
                    </a:cubicBezTo>
                    <a:cubicBezTo>
                      <a:pt x="43" y="28"/>
                      <a:pt x="47" y="18"/>
                      <a:pt x="54" y="11"/>
                    </a:cubicBezTo>
                    <a:cubicBezTo>
                      <a:pt x="61" y="4"/>
                      <a:pt x="70" y="0"/>
                      <a:pt x="81" y="0"/>
                    </a:cubicBezTo>
                    <a:close/>
                    <a:moveTo>
                      <a:pt x="244" y="15"/>
                    </a:moveTo>
                    <a:cubicBezTo>
                      <a:pt x="250" y="15"/>
                      <a:pt x="256" y="18"/>
                      <a:pt x="260" y="22"/>
                    </a:cubicBezTo>
                    <a:cubicBezTo>
                      <a:pt x="264" y="26"/>
                      <a:pt x="267" y="32"/>
                      <a:pt x="267" y="38"/>
                    </a:cubicBezTo>
                    <a:cubicBezTo>
                      <a:pt x="267" y="135"/>
                      <a:pt x="267" y="135"/>
                      <a:pt x="267" y="135"/>
                    </a:cubicBezTo>
                    <a:cubicBezTo>
                      <a:pt x="267" y="141"/>
                      <a:pt x="264" y="147"/>
                      <a:pt x="260" y="151"/>
                    </a:cubicBezTo>
                    <a:cubicBezTo>
                      <a:pt x="256" y="155"/>
                      <a:pt x="250" y="158"/>
                      <a:pt x="244" y="158"/>
                    </a:cubicBezTo>
                    <a:cubicBezTo>
                      <a:pt x="234" y="158"/>
                      <a:pt x="234" y="158"/>
                      <a:pt x="234" y="158"/>
                    </a:cubicBezTo>
                    <a:cubicBezTo>
                      <a:pt x="229" y="158"/>
                      <a:pt x="226" y="161"/>
                      <a:pt x="226" y="166"/>
                    </a:cubicBezTo>
                    <a:cubicBezTo>
                      <a:pt x="226" y="186"/>
                      <a:pt x="226" y="186"/>
                      <a:pt x="226" y="186"/>
                    </a:cubicBezTo>
                    <a:cubicBezTo>
                      <a:pt x="207" y="161"/>
                      <a:pt x="207" y="161"/>
                      <a:pt x="207" y="161"/>
                    </a:cubicBezTo>
                    <a:cubicBezTo>
                      <a:pt x="205" y="159"/>
                      <a:pt x="203" y="158"/>
                      <a:pt x="201" y="158"/>
                    </a:cubicBezTo>
                    <a:cubicBezTo>
                      <a:pt x="201" y="158"/>
                      <a:pt x="201" y="158"/>
                      <a:pt x="201" y="158"/>
                    </a:cubicBezTo>
                    <a:cubicBezTo>
                      <a:pt x="81" y="158"/>
                      <a:pt x="81" y="158"/>
                      <a:pt x="81" y="158"/>
                    </a:cubicBezTo>
                    <a:cubicBezTo>
                      <a:pt x="75" y="158"/>
                      <a:pt x="69" y="155"/>
                      <a:pt x="65" y="151"/>
                    </a:cubicBezTo>
                    <a:cubicBezTo>
                      <a:pt x="61" y="147"/>
                      <a:pt x="58" y="141"/>
                      <a:pt x="58" y="135"/>
                    </a:cubicBezTo>
                    <a:cubicBezTo>
                      <a:pt x="58" y="38"/>
                      <a:pt x="58" y="38"/>
                      <a:pt x="58" y="38"/>
                    </a:cubicBezTo>
                    <a:cubicBezTo>
                      <a:pt x="58" y="32"/>
                      <a:pt x="61" y="26"/>
                      <a:pt x="65" y="22"/>
                    </a:cubicBezTo>
                    <a:cubicBezTo>
                      <a:pt x="69" y="18"/>
                      <a:pt x="75" y="15"/>
                      <a:pt x="81" y="15"/>
                    </a:cubicBezTo>
                    <a:lnTo>
                      <a:pt x="244" y="15"/>
                    </a:lnTo>
                    <a:close/>
                  </a:path>
                </a:pathLst>
              </a:custGeom>
              <a:solidFill>
                <a:schemeClr val="bg1"/>
              </a:solidFill>
              <a:ln>
                <a:noFill/>
              </a:ln>
            </p:spPr>
            <p:txBody>
              <a:bodyPr vert="horz" wrap="square" lIns="68580" tIns="34290" rIns="68580" bIns="34290" numCol="1" anchor="t" anchorCtr="0" compatLnSpc="1"/>
              <a:lstStyle/>
              <a:p>
                <a:endParaRPr lang="zh-CN" altLang="en-US" sz="1015">
                  <a:latin typeface="华文行楷" charset="0"/>
                  <a:ea typeface="华文行楷" charset="0"/>
                </a:endParaRPr>
              </a:p>
            </p:txBody>
          </p:sp>
        </p:grpSp>
        <p:grpSp>
          <p:nvGrpSpPr>
            <p:cNvPr id="10" name="组合 9"/>
            <p:cNvGrpSpPr/>
            <p:nvPr/>
          </p:nvGrpSpPr>
          <p:grpSpPr>
            <a:xfrm>
              <a:off x="2568183" y="2416140"/>
              <a:ext cx="667113" cy="602967"/>
              <a:chOff x="1455744" y="3253254"/>
              <a:chExt cx="889484" cy="803956"/>
            </a:xfrm>
          </p:grpSpPr>
          <p:pic>
            <p:nvPicPr>
              <p:cNvPr id="42" name="图片 41"/>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l="16201" t="25328" r="25698" b="25072"/>
              <a:stretch>
                <a:fillRect/>
              </a:stretch>
            </p:blipFill>
            <p:spPr>
              <a:xfrm>
                <a:off x="1455744" y="3253254"/>
                <a:ext cx="889484" cy="803956"/>
              </a:xfrm>
              <a:prstGeom prst="rect">
                <a:avLst/>
              </a:prstGeom>
            </p:spPr>
          </p:pic>
          <p:sp>
            <p:nvSpPr>
              <p:cNvPr id="43" name="Freeform 11"/>
              <p:cNvSpPr>
                <a:spLocks noEditPoints="1"/>
              </p:cNvSpPr>
              <p:nvPr/>
            </p:nvSpPr>
            <p:spPr bwMode="auto">
              <a:xfrm>
                <a:off x="1758687" y="3492068"/>
                <a:ext cx="283598" cy="347154"/>
              </a:xfrm>
              <a:custGeom>
                <a:avLst/>
                <a:gdLst>
                  <a:gd name="T0" fmla="*/ 160 w 224"/>
                  <a:gd name="T1" fmla="*/ 265 h 275"/>
                  <a:gd name="T2" fmla="*/ 171 w 224"/>
                  <a:gd name="T3" fmla="*/ 258 h 275"/>
                  <a:gd name="T4" fmla="*/ 147 w 224"/>
                  <a:gd name="T5" fmla="*/ 225 h 275"/>
                  <a:gd name="T6" fmla="*/ 126 w 224"/>
                  <a:gd name="T7" fmla="*/ 190 h 275"/>
                  <a:gd name="T8" fmla="*/ 109 w 224"/>
                  <a:gd name="T9" fmla="*/ 199 h 275"/>
                  <a:gd name="T10" fmla="*/ 54 w 224"/>
                  <a:gd name="T11" fmla="*/ 100 h 275"/>
                  <a:gd name="T12" fmla="*/ 71 w 224"/>
                  <a:gd name="T13" fmla="*/ 91 h 275"/>
                  <a:gd name="T14" fmla="*/ 53 w 224"/>
                  <a:gd name="T15" fmla="*/ 55 h 275"/>
                  <a:gd name="T16" fmla="*/ 38 w 224"/>
                  <a:gd name="T17" fmla="*/ 16 h 275"/>
                  <a:gd name="T18" fmla="*/ 27 w 224"/>
                  <a:gd name="T19" fmla="*/ 22 h 275"/>
                  <a:gd name="T20" fmla="*/ 2 w 224"/>
                  <a:gd name="T21" fmla="*/ 62 h 275"/>
                  <a:gd name="T22" fmla="*/ 3 w 224"/>
                  <a:gd name="T23" fmla="*/ 63 h 275"/>
                  <a:gd name="T24" fmla="*/ 3 w 224"/>
                  <a:gd name="T25" fmla="*/ 63 h 275"/>
                  <a:gd name="T26" fmla="*/ 5 w 224"/>
                  <a:gd name="T27" fmla="*/ 75 h 275"/>
                  <a:gd name="T28" fmla="*/ 5 w 224"/>
                  <a:gd name="T29" fmla="*/ 75 h 275"/>
                  <a:gd name="T30" fmla="*/ 5 w 224"/>
                  <a:gd name="T31" fmla="*/ 75 h 275"/>
                  <a:gd name="T32" fmla="*/ 103 w 224"/>
                  <a:gd name="T33" fmla="*/ 253 h 275"/>
                  <a:gd name="T34" fmla="*/ 104 w 224"/>
                  <a:gd name="T35" fmla="*/ 254 h 275"/>
                  <a:gd name="T36" fmla="*/ 113 w 224"/>
                  <a:gd name="T37" fmla="*/ 263 h 275"/>
                  <a:gd name="T38" fmla="*/ 160 w 224"/>
                  <a:gd name="T39" fmla="*/ 265 h 275"/>
                  <a:gd name="T40" fmla="*/ 195 w 224"/>
                  <a:gd name="T41" fmla="*/ 5 h 275"/>
                  <a:gd name="T42" fmla="*/ 179 w 224"/>
                  <a:gd name="T43" fmla="*/ 4 h 275"/>
                  <a:gd name="T44" fmla="*/ 178 w 224"/>
                  <a:gd name="T45" fmla="*/ 21 h 275"/>
                  <a:gd name="T46" fmla="*/ 201 w 224"/>
                  <a:gd name="T47" fmla="*/ 87 h 275"/>
                  <a:gd name="T48" fmla="*/ 177 w 224"/>
                  <a:gd name="T49" fmla="*/ 154 h 275"/>
                  <a:gd name="T50" fmla="*/ 177 w 224"/>
                  <a:gd name="T51" fmla="*/ 170 h 275"/>
                  <a:gd name="T52" fmla="*/ 194 w 224"/>
                  <a:gd name="T53" fmla="*/ 170 h 275"/>
                  <a:gd name="T54" fmla="*/ 224 w 224"/>
                  <a:gd name="T55" fmla="*/ 87 h 275"/>
                  <a:gd name="T56" fmla="*/ 195 w 224"/>
                  <a:gd name="T57" fmla="*/ 5 h 275"/>
                  <a:gd name="T58" fmla="*/ 166 w 224"/>
                  <a:gd name="T59" fmla="*/ 51 h 275"/>
                  <a:gd name="T60" fmla="*/ 176 w 224"/>
                  <a:gd name="T61" fmla="*/ 90 h 275"/>
                  <a:gd name="T62" fmla="*/ 164 w 224"/>
                  <a:gd name="T63" fmla="*/ 129 h 275"/>
                  <a:gd name="T64" fmla="*/ 148 w 224"/>
                  <a:gd name="T65" fmla="*/ 133 h 275"/>
                  <a:gd name="T66" fmla="*/ 144 w 224"/>
                  <a:gd name="T67" fmla="*/ 117 h 275"/>
                  <a:gd name="T68" fmla="*/ 153 w 224"/>
                  <a:gd name="T69" fmla="*/ 90 h 275"/>
                  <a:gd name="T70" fmla="*/ 146 w 224"/>
                  <a:gd name="T71" fmla="*/ 61 h 275"/>
                  <a:gd name="T72" fmla="*/ 151 w 224"/>
                  <a:gd name="T73" fmla="*/ 46 h 275"/>
                  <a:gd name="T74" fmla="*/ 166 w 224"/>
                  <a:gd name="T75" fmla="*/ 51 h 275"/>
                  <a:gd name="T76" fmla="*/ 181 w 224"/>
                  <a:gd name="T77" fmla="*/ 253 h 275"/>
                  <a:gd name="T78" fmla="*/ 156 w 224"/>
                  <a:gd name="T79" fmla="*/ 219 h 275"/>
                  <a:gd name="T80" fmla="*/ 135 w 224"/>
                  <a:gd name="T81" fmla="*/ 185 h 275"/>
                  <a:gd name="T82" fmla="*/ 148 w 224"/>
                  <a:gd name="T83" fmla="*/ 178 h 275"/>
                  <a:gd name="T84" fmla="*/ 193 w 224"/>
                  <a:gd name="T85" fmla="*/ 247 h 275"/>
                  <a:gd name="T86" fmla="*/ 181 w 224"/>
                  <a:gd name="T87" fmla="*/ 253 h 275"/>
                  <a:gd name="T88" fmla="*/ 80 w 224"/>
                  <a:gd name="T89" fmla="*/ 85 h 275"/>
                  <a:gd name="T90" fmla="*/ 63 w 224"/>
                  <a:gd name="T91" fmla="*/ 51 h 275"/>
                  <a:gd name="T92" fmla="*/ 47 w 224"/>
                  <a:gd name="T93" fmla="*/ 11 h 275"/>
                  <a:gd name="T94" fmla="*/ 58 w 224"/>
                  <a:gd name="T95" fmla="*/ 5 h 275"/>
                  <a:gd name="T96" fmla="*/ 91 w 224"/>
                  <a:gd name="T97" fmla="*/ 79 h 275"/>
                  <a:gd name="T98" fmla="*/ 80 w 224"/>
                  <a:gd name="T99" fmla="*/ 8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275">
                    <a:moveTo>
                      <a:pt x="160" y="265"/>
                    </a:moveTo>
                    <a:cubicBezTo>
                      <a:pt x="171" y="258"/>
                      <a:pt x="171" y="258"/>
                      <a:pt x="171" y="258"/>
                    </a:cubicBezTo>
                    <a:cubicBezTo>
                      <a:pt x="162" y="248"/>
                      <a:pt x="154" y="236"/>
                      <a:pt x="147" y="225"/>
                    </a:cubicBezTo>
                    <a:cubicBezTo>
                      <a:pt x="139" y="214"/>
                      <a:pt x="132" y="202"/>
                      <a:pt x="126" y="190"/>
                    </a:cubicBezTo>
                    <a:cubicBezTo>
                      <a:pt x="109" y="199"/>
                      <a:pt x="109" y="199"/>
                      <a:pt x="109" y="199"/>
                    </a:cubicBezTo>
                    <a:cubicBezTo>
                      <a:pt x="88" y="169"/>
                      <a:pt x="69" y="136"/>
                      <a:pt x="54" y="100"/>
                    </a:cubicBezTo>
                    <a:cubicBezTo>
                      <a:pt x="71" y="91"/>
                      <a:pt x="71" y="91"/>
                      <a:pt x="71" y="91"/>
                    </a:cubicBezTo>
                    <a:cubicBezTo>
                      <a:pt x="65" y="79"/>
                      <a:pt x="59" y="67"/>
                      <a:pt x="53" y="55"/>
                    </a:cubicBezTo>
                    <a:cubicBezTo>
                      <a:pt x="47" y="42"/>
                      <a:pt x="42" y="29"/>
                      <a:pt x="38" y="16"/>
                    </a:cubicBezTo>
                    <a:cubicBezTo>
                      <a:pt x="27" y="22"/>
                      <a:pt x="27" y="22"/>
                      <a:pt x="27" y="22"/>
                    </a:cubicBezTo>
                    <a:cubicBezTo>
                      <a:pt x="8" y="33"/>
                      <a:pt x="0" y="46"/>
                      <a:pt x="2" y="62"/>
                    </a:cubicBezTo>
                    <a:cubicBezTo>
                      <a:pt x="3" y="63"/>
                      <a:pt x="3" y="63"/>
                      <a:pt x="3" y="63"/>
                    </a:cubicBezTo>
                    <a:cubicBezTo>
                      <a:pt x="3" y="63"/>
                      <a:pt x="3" y="63"/>
                      <a:pt x="3" y="63"/>
                    </a:cubicBezTo>
                    <a:cubicBezTo>
                      <a:pt x="3" y="67"/>
                      <a:pt x="4" y="71"/>
                      <a:pt x="5" y="75"/>
                    </a:cubicBezTo>
                    <a:cubicBezTo>
                      <a:pt x="5" y="75"/>
                      <a:pt x="5" y="75"/>
                      <a:pt x="5" y="75"/>
                    </a:cubicBezTo>
                    <a:cubicBezTo>
                      <a:pt x="5" y="75"/>
                      <a:pt x="5" y="75"/>
                      <a:pt x="5" y="75"/>
                    </a:cubicBezTo>
                    <a:cubicBezTo>
                      <a:pt x="23" y="143"/>
                      <a:pt x="57" y="201"/>
                      <a:pt x="103" y="253"/>
                    </a:cubicBezTo>
                    <a:cubicBezTo>
                      <a:pt x="104" y="253"/>
                      <a:pt x="104" y="254"/>
                      <a:pt x="104" y="254"/>
                    </a:cubicBezTo>
                    <a:cubicBezTo>
                      <a:pt x="107" y="257"/>
                      <a:pt x="110" y="260"/>
                      <a:pt x="113" y="263"/>
                    </a:cubicBezTo>
                    <a:cubicBezTo>
                      <a:pt x="125" y="274"/>
                      <a:pt x="141" y="275"/>
                      <a:pt x="160" y="265"/>
                    </a:cubicBezTo>
                    <a:close/>
                    <a:moveTo>
                      <a:pt x="195" y="5"/>
                    </a:moveTo>
                    <a:cubicBezTo>
                      <a:pt x="191" y="0"/>
                      <a:pt x="184" y="0"/>
                      <a:pt x="179" y="4"/>
                    </a:cubicBezTo>
                    <a:cubicBezTo>
                      <a:pt x="174" y="9"/>
                      <a:pt x="174" y="16"/>
                      <a:pt x="178" y="21"/>
                    </a:cubicBezTo>
                    <a:cubicBezTo>
                      <a:pt x="194" y="38"/>
                      <a:pt x="201" y="63"/>
                      <a:pt x="201" y="87"/>
                    </a:cubicBezTo>
                    <a:cubicBezTo>
                      <a:pt x="201" y="113"/>
                      <a:pt x="192" y="138"/>
                      <a:pt x="177" y="154"/>
                    </a:cubicBezTo>
                    <a:cubicBezTo>
                      <a:pt x="173" y="159"/>
                      <a:pt x="173" y="166"/>
                      <a:pt x="177" y="170"/>
                    </a:cubicBezTo>
                    <a:cubicBezTo>
                      <a:pt x="182" y="175"/>
                      <a:pt x="189" y="175"/>
                      <a:pt x="194" y="170"/>
                    </a:cubicBezTo>
                    <a:cubicBezTo>
                      <a:pt x="213" y="150"/>
                      <a:pt x="224" y="119"/>
                      <a:pt x="224" y="87"/>
                    </a:cubicBezTo>
                    <a:cubicBezTo>
                      <a:pt x="224" y="57"/>
                      <a:pt x="215" y="27"/>
                      <a:pt x="195" y="5"/>
                    </a:cubicBezTo>
                    <a:close/>
                    <a:moveTo>
                      <a:pt x="166" y="51"/>
                    </a:moveTo>
                    <a:cubicBezTo>
                      <a:pt x="173" y="64"/>
                      <a:pt x="176" y="77"/>
                      <a:pt x="176" y="90"/>
                    </a:cubicBezTo>
                    <a:cubicBezTo>
                      <a:pt x="175" y="104"/>
                      <a:pt x="171" y="117"/>
                      <a:pt x="164" y="129"/>
                    </a:cubicBezTo>
                    <a:cubicBezTo>
                      <a:pt x="160" y="135"/>
                      <a:pt x="153" y="136"/>
                      <a:pt x="148" y="133"/>
                    </a:cubicBezTo>
                    <a:cubicBezTo>
                      <a:pt x="142" y="129"/>
                      <a:pt x="140" y="122"/>
                      <a:pt x="144" y="117"/>
                    </a:cubicBezTo>
                    <a:cubicBezTo>
                      <a:pt x="149" y="108"/>
                      <a:pt x="152" y="99"/>
                      <a:pt x="153" y="90"/>
                    </a:cubicBezTo>
                    <a:cubicBezTo>
                      <a:pt x="153" y="81"/>
                      <a:pt x="151" y="71"/>
                      <a:pt x="146" y="61"/>
                    </a:cubicBezTo>
                    <a:cubicBezTo>
                      <a:pt x="143" y="55"/>
                      <a:pt x="145" y="48"/>
                      <a:pt x="151" y="46"/>
                    </a:cubicBezTo>
                    <a:cubicBezTo>
                      <a:pt x="157" y="43"/>
                      <a:pt x="164" y="45"/>
                      <a:pt x="166" y="51"/>
                    </a:cubicBezTo>
                    <a:close/>
                    <a:moveTo>
                      <a:pt x="181" y="253"/>
                    </a:moveTo>
                    <a:cubicBezTo>
                      <a:pt x="172" y="242"/>
                      <a:pt x="163" y="231"/>
                      <a:pt x="156" y="219"/>
                    </a:cubicBezTo>
                    <a:cubicBezTo>
                      <a:pt x="148" y="208"/>
                      <a:pt x="142" y="197"/>
                      <a:pt x="135" y="185"/>
                    </a:cubicBezTo>
                    <a:cubicBezTo>
                      <a:pt x="148" y="178"/>
                      <a:pt x="148" y="178"/>
                      <a:pt x="148" y="178"/>
                    </a:cubicBezTo>
                    <a:cubicBezTo>
                      <a:pt x="154" y="180"/>
                      <a:pt x="185" y="215"/>
                      <a:pt x="193" y="247"/>
                    </a:cubicBezTo>
                    <a:cubicBezTo>
                      <a:pt x="181" y="253"/>
                      <a:pt x="181" y="253"/>
                      <a:pt x="181" y="253"/>
                    </a:cubicBezTo>
                    <a:close/>
                    <a:moveTo>
                      <a:pt x="80" y="85"/>
                    </a:moveTo>
                    <a:cubicBezTo>
                      <a:pt x="74" y="74"/>
                      <a:pt x="68" y="63"/>
                      <a:pt x="63" y="51"/>
                    </a:cubicBezTo>
                    <a:cubicBezTo>
                      <a:pt x="57" y="38"/>
                      <a:pt x="52" y="24"/>
                      <a:pt x="47" y="11"/>
                    </a:cubicBezTo>
                    <a:cubicBezTo>
                      <a:pt x="58" y="5"/>
                      <a:pt x="58" y="5"/>
                      <a:pt x="58" y="5"/>
                    </a:cubicBezTo>
                    <a:cubicBezTo>
                      <a:pt x="73" y="16"/>
                      <a:pt x="93" y="68"/>
                      <a:pt x="91" y="79"/>
                    </a:cubicBezTo>
                    <a:lnTo>
                      <a:pt x="80" y="85"/>
                    </a:lnTo>
                    <a:close/>
                  </a:path>
                </a:pathLst>
              </a:custGeom>
              <a:solidFill>
                <a:schemeClr val="bg1"/>
              </a:solidFill>
              <a:ln>
                <a:noFill/>
              </a:ln>
            </p:spPr>
            <p:txBody>
              <a:bodyPr vert="horz" wrap="square" lIns="68580" tIns="34290" rIns="68580" bIns="34290" numCol="1" anchor="t" anchorCtr="0" compatLnSpc="1"/>
              <a:lstStyle/>
              <a:p>
                <a:endParaRPr lang="zh-CN" altLang="en-US" sz="1015">
                  <a:latin typeface="华文行楷" charset="0"/>
                  <a:ea typeface="华文行楷" charset="0"/>
                </a:endParaRPr>
              </a:p>
            </p:txBody>
          </p:sp>
        </p:grpSp>
        <p:grpSp>
          <p:nvGrpSpPr>
            <p:cNvPr id="11" name="组合 10"/>
            <p:cNvGrpSpPr/>
            <p:nvPr/>
          </p:nvGrpSpPr>
          <p:grpSpPr>
            <a:xfrm>
              <a:off x="3831545" y="2416140"/>
              <a:ext cx="667113" cy="602967"/>
              <a:chOff x="3140227" y="3253254"/>
              <a:chExt cx="889484" cy="803956"/>
            </a:xfrm>
          </p:grpSpPr>
          <p:pic>
            <p:nvPicPr>
              <p:cNvPr id="40" name="图片 39"/>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l="16201" t="25328" r="25698" b="25072"/>
              <a:stretch>
                <a:fillRect/>
              </a:stretch>
            </p:blipFill>
            <p:spPr>
              <a:xfrm>
                <a:off x="3140227" y="3253254"/>
                <a:ext cx="889484" cy="803956"/>
              </a:xfrm>
              <a:prstGeom prst="rect">
                <a:avLst/>
              </a:prstGeom>
            </p:spPr>
          </p:pic>
          <p:sp>
            <p:nvSpPr>
              <p:cNvPr id="41" name="Freeform 12"/>
              <p:cNvSpPr>
                <a:spLocks noEditPoints="1"/>
              </p:cNvSpPr>
              <p:nvPr/>
            </p:nvSpPr>
            <p:spPr bwMode="auto">
              <a:xfrm>
                <a:off x="3386415" y="3486727"/>
                <a:ext cx="381868" cy="357836"/>
              </a:xfrm>
              <a:custGeom>
                <a:avLst/>
                <a:gdLst>
                  <a:gd name="T0" fmla="*/ 65 w 302"/>
                  <a:gd name="T1" fmla="*/ 57 h 283"/>
                  <a:gd name="T2" fmla="*/ 52 w 302"/>
                  <a:gd name="T3" fmla="*/ 65 h 283"/>
                  <a:gd name="T4" fmla="*/ 48 w 302"/>
                  <a:gd name="T5" fmla="*/ 69 h 283"/>
                  <a:gd name="T6" fmla="*/ 61 w 302"/>
                  <a:gd name="T7" fmla="*/ 73 h 283"/>
                  <a:gd name="T8" fmla="*/ 60 w 302"/>
                  <a:gd name="T9" fmla="*/ 83 h 283"/>
                  <a:gd name="T10" fmla="*/ 17 w 302"/>
                  <a:gd name="T11" fmla="*/ 249 h 283"/>
                  <a:gd name="T12" fmla="*/ 131 w 302"/>
                  <a:gd name="T13" fmla="*/ 180 h 283"/>
                  <a:gd name="T14" fmla="*/ 148 w 302"/>
                  <a:gd name="T15" fmla="*/ 263 h 283"/>
                  <a:gd name="T16" fmla="*/ 20 w 302"/>
                  <a:gd name="T17" fmla="*/ 283 h 283"/>
                  <a:gd name="T18" fmla="*/ 0 w 302"/>
                  <a:gd name="T19" fmla="*/ 76 h 283"/>
                  <a:gd name="T20" fmla="*/ 186 w 302"/>
                  <a:gd name="T21" fmla="*/ 0 h 283"/>
                  <a:gd name="T22" fmla="*/ 71 w 302"/>
                  <a:gd name="T23" fmla="*/ 82 h 283"/>
                  <a:gd name="T24" fmla="*/ 99 w 302"/>
                  <a:gd name="T25" fmla="*/ 137 h 283"/>
                  <a:gd name="T26" fmla="*/ 86 w 302"/>
                  <a:gd name="T27" fmla="*/ 174 h 283"/>
                  <a:gd name="T28" fmla="*/ 97 w 302"/>
                  <a:gd name="T29" fmla="*/ 184 h 283"/>
                  <a:gd name="T30" fmla="*/ 166 w 302"/>
                  <a:gd name="T31" fmla="*/ 163 h 283"/>
                  <a:gd name="T32" fmla="*/ 267 w 302"/>
                  <a:gd name="T33" fmla="*/ 141 h 283"/>
                  <a:gd name="T34" fmla="*/ 267 w 302"/>
                  <a:gd name="T35" fmla="*/ 23 h 283"/>
                  <a:gd name="T36" fmla="*/ 259 w 302"/>
                  <a:gd name="T37" fmla="*/ 36 h 283"/>
                  <a:gd name="T38" fmla="*/ 114 w 302"/>
                  <a:gd name="T39" fmla="*/ 36 h 283"/>
                  <a:gd name="T40" fmla="*/ 93 w 302"/>
                  <a:gd name="T41" fmla="*/ 106 h 283"/>
                  <a:gd name="T42" fmla="*/ 116 w 302"/>
                  <a:gd name="T43" fmla="*/ 136 h 283"/>
                  <a:gd name="T44" fmla="*/ 144 w 302"/>
                  <a:gd name="T45" fmla="*/ 145 h 283"/>
                  <a:gd name="T46" fmla="*/ 150 w 302"/>
                  <a:gd name="T47" fmla="*/ 145 h 283"/>
                  <a:gd name="T48" fmla="*/ 186 w 302"/>
                  <a:gd name="T49" fmla="*/ 149 h 283"/>
                  <a:gd name="T50" fmla="*/ 287 w 302"/>
                  <a:gd name="T51" fmla="*/ 82 h 283"/>
                  <a:gd name="T52" fmla="*/ 119 w 302"/>
                  <a:gd name="T53" fmla="*/ 259 h 283"/>
                  <a:gd name="T54" fmla="*/ 95 w 302"/>
                  <a:gd name="T55" fmla="*/ 271 h 283"/>
                  <a:gd name="T56" fmla="*/ 125 w 302"/>
                  <a:gd name="T57" fmla="*/ 265 h 283"/>
                  <a:gd name="T58" fmla="*/ 119 w 302"/>
                  <a:gd name="T59" fmla="*/ 259 h 283"/>
                  <a:gd name="T60" fmla="*/ 25 w 302"/>
                  <a:gd name="T61" fmla="*/ 265 h 283"/>
                  <a:gd name="T62" fmla="*/ 31 w 302"/>
                  <a:gd name="T63" fmla="*/ 271 h 283"/>
                  <a:gd name="T64" fmla="*/ 55 w 302"/>
                  <a:gd name="T65" fmla="*/ 259 h 283"/>
                  <a:gd name="T66" fmla="*/ 67 w 302"/>
                  <a:gd name="T67" fmla="*/ 254 h 283"/>
                  <a:gd name="T68" fmla="*/ 62 w 302"/>
                  <a:gd name="T69" fmla="*/ 273 h 283"/>
                  <a:gd name="T70" fmla="*/ 82 w 302"/>
                  <a:gd name="T71" fmla="*/ 278 h 283"/>
                  <a:gd name="T72" fmla="*/ 88 w 302"/>
                  <a:gd name="T73" fmla="*/ 259 h 283"/>
                  <a:gd name="T74" fmla="*/ 67 w 302"/>
                  <a:gd name="T75" fmla="*/ 25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283">
                    <a:moveTo>
                      <a:pt x="20" y="57"/>
                    </a:moveTo>
                    <a:cubicBezTo>
                      <a:pt x="65" y="57"/>
                      <a:pt x="65" y="57"/>
                      <a:pt x="65" y="57"/>
                    </a:cubicBezTo>
                    <a:cubicBezTo>
                      <a:pt x="64" y="60"/>
                      <a:pt x="63" y="62"/>
                      <a:pt x="62" y="65"/>
                    </a:cubicBezTo>
                    <a:cubicBezTo>
                      <a:pt x="52" y="65"/>
                      <a:pt x="52" y="65"/>
                      <a:pt x="52" y="65"/>
                    </a:cubicBezTo>
                    <a:cubicBezTo>
                      <a:pt x="50" y="65"/>
                      <a:pt x="48" y="67"/>
                      <a:pt x="48" y="69"/>
                    </a:cubicBezTo>
                    <a:cubicBezTo>
                      <a:pt x="48" y="69"/>
                      <a:pt x="48" y="69"/>
                      <a:pt x="48" y="69"/>
                    </a:cubicBezTo>
                    <a:cubicBezTo>
                      <a:pt x="48" y="71"/>
                      <a:pt x="50" y="73"/>
                      <a:pt x="52" y="73"/>
                    </a:cubicBezTo>
                    <a:cubicBezTo>
                      <a:pt x="61" y="73"/>
                      <a:pt x="61" y="73"/>
                      <a:pt x="61" y="73"/>
                    </a:cubicBezTo>
                    <a:cubicBezTo>
                      <a:pt x="61" y="76"/>
                      <a:pt x="60" y="79"/>
                      <a:pt x="60" y="82"/>
                    </a:cubicBezTo>
                    <a:cubicBezTo>
                      <a:pt x="60" y="83"/>
                      <a:pt x="60" y="83"/>
                      <a:pt x="60" y="83"/>
                    </a:cubicBezTo>
                    <a:cubicBezTo>
                      <a:pt x="17" y="83"/>
                      <a:pt x="17" y="83"/>
                      <a:pt x="17" y="83"/>
                    </a:cubicBezTo>
                    <a:cubicBezTo>
                      <a:pt x="17" y="249"/>
                      <a:pt x="17" y="249"/>
                      <a:pt x="17" y="249"/>
                    </a:cubicBezTo>
                    <a:cubicBezTo>
                      <a:pt x="131" y="249"/>
                      <a:pt x="131" y="249"/>
                      <a:pt x="131" y="249"/>
                    </a:cubicBezTo>
                    <a:cubicBezTo>
                      <a:pt x="131" y="180"/>
                      <a:pt x="131" y="180"/>
                      <a:pt x="131" y="180"/>
                    </a:cubicBezTo>
                    <a:cubicBezTo>
                      <a:pt x="148" y="172"/>
                      <a:pt x="148" y="172"/>
                      <a:pt x="148" y="172"/>
                    </a:cubicBezTo>
                    <a:cubicBezTo>
                      <a:pt x="148" y="263"/>
                      <a:pt x="148" y="263"/>
                      <a:pt x="148" y="263"/>
                    </a:cubicBezTo>
                    <a:cubicBezTo>
                      <a:pt x="148" y="274"/>
                      <a:pt x="139" y="283"/>
                      <a:pt x="128" y="283"/>
                    </a:cubicBezTo>
                    <a:cubicBezTo>
                      <a:pt x="20" y="283"/>
                      <a:pt x="20" y="283"/>
                      <a:pt x="20" y="283"/>
                    </a:cubicBezTo>
                    <a:cubicBezTo>
                      <a:pt x="9" y="283"/>
                      <a:pt x="0" y="274"/>
                      <a:pt x="0" y="263"/>
                    </a:cubicBezTo>
                    <a:cubicBezTo>
                      <a:pt x="0" y="76"/>
                      <a:pt x="0" y="76"/>
                      <a:pt x="0" y="76"/>
                    </a:cubicBezTo>
                    <a:cubicBezTo>
                      <a:pt x="0" y="66"/>
                      <a:pt x="9" y="57"/>
                      <a:pt x="20" y="57"/>
                    </a:cubicBezTo>
                    <a:close/>
                    <a:moveTo>
                      <a:pt x="186" y="0"/>
                    </a:moveTo>
                    <a:cubicBezTo>
                      <a:pt x="155" y="0"/>
                      <a:pt x="126" y="9"/>
                      <a:pt x="106" y="23"/>
                    </a:cubicBezTo>
                    <a:cubicBezTo>
                      <a:pt x="84" y="38"/>
                      <a:pt x="71" y="59"/>
                      <a:pt x="71" y="82"/>
                    </a:cubicBezTo>
                    <a:cubicBezTo>
                      <a:pt x="71" y="93"/>
                      <a:pt x="74" y="104"/>
                      <a:pt x="79" y="114"/>
                    </a:cubicBezTo>
                    <a:cubicBezTo>
                      <a:pt x="84" y="122"/>
                      <a:pt x="91" y="130"/>
                      <a:pt x="99" y="137"/>
                    </a:cubicBezTo>
                    <a:cubicBezTo>
                      <a:pt x="86" y="174"/>
                      <a:pt x="86" y="174"/>
                      <a:pt x="86" y="174"/>
                    </a:cubicBezTo>
                    <a:cubicBezTo>
                      <a:pt x="86" y="174"/>
                      <a:pt x="86" y="174"/>
                      <a:pt x="86" y="174"/>
                    </a:cubicBezTo>
                    <a:cubicBezTo>
                      <a:pt x="86" y="176"/>
                      <a:pt x="86" y="178"/>
                      <a:pt x="87" y="180"/>
                    </a:cubicBezTo>
                    <a:cubicBezTo>
                      <a:pt x="88" y="184"/>
                      <a:pt x="93" y="186"/>
                      <a:pt x="97" y="184"/>
                    </a:cubicBezTo>
                    <a:cubicBezTo>
                      <a:pt x="148" y="160"/>
                      <a:pt x="148" y="160"/>
                      <a:pt x="148" y="160"/>
                    </a:cubicBezTo>
                    <a:cubicBezTo>
                      <a:pt x="154" y="162"/>
                      <a:pt x="160" y="163"/>
                      <a:pt x="166" y="163"/>
                    </a:cubicBezTo>
                    <a:cubicBezTo>
                      <a:pt x="173" y="164"/>
                      <a:pt x="180" y="165"/>
                      <a:pt x="186" y="165"/>
                    </a:cubicBezTo>
                    <a:cubicBezTo>
                      <a:pt x="218" y="165"/>
                      <a:pt x="246" y="156"/>
                      <a:pt x="267" y="141"/>
                    </a:cubicBezTo>
                    <a:cubicBezTo>
                      <a:pt x="289" y="126"/>
                      <a:pt x="302" y="106"/>
                      <a:pt x="302" y="82"/>
                    </a:cubicBezTo>
                    <a:cubicBezTo>
                      <a:pt x="302" y="59"/>
                      <a:pt x="289" y="38"/>
                      <a:pt x="267" y="23"/>
                    </a:cubicBezTo>
                    <a:cubicBezTo>
                      <a:pt x="246" y="9"/>
                      <a:pt x="218" y="0"/>
                      <a:pt x="186" y="0"/>
                    </a:cubicBezTo>
                    <a:close/>
                    <a:moveTo>
                      <a:pt x="259" y="36"/>
                    </a:moveTo>
                    <a:cubicBezTo>
                      <a:pt x="240" y="23"/>
                      <a:pt x="215" y="15"/>
                      <a:pt x="186" y="15"/>
                    </a:cubicBezTo>
                    <a:cubicBezTo>
                      <a:pt x="158" y="15"/>
                      <a:pt x="133" y="23"/>
                      <a:pt x="114" y="36"/>
                    </a:cubicBezTo>
                    <a:cubicBezTo>
                      <a:pt x="97" y="48"/>
                      <a:pt x="86" y="64"/>
                      <a:pt x="86" y="82"/>
                    </a:cubicBezTo>
                    <a:cubicBezTo>
                      <a:pt x="86" y="91"/>
                      <a:pt x="88" y="99"/>
                      <a:pt x="93" y="106"/>
                    </a:cubicBezTo>
                    <a:cubicBezTo>
                      <a:pt x="97" y="114"/>
                      <a:pt x="104" y="121"/>
                      <a:pt x="112" y="127"/>
                    </a:cubicBezTo>
                    <a:cubicBezTo>
                      <a:pt x="115" y="129"/>
                      <a:pt x="117" y="133"/>
                      <a:pt x="116" y="136"/>
                    </a:cubicBezTo>
                    <a:cubicBezTo>
                      <a:pt x="107" y="162"/>
                      <a:pt x="107" y="162"/>
                      <a:pt x="107" y="162"/>
                    </a:cubicBezTo>
                    <a:cubicBezTo>
                      <a:pt x="144" y="145"/>
                      <a:pt x="144" y="145"/>
                      <a:pt x="144" y="145"/>
                    </a:cubicBezTo>
                    <a:cubicBezTo>
                      <a:pt x="144" y="145"/>
                      <a:pt x="144" y="145"/>
                      <a:pt x="144" y="145"/>
                    </a:cubicBezTo>
                    <a:cubicBezTo>
                      <a:pt x="146" y="144"/>
                      <a:pt x="148" y="144"/>
                      <a:pt x="150" y="145"/>
                    </a:cubicBezTo>
                    <a:cubicBezTo>
                      <a:pt x="155" y="146"/>
                      <a:pt x="161" y="147"/>
                      <a:pt x="168" y="148"/>
                    </a:cubicBezTo>
                    <a:cubicBezTo>
                      <a:pt x="174" y="149"/>
                      <a:pt x="180" y="149"/>
                      <a:pt x="186" y="149"/>
                    </a:cubicBezTo>
                    <a:cubicBezTo>
                      <a:pt x="215" y="149"/>
                      <a:pt x="240" y="141"/>
                      <a:pt x="259" y="129"/>
                    </a:cubicBezTo>
                    <a:cubicBezTo>
                      <a:pt x="276" y="117"/>
                      <a:pt x="287" y="100"/>
                      <a:pt x="287" y="82"/>
                    </a:cubicBezTo>
                    <a:cubicBezTo>
                      <a:pt x="287" y="64"/>
                      <a:pt x="276" y="48"/>
                      <a:pt x="259" y="36"/>
                    </a:cubicBezTo>
                    <a:close/>
                    <a:moveTo>
                      <a:pt x="119" y="259"/>
                    </a:moveTo>
                    <a:cubicBezTo>
                      <a:pt x="95" y="259"/>
                      <a:pt x="95" y="259"/>
                      <a:pt x="95" y="259"/>
                    </a:cubicBezTo>
                    <a:cubicBezTo>
                      <a:pt x="95" y="271"/>
                      <a:pt x="95" y="271"/>
                      <a:pt x="95" y="271"/>
                    </a:cubicBezTo>
                    <a:cubicBezTo>
                      <a:pt x="119" y="271"/>
                      <a:pt x="119" y="271"/>
                      <a:pt x="119" y="271"/>
                    </a:cubicBezTo>
                    <a:cubicBezTo>
                      <a:pt x="122" y="271"/>
                      <a:pt x="125" y="268"/>
                      <a:pt x="125" y="265"/>
                    </a:cubicBezTo>
                    <a:cubicBezTo>
                      <a:pt x="125" y="265"/>
                      <a:pt x="125" y="265"/>
                      <a:pt x="125" y="265"/>
                    </a:cubicBezTo>
                    <a:cubicBezTo>
                      <a:pt x="125" y="262"/>
                      <a:pt x="122" y="259"/>
                      <a:pt x="119" y="259"/>
                    </a:cubicBezTo>
                    <a:close/>
                    <a:moveTo>
                      <a:pt x="31" y="259"/>
                    </a:moveTo>
                    <a:cubicBezTo>
                      <a:pt x="28" y="259"/>
                      <a:pt x="25" y="262"/>
                      <a:pt x="25" y="265"/>
                    </a:cubicBezTo>
                    <a:cubicBezTo>
                      <a:pt x="25" y="265"/>
                      <a:pt x="25" y="265"/>
                      <a:pt x="25" y="265"/>
                    </a:cubicBezTo>
                    <a:cubicBezTo>
                      <a:pt x="25" y="268"/>
                      <a:pt x="28" y="271"/>
                      <a:pt x="31" y="271"/>
                    </a:cubicBezTo>
                    <a:cubicBezTo>
                      <a:pt x="55" y="271"/>
                      <a:pt x="55" y="271"/>
                      <a:pt x="55" y="271"/>
                    </a:cubicBezTo>
                    <a:cubicBezTo>
                      <a:pt x="55" y="259"/>
                      <a:pt x="55" y="259"/>
                      <a:pt x="55" y="259"/>
                    </a:cubicBezTo>
                    <a:cubicBezTo>
                      <a:pt x="31" y="259"/>
                      <a:pt x="31" y="259"/>
                      <a:pt x="31" y="259"/>
                    </a:cubicBezTo>
                    <a:close/>
                    <a:moveTo>
                      <a:pt x="67" y="254"/>
                    </a:moveTo>
                    <a:cubicBezTo>
                      <a:pt x="64" y="254"/>
                      <a:pt x="62" y="256"/>
                      <a:pt x="62" y="259"/>
                    </a:cubicBezTo>
                    <a:cubicBezTo>
                      <a:pt x="62" y="273"/>
                      <a:pt x="62" y="273"/>
                      <a:pt x="62" y="273"/>
                    </a:cubicBezTo>
                    <a:cubicBezTo>
                      <a:pt x="62" y="276"/>
                      <a:pt x="64" y="278"/>
                      <a:pt x="67" y="278"/>
                    </a:cubicBezTo>
                    <a:cubicBezTo>
                      <a:pt x="82" y="278"/>
                      <a:pt x="82" y="278"/>
                      <a:pt x="82" y="278"/>
                    </a:cubicBezTo>
                    <a:cubicBezTo>
                      <a:pt x="85" y="278"/>
                      <a:pt x="88" y="276"/>
                      <a:pt x="88" y="273"/>
                    </a:cubicBezTo>
                    <a:cubicBezTo>
                      <a:pt x="88" y="259"/>
                      <a:pt x="88" y="259"/>
                      <a:pt x="88" y="259"/>
                    </a:cubicBezTo>
                    <a:cubicBezTo>
                      <a:pt x="88" y="256"/>
                      <a:pt x="85" y="254"/>
                      <a:pt x="82" y="254"/>
                    </a:cubicBezTo>
                    <a:lnTo>
                      <a:pt x="67" y="254"/>
                    </a:lnTo>
                    <a:close/>
                  </a:path>
                </a:pathLst>
              </a:custGeom>
              <a:solidFill>
                <a:schemeClr val="bg1"/>
              </a:solidFill>
              <a:ln>
                <a:noFill/>
              </a:ln>
            </p:spPr>
            <p:txBody>
              <a:bodyPr vert="horz" wrap="square" lIns="68580" tIns="34290" rIns="68580" bIns="34290" numCol="1" anchor="t" anchorCtr="0" compatLnSpc="1"/>
              <a:lstStyle/>
              <a:p>
                <a:endParaRPr lang="zh-CN" altLang="en-US" sz="1015">
                  <a:latin typeface="华文行楷" charset="0"/>
                  <a:ea typeface="华文行楷" charset="0"/>
                </a:endParaRPr>
              </a:p>
            </p:txBody>
          </p:sp>
        </p:grpSp>
        <p:grpSp>
          <p:nvGrpSpPr>
            <p:cNvPr id="12" name="组合 11"/>
            <p:cNvGrpSpPr/>
            <p:nvPr/>
          </p:nvGrpSpPr>
          <p:grpSpPr>
            <a:xfrm>
              <a:off x="7621632" y="2416140"/>
              <a:ext cx="667113" cy="602967"/>
              <a:chOff x="8193676" y="3253254"/>
              <a:chExt cx="889484" cy="803956"/>
            </a:xfrm>
          </p:grpSpPr>
          <p:pic>
            <p:nvPicPr>
              <p:cNvPr id="38" name="图片 37"/>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l="16201" t="25328" r="25698" b="25072"/>
              <a:stretch>
                <a:fillRect/>
              </a:stretch>
            </p:blipFill>
            <p:spPr>
              <a:xfrm>
                <a:off x="8193676" y="3253254"/>
                <a:ext cx="889484" cy="803956"/>
              </a:xfrm>
              <a:prstGeom prst="rect">
                <a:avLst/>
              </a:prstGeom>
            </p:spPr>
          </p:pic>
          <p:sp>
            <p:nvSpPr>
              <p:cNvPr id="39" name="Freeform 5"/>
              <p:cNvSpPr>
                <a:spLocks noEditPoints="1"/>
              </p:cNvSpPr>
              <p:nvPr/>
            </p:nvSpPr>
            <p:spPr bwMode="auto">
              <a:xfrm>
                <a:off x="8470396" y="3469659"/>
                <a:ext cx="248000" cy="391972"/>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bg1"/>
              </a:solidFill>
              <a:ln>
                <a:noFill/>
              </a:ln>
            </p:spPr>
            <p:txBody>
              <a:bodyPr vert="horz" wrap="square" lIns="68580" tIns="34290" rIns="68580" bIns="34290" numCol="1" anchor="t" anchorCtr="0" compatLnSpc="1"/>
              <a:lstStyle/>
              <a:p>
                <a:endParaRPr lang="zh-CN" altLang="en-US" sz="1015">
                  <a:latin typeface="华文行楷" charset="0"/>
                  <a:ea typeface="华文行楷" charset="0"/>
                </a:endParaRPr>
              </a:p>
            </p:txBody>
          </p:sp>
        </p:grpSp>
        <p:grpSp>
          <p:nvGrpSpPr>
            <p:cNvPr id="13" name="组合 12"/>
            <p:cNvGrpSpPr/>
            <p:nvPr/>
          </p:nvGrpSpPr>
          <p:grpSpPr>
            <a:xfrm>
              <a:off x="8884993" y="2416140"/>
              <a:ext cx="667113" cy="602967"/>
              <a:chOff x="9878157" y="3253254"/>
              <a:chExt cx="889484" cy="803956"/>
            </a:xfrm>
          </p:grpSpPr>
          <p:pic>
            <p:nvPicPr>
              <p:cNvPr id="36" name="图片 35"/>
              <p:cNvPicPr>
                <a:picLocks noChangeAspect="1"/>
              </p:cNvPicPr>
              <p:nvPr/>
            </p:nvPicPr>
            <p:blipFill rotWithShape="1">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l="16201" t="25328" r="25698" b="25072"/>
              <a:stretch>
                <a:fillRect/>
              </a:stretch>
            </p:blipFill>
            <p:spPr>
              <a:xfrm>
                <a:off x="9878157" y="3253254"/>
                <a:ext cx="889484" cy="803956"/>
              </a:xfrm>
              <a:prstGeom prst="rect">
                <a:avLst/>
              </a:prstGeom>
            </p:spPr>
          </p:pic>
          <p:sp>
            <p:nvSpPr>
              <p:cNvPr id="37" name="Freeform 28"/>
              <p:cNvSpPr>
                <a:spLocks noEditPoints="1"/>
              </p:cNvSpPr>
              <p:nvPr/>
            </p:nvSpPr>
            <p:spPr bwMode="auto">
              <a:xfrm>
                <a:off x="10117343" y="3502522"/>
                <a:ext cx="411112" cy="305420"/>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chemeClr val="bg1"/>
              </a:solidFill>
              <a:ln>
                <a:noFill/>
              </a:ln>
            </p:spPr>
            <p:txBody>
              <a:bodyPr vert="horz" wrap="square" lIns="68580" tIns="34290" rIns="68580" bIns="34290" numCol="1" anchor="t" anchorCtr="0" compatLnSpc="1"/>
              <a:lstStyle/>
              <a:p>
                <a:endParaRPr lang="zh-CN" altLang="en-US" sz="1015">
                  <a:latin typeface="华文行楷" charset="0"/>
                  <a:ea typeface="华文行楷" charset="0"/>
                </a:endParaRPr>
              </a:p>
            </p:txBody>
          </p:sp>
        </p:grpSp>
        <p:grpSp>
          <p:nvGrpSpPr>
            <p:cNvPr id="14" name="组合 13"/>
            <p:cNvGrpSpPr/>
            <p:nvPr/>
          </p:nvGrpSpPr>
          <p:grpSpPr>
            <a:xfrm>
              <a:off x="5598385" y="1068220"/>
              <a:ext cx="954107" cy="740343"/>
              <a:chOff x="5496011" y="1209872"/>
              <a:chExt cx="1272143" cy="987124"/>
            </a:xfrm>
          </p:grpSpPr>
          <p:sp>
            <p:nvSpPr>
              <p:cNvPr id="34" name="Freeform 135"/>
              <p:cNvSpPr>
                <a:spLocks noEditPoints="1"/>
              </p:cNvSpPr>
              <p:nvPr/>
            </p:nvSpPr>
            <p:spPr bwMode="auto">
              <a:xfrm>
                <a:off x="5948384" y="1903081"/>
                <a:ext cx="367396" cy="293915"/>
              </a:xfrm>
              <a:custGeom>
                <a:avLst/>
                <a:gdLst>
                  <a:gd name="T0" fmla="*/ 197 w 207"/>
                  <a:gd name="T1" fmla="*/ 0 h 166"/>
                  <a:gd name="T2" fmla="*/ 9 w 207"/>
                  <a:gd name="T3" fmla="*/ 0 h 166"/>
                  <a:gd name="T4" fmla="*/ 0 w 207"/>
                  <a:gd name="T5" fmla="*/ 10 h 166"/>
                  <a:gd name="T6" fmla="*/ 0 w 207"/>
                  <a:gd name="T7" fmla="*/ 126 h 166"/>
                  <a:gd name="T8" fmla="*/ 9 w 207"/>
                  <a:gd name="T9" fmla="*/ 135 h 166"/>
                  <a:gd name="T10" fmla="*/ 80 w 207"/>
                  <a:gd name="T11" fmla="*/ 135 h 166"/>
                  <a:gd name="T12" fmla="*/ 80 w 207"/>
                  <a:gd name="T13" fmla="*/ 157 h 166"/>
                  <a:gd name="T14" fmla="*/ 60 w 207"/>
                  <a:gd name="T15" fmla="*/ 157 h 166"/>
                  <a:gd name="T16" fmla="*/ 60 w 207"/>
                  <a:gd name="T17" fmla="*/ 166 h 166"/>
                  <a:gd name="T18" fmla="*/ 147 w 207"/>
                  <a:gd name="T19" fmla="*/ 166 h 166"/>
                  <a:gd name="T20" fmla="*/ 147 w 207"/>
                  <a:gd name="T21" fmla="*/ 157 h 166"/>
                  <a:gd name="T22" fmla="*/ 126 w 207"/>
                  <a:gd name="T23" fmla="*/ 157 h 166"/>
                  <a:gd name="T24" fmla="*/ 126 w 207"/>
                  <a:gd name="T25" fmla="*/ 135 h 166"/>
                  <a:gd name="T26" fmla="*/ 197 w 207"/>
                  <a:gd name="T27" fmla="*/ 135 h 166"/>
                  <a:gd name="T28" fmla="*/ 207 w 207"/>
                  <a:gd name="T29" fmla="*/ 126 h 166"/>
                  <a:gd name="T30" fmla="*/ 207 w 207"/>
                  <a:gd name="T31" fmla="*/ 10 h 166"/>
                  <a:gd name="T32" fmla="*/ 197 w 207"/>
                  <a:gd name="T33" fmla="*/ 0 h 166"/>
                  <a:gd name="T34" fmla="*/ 199 w 207"/>
                  <a:gd name="T35" fmla="*/ 126 h 166"/>
                  <a:gd name="T36" fmla="*/ 197 w 207"/>
                  <a:gd name="T37" fmla="*/ 127 h 166"/>
                  <a:gd name="T38" fmla="*/ 9 w 207"/>
                  <a:gd name="T39" fmla="*/ 127 h 166"/>
                  <a:gd name="T40" fmla="*/ 8 w 207"/>
                  <a:gd name="T41" fmla="*/ 126 h 166"/>
                  <a:gd name="T42" fmla="*/ 8 w 207"/>
                  <a:gd name="T43" fmla="*/ 10 h 166"/>
                  <a:gd name="T44" fmla="*/ 9 w 207"/>
                  <a:gd name="T45" fmla="*/ 8 h 166"/>
                  <a:gd name="T46" fmla="*/ 197 w 207"/>
                  <a:gd name="T47" fmla="*/ 8 h 166"/>
                  <a:gd name="T48" fmla="*/ 199 w 207"/>
                  <a:gd name="T49" fmla="*/ 10 h 166"/>
                  <a:gd name="T50" fmla="*/ 199 w 207"/>
                  <a:gd name="T51" fmla="*/ 12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7" h="166">
                    <a:moveTo>
                      <a:pt x="197" y="0"/>
                    </a:moveTo>
                    <a:cubicBezTo>
                      <a:pt x="9" y="0"/>
                      <a:pt x="9" y="0"/>
                      <a:pt x="9" y="0"/>
                    </a:cubicBezTo>
                    <a:cubicBezTo>
                      <a:pt x="4" y="0"/>
                      <a:pt x="0" y="4"/>
                      <a:pt x="0" y="10"/>
                    </a:cubicBezTo>
                    <a:cubicBezTo>
                      <a:pt x="0" y="126"/>
                      <a:pt x="0" y="126"/>
                      <a:pt x="0" y="126"/>
                    </a:cubicBezTo>
                    <a:cubicBezTo>
                      <a:pt x="0" y="131"/>
                      <a:pt x="4" y="135"/>
                      <a:pt x="9" y="135"/>
                    </a:cubicBezTo>
                    <a:cubicBezTo>
                      <a:pt x="80" y="135"/>
                      <a:pt x="80" y="135"/>
                      <a:pt x="80" y="135"/>
                    </a:cubicBezTo>
                    <a:cubicBezTo>
                      <a:pt x="80" y="157"/>
                      <a:pt x="80" y="157"/>
                      <a:pt x="80" y="157"/>
                    </a:cubicBezTo>
                    <a:cubicBezTo>
                      <a:pt x="60" y="157"/>
                      <a:pt x="60" y="157"/>
                      <a:pt x="60" y="157"/>
                    </a:cubicBezTo>
                    <a:cubicBezTo>
                      <a:pt x="60" y="166"/>
                      <a:pt x="60" y="166"/>
                      <a:pt x="60" y="166"/>
                    </a:cubicBezTo>
                    <a:cubicBezTo>
                      <a:pt x="147" y="166"/>
                      <a:pt x="147" y="166"/>
                      <a:pt x="147" y="166"/>
                    </a:cubicBezTo>
                    <a:cubicBezTo>
                      <a:pt x="147" y="157"/>
                      <a:pt x="147" y="157"/>
                      <a:pt x="147" y="157"/>
                    </a:cubicBezTo>
                    <a:cubicBezTo>
                      <a:pt x="126" y="157"/>
                      <a:pt x="126" y="157"/>
                      <a:pt x="126" y="157"/>
                    </a:cubicBezTo>
                    <a:cubicBezTo>
                      <a:pt x="126" y="135"/>
                      <a:pt x="126" y="135"/>
                      <a:pt x="126" y="135"/>
                    </a:cubicBezTo>
                    <a:cubicBezTo>
                      <a:pt x="197" y="135"/>
                      <a:pt x="197" y="135"/>
                      <a:pt x="197" y="135"/>
                    </a:cubicBezTo>
                    <a:cubicBezTo>
                      <a:pt x="202" y="135"/>
                      <a:pt x="207" y="131"/>
                      <a:pt x="207" y="126"/>
                    </a:cubicBezTo>
                    <a:cubicBezTo>
                      <a:pt x="207" y="10"/>
                      <a:pt x="207" y="10"/>
                      <a:pt x="207" y="10"/>
                    </a:cubicBezTo>
                    <a:cubicBezTo>
                      <a:pt x="207" y="4"/>
                      <a:pt x="202" y="0"/>
                      <a:pt x="197" y="0"/>
                    </a:cubicBezTo>
                    <a:close/>
                    <a:moveTo>
                      <a:pt x="199" y="126"/>
                    </a:moveTo>
                    <a:cubicBezTo>
                      <a:pt x="199" y="126"/>
                      <a:pt x="198" y="127"/>
                      <a:pt x="197" y="127"/>
                    </a:cubicBezTo>
                    <a:cubicBezTo>
                      <a:pt x="9" y="127"/>
                      <a:pt x="9" y="127"/>
                      <a:pt x="9" y="127"/>
                    </a:cubicBezTo>
                    <a:cubicBezTo>
                      <a:pt x="8" y="127"/>
                      <a:pt x="8" y="126"/>
                      <a:pt x="8" y="126"/>
                    </a:cubicBezTo>
                    <a:cubicBezTo>
                      <a:pt x="8" y="10"/>
                      <a:pt x="8" y="10"/>
                      <a:pt x="8" y="10"/>
                    </a:cubicBezTo>
                    <a:cubicBezTo>
                      <a:pt x="8" y="9"/>
                      <a:pt x="8" y="8"/>
                      <a:pt x="9" y="8"/>
                    </a:cubicBezTo>
                    <a:cubicBezTo>
                      <a:pt x="197" y="8"/>
                      <a:pt x="197" y="8"/>
                      <a:pt x="197" y="8"/>
                    </a:cubicBezTo>
                    <a:cubicBezTo>
                      <a:pt x="198" y="8"/>
                      <a:pt x="199" y="9"/>
                      <a:pt x="199" y="10"/>
                    </a:cubicBezTo>
                    <a:lnTo>
                      <a:pt x="199" y="126"/>
                    </a:lnTo>
                    <a:close/>
                  </a:path>
                </a:pathLst>
              </a:custGeom>
              <a:solidFill>
                <a:schemeClr val="bg1"/>
              </a:solidFill>
              <a:ln>
                <a:noFill/>
              </a:ln>
            </p:spPr>
            <p:txBody>
              <a:bodyPr vert="horz" wrap="square" lIns="68580" tIns="34290" rIns="68580" bIns="34290" numCol="1" anchor="t" anchorCtr="0" compatLnSpc="1"/>
              <a:lstStyle/>
              <a:p>
                <a:endParaRPr lang="zh-CN" altLang="en-US" sz="1015">
                  <a:latin typeface="华文行楷" charset="0"/>
                  <a:ea typeface="华文行楷" charset="0"/>
                </a:endParaRPr>
              </a:p>
            </p:txBody>
          </p:sp>
          <p:sp>
            <p:nvSpPr>
              <p:cNvPr id="35" name="文本框 34"/>
              <p:cNvSpPr txBox="1"/>
              <p:nvPr/>
            </p:nvSpPr>
            <p:spPr>
              <a:xfrm>
                <a:off x="5496011" y="1209872"/>
                <a:ext cx="1272143" cy="430887"/>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500" dirty="0"/>
                  <a:t>文本内容</a:t>
                </a:r>
              </a:p>
            </p:txBody>
          </p:sp>
        </p:grpSp>
        <p:grpSp>
          <p:nvGrpSpPr>
            <p:cNvPr id="15" name="组合 14"/>
            <p:cNvGrpSpPr/>
            <p:nvPr/>
          </p:nvGrpSpPr>
          <p:grpSpPr>
            <a:xfrm>
              <a:off x="2416865" y="3098807"/>
              <a:ext cx="877163" cy="574869"/>
              <a:chOff x="1253986" y="3945327"/>
              <a:chExt cx="1169551" cy="766491"/>
            </a:xfrm>
          </p:grpSpPr>
          <p:sp>
            <p:nvSpPr>
              <p:cNvPr id="32" name="文本框 31"/>
              <p:cNvSpPr txBox="1"/>
              <p:nvPr/>
            </p:nvSpPr>
            <p:spPr>
              <a:xfrm>
                <a:off x="1465561" y="4219376"/>
                <a:ext cx="878875" cy="492442"/>
              </a:xfrm>
              <a:prstGeom prst="rect">
                <a:avLst/>
              </a:prstGeom>
              <a:noFill/>
            </p:spPr>
            <p:txBody>
              <a:bodyPr wrap="none" rtlCol="0">
                <a:spAutoFit/>
              </a:bodyPr>
              <a:lstStyle/>
              <a:p>
                <a:pPr algn="ctr"/>
                <a:r>
                  <a:rPr lang="en-US" altLang="zh-CN" sz="1800" dirty="0">
                    <a:solidFill>
                      <a:srgbClr val="829F89"/>
                    </a:solidFill>
                    <a:latin typeface="微软雅黑" pitchFamily="34" charset="-122"/>
                    <a:ea typeface="微软雅黑" pitchFamily="34" charset="-122"/>
                  </a:rPr>
                  <a:t>25%</a:t>
                </a:r>
                <a:endParaRPr lang="zh-CN" altLang="en-US" sz="1800" dirty="0">
                  <a:solidFill>
                    <a:srgbClr val="829F89"/>
                  </a:solidFill>
                  <a:latin typeface="微软雅黑" pitchFamily="34" charset="-122"/>
                  <a:ea typeface="微软雅黑" pitchFamily="34" charset="-122"/>
                </a:endParaRPr>
              </a:p>
            </p:txBody>
          </p:sp>
          <p:sp>
            <p:nvSpPr>
              <p:cNvPr id="33" name="文本框 32"/>
              <p:cNvSpPr txBox="1"/>
              <p:nvPr/>
            </p:nvSpPr>
            <p:spPr>
              <a:xfrm>
                <a:off x="1253986" y="3945327"/>
                <a:ext cx="1169551" cy="400109"/>
              </a:xfrm>
              <a:prstGeom prst="rect">
                <a:avLst/>
              </a:prstGeom>
              <a:noFill/>
            </p:spPr>
            <p:txBody>
              <a:bodyPr wrap="none" rtlCol="0">
                <a:spAutoFit/>
              </a:bodyPr>
              <a:lstStyle>
                <a:defPPr>
                  <a:defRPr lang="zh-CN"/>
                </a:defPPr>
                <a:lvl1pPr algn="ct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350" dirty="0">
                    <a:solidFill>
                      <a:srgbClr val="829F89"/>
                    </a:solidFill>
                    <a:latin typeface="微软雅黑" pitchFamily="34" charset="-122"/>
                    <a:ea typeface="微软雅黑" pitchFamily="34" charset="-122"/>
                  </a:rPr>
                  <a:t>文本内容</a:t>
                </a:r>
              </a:p>
            </p:txBody>
          </p:sp>
        </p:grpSp>
        <p:grpSp>
          <p:nvGrpSpPr>
            <p:cNvPr id="16" name="组合 15"/>
            <p:cNvGrpSpPr/>
            <p:nvPr/>
          </p:nvGrpSpPr>
          <p:grpSpPr>
            <a:xfrm>
              <a:off x="3757692" y="3098807"/>
              <a:ext cx="704824" cy="574869"/>
              <a:chOff x="3041753" y="3945327"/>
              <a:chExt cx="939765" cy="766491"/>
            </a:xfrm>
          </p:grpSpPr>
          <p:sp>
            <p:nvSpPr>
              <p:cNvPr id="30" name="文本框 29"/>
              <p:cNvSpPr txBox="1"/>
              <p:nvPr/>
            </p:nvSpPr>
            <p:spPr>
              <a:xfrm>
                <a:off x="3102645" y="4219376"/>
                <a:ext cx="878873" cy="492442"/>
              </a:xfrm>
              <a:prstGeom prst="rect">
                <a:avLst/>
              </a:prstGeom>
              <a:noFill/>
            </p:spPr>
            <p:txBody>
              <a:bodyPr wrap="none" rtlCol="0">
                <a:spAutoFit/>
              </a:bodyPr>
              <a:lstStyle/>
              <a:p>
                <a:pPr algn="ctr"/>
                <a:r>
                  <a:rPr lang="en-US" altLang="zh-CN" sz="1800" dirty="0">
                    <a:solidFill>
                      <a:srgbClr val="829F89"/>
                    </a:solidFill>
                    <a:latin typeface="微软雅黑" pitchFamily="34" charset="-122"/>
                    <a:ea typeface="微软雅黑" pitchFamily="34" charset="-122"/>
                  </a:rPr>
                  <a:t>16%</a:t>
                </a:r>
                <a:endParaRPr lang="zh-CN" altLang="en-US" sz="1800" dirty="0">
                  <a:solidFill>
                    <a:srgbClr val="829F89"/>
                  </a:solidFill>
                  <a:latin typeface="微软雅黑" pitchFamily="34" charset="-122"/>
                  <a:ea typeface="微软雅黑" pitchFamily="34" charset="-122"/>
                </a:endParaRPr>
              </a:p>
            </p:txBody>
          </p:sp>
          <p:sp>
            <p:nvSpPr>
              <p:cNvPr id="31" name="文本框 30"/>
              <p:cNvSpPr txBox="1"/>
              <p:nvPr/>
            </p:nvSpPr>
            <p:spPr>
              <a:xfrm>
                <a:off x="3041753" y="3945327"/>
                <a:ext cx="938720" cy="330945"/>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015" dirty="0">
                    <a:solidFill>
                      <a:srgbClr val="829F89"/>
                    </a:solidFill>
                    <a:latin typeface="微软雅黑" pitchFamily="34" charset="-122"/>
                    <a:ea typeface="微软雅黑" pitchFamily="34" charset="-122"/>
                  </a:rPr>
                  <a:t>文本内容</a:t>
                </a:r>
              </a:p>
            </p:txBody>
          </p:sp>
        </p:grpSp>
        <p:grpSp>
          <p:nvGrpSpPr>
            <p:cNvPr id="17" name="组合 16"/>
            <p:cNvGrpSpPr/>
            <p:nvPr/>
          </p:nvGrpSpPr>
          <p:grpSpPr>
            <a:xfrm>
              <a:off x="5029052" y="3098807"/>
              <a:ext cx="715982" cy="574869"/>
              <a:chOff x="4736897" y="3945327"/>
              <a:chExt cx="954642" cy="766491"/>
            </a:xfrm>
          </p:grpSpPr>
          <p:sp>
            <p:nvSpPr>
              <p:cNvPr id="28" name="文本框 27"/>
              <p:cNvSpPr txBox="1"/>
              <p:nvPr/>
            </p:nvSpPr>
            <p:spPr>
              <a:xfrm>
                <a:off x="4812666" y="4219376"/>
                <a:ext cx="878873" cy="492442"/>
              </a:xfrm>
              <a:prstGeom prst="rect">
                <a:avLst/>
              </a:prstGeom>
              <a:noFill/>
            </p:spPr>
            <p:txBody>
              <a:bodyPr wrap="none" rtlCol="0">
                <a:spAutoFit/>
              </a:bodyPr>
              <a:lstStyle/>
              <a:p>
                <a:pPr algn="ctr"/>
                <a:r>
                  <a:rPr lang="en-US" altLang="zh-CN" sz="1800" dirty="0">
                    <a:solidFill>
                      <a:srgbClr val="829F89"/>
                    </a:solidFill>
                    <a:latin typeface="微软雅黑" pitchFamily="34" charset="-122"/>
                    <a:ea typeface="微软雅黑" pitchFamily="34" charset="-122"/>
                  </a:rPr>
                  <a:t>32%</a:t>
                </a:r>
                <a:endParaRPr lang="zh-CN" altLang="en-US" sz="1800" dirty="0">
                  <a:solidFill>
                    <a:srgbClr val="829F89"/>
                  </a:solidFill>
                  <a:latin typeface="微软雅黑" pitchFamily="34" charset="-122"/>
                  <a:ea typeface="微软雅黑" pitchFamily="34" charset="-122"/>
                </a:endParaRPr>
              </a:p>
            </p:txBody>
          </p:sp>
          <p:sp>
            <p:nvSpPr>
              <p:cNvPr id="29" name="文本框 28"/>
              <p:cNvSpPr txBox="1"/>
              <p:nvPr/>
            </p:nvSpPr>
            <p:spPr>
              <a:xfrm>
                <a:off x="4736897" y="3945327"/>
                <a:ext cx="938720" cy="330945"/>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015" dirty="0">
                    <a:solidFill>
                      <a:srgbClr val="829F89"/>
                    </a:solidFill>
                    <a:latin typeface="微软雅黑" pitchFamily="34" charset="-122"/>
                    <a:ea typeface="微软雅黑" pitchFamily="34" charset="-122"/>
                  </a:rPr>
                  <a:t>文本内容</a:t>
                </a:r>
              </a:p>
            </p:txBody>
          </p:sp>
        </p:grpSp>
        <p:grpSp>
          <p:nvGrpSpPr>
            <p:cNvPr id="18" name="组合 17"/>
            <p:cNvGrpSpPr/>
            <p:nvPr/>
          </p:nvGrpSpPr>
          <p:grpSpPr>
            <a:xfrm>
              <a:off x="6283311" y="3098807"/>
              <a:ext cx="715378" cy="574869"/>
              <a:chOff x="6409248" y="3945327"/>
              <a:chExt cx="953838" cy="766491"/>
            </a:xfrm>
          </p:grpSpPr>
          <p:sp>
            <p:nvSpPr>
              <p:cNvPr id="26" name="文本框 25"/>
              <p:cNvSpPr txBox="1"/>
              <p:nvPr/>
            </p:nvSpPr>
            <p:spPr>
              <a:xfrm>
                <a:off x="6484212" y="4219376"/>
                <a:ext cx="878874" cy="492442"/>
              </a:xfrm>
              <a:prstGeom prst="rect">
                <a:avLst/>
              </a:prstGeom>
              <a:noFill/>
            </p:spPr>
            <p:txBody>
              <a:bodyPr wrap="none" rtlCol="0">
                <a:spAutoFit/>
              </a:bodyPr>
              <a:lstStyle/>
              <a:p>
                <a:pPr algn="ctr"/>
                <a:r>
                  <a:rPr lang="en-US" altLang="zh-CN" sz="1800" dirty="0">
                    <a:solidFill>
                      <a:srgbClr val="829F89"/>
                    </a:solidFill>
                    <a:latin typeface="微软雅黑" pitchFamily="34" charset="-122"/>
                    <a:ea typeface="微软雅黑" pitchFamily="34" charset="-122"/>
                  </a:rPr>
                  <a:t>46%</a:t>
                </a:r>
                <a:endParaRPr lang="zh-CN" altLang="en-US" sz="1800" dirty="0">
                  <a:solidFill>
                    <a:srgbClr val="829F89"/>
                  </a:solidFill>
                  <a:latin typeface="微软雅黑" pitchFamily="34" charset="-122"/>
                  <a:ea typeface="微软雅黑" pitchFamily="34" charset="-122"/>
                </a:endParaRPr>
              </a:p>
            </p:txBody>
          </p:sp>
          <p:sp>
            <p:nvSpPr>
              <p:cNvPr id="27" name="文本框 26"/>
              <p:cNvSpPr txBox="1"/>
              <p:nvPr/>
            </p:nvSpPr>
            <p:spPr>
              <a:xfrm>
                <a:off x="6409248" y="3945327"/>
                <a:ext cx="938721" cy="330945"/>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015" dirty="0">
                    <a:solidFill>
                      <a:srgbClr val="829F89"/>
                    </a:solidFill>
                    <a:latin typeface="微软雅黑" pitchFamily="34" charset="-122"/>
                    <a:ea typeface="微软雅黑" pitchFamily="34" charset="-122"/>
                  </a:rPr>
                  <a:t>文本内容</a:t>
                </a:r>
              </a:p>
            </p:txBody>
          </p:sp>
        </p:grpSp>
        <p:grpSp>
          <p:nvGrpSpPr>
            <p:cNvPr id="19" name="组合 18"/>
            <p:cNvGrpSpPr/>
            <p:nvPr/>
          </p:nvGrpSpPr>
          <p:grpSpPr>
            <a:xfrm>
              <a:off x="7575598" y="3098807"/>
              <a:ext cx="727490" cy="574869"/>
              <a:chOff x="8132295" y="3945327"/>
              <a:chExt cx="969987" cy="766491"/>
            </a:xfrm>
          </p:grpSpPr>
          <p:sp>
            <p:nvSpPr>
              <p:cNvPr id="24" name="文本框 23"/>
              <p:cNvSpPr txBox="1"/>
              <p:nvPr/>
            </p:nvSpPr>
            <p:spPr>
              <a:xfrm>
                <a:off x="8132295" y="4219376"/>
                <a:ext cx="878873" cy="492442"/>
              </a:xfrm>
              <a:prstGeom prst="rect">
                <a:avLst/>
              </a:prstGeom>
              <a:noFill/>
            </p:spPr>
            <p:txBody>
              <a:bodyPr wrap="none" rtlCol="0">
                <a:spAutoFit/>
              </a:bodyPr>
              <a:lstStyle/>
              <a:p>
                <a:pPr algn="ctr"/>
                <a:r>
                  <a:rPr lang="en-US" altLang="zh-CN" sz="1800" dirty="0">
                    <a:solidFill>
                      <a:srgbClr val="829F89"/>
                    </a:solidFill>
                    <a:latin typeface="微软雅黑" pitchFamily="34" charset="-122"/>
                    <a:ea typeface="微软雅黑" pitchFamily="34" charset="-122"/>
                  </a:rPr>
                  <a:t>11%</a:t>
                </a:r>
                <a:endParaRPr lang="zh-CN" altLang="en-US" sz="1800" dirty="0">
                  <a:solidFill>
                    <a:srgbClr val="829F89"/>
                  </a:solidFill>
                  <a:latin typeface="微软雅黑" pitchFamily="34" charset="-122"/>
                  <a:ea typeface="微软雅黑" pitchFamily="34" charset="-122"/>
                </a:endParaRPr>
              </a:p>
            </p:txBody>
          </p:sp>
          <p:sp>
            <p:nvSpPr>
              <p:cNvPr id="25" name="文本框 24"/>
              <p:cNvSpPr txBox="1"/>
              <p:nvPr/>
            </p:nvSpPr>
            <p:spPr>
              <a:xfrm>
                <a:off x="8163562" y="3945327"/>
                <a:ext cx="938720" cy="330945"/>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015" dirty="0">
                    <a:solidFill>
                      <a:srgbClr val="829F89"/>
                    </a:solidFill>
                    <a:latin typeface="微软雅黑" pitchFamily="34" charset="-122"/>
                    <a:ea typeface="微软雅黑" pitchFamily="34" charset="-122"/>
                  </a:rPr>
                  <a:t>文本内容</a:t>
                </a:r>
              </a:p>
            </p:txBody>
          </p:sp>
        </p:grpSp>
        <p:grpSp>
          <p:nvGrpSpPr>
            <p:cNvPr id="20" name="组合 19"/>
            <p:cNvGrpSpPr/>
            <p:nvPr/>
          </p:nvGrpSpPr>
          <p:grpSpPr>
            <a:xfrm>
              <a:off x="8839602" y="3098807"/>
              <a:ext cx="713730" cy="574869"/>
              <a:chOff x="9817640" y="3945327"/>
              <a:chExt cx="951641" cy="766491"/>
            </a:xfrm>
          </p:grpSpPr>
          <p:sp>
            <p:nvSpPr>
              <p:cNvPr id="22" name="文本框 21"/>
              <p:cNvSpPr txBox="1"/>
              <p:nvPr/>
            </p:nvSpPr>
            <p:spPr>
              <a:xfrm>
                <a:off x="9890405" y="4219376"/>
                <a:ext cx="878876" cy="492442"/>
              </a:xfrm>
              <a:prstGeom prst="rect">
                <a:avLst/>
              </a:prstGeom>
              <a:noFill/>
            </p:spPr>
            <p:txBody>
              <a:bodyPr wrap="none" rtlCol="0">
                <a:spAutoFit/>
              </a:bodyPr>
              <a:lstStyle/>
              <a:p>
                <a:pPr algn="ctr"/>
                <a:r>
                  <a:rPr lang="en-US" altLang="zh-CN" sz="1800" dirty="0">
                    <a:solidFill>
                      <a:srgbClr val="829F89"/>
                    </a:solidFill>
                    <a:latin typeface="微软雅黑" pitchFamily="34" charset="-122"/>
                    <a:ea typeface="微软雅黑" pitchFamily="34" charset="-122"/>
                  </a:rPr>
                  <a:t>20%</a:t>
                </a:r>
                <a:endParaRPr lang="zh-CN" altLang="en-US" sz="1800" dirty="0">
                  <a:solidFill>
                    <a:srgbClr val="829F89"/>
                  </a:solidFill>
                  <a:latin typeface="微软雅黑" pitchFamily="34" charset="-122"/>
                  <a:ea typeface="微软雅黑" pitchFamily="34" charset="-122"/>
                </a:endParaRPr>
              </a:p>
            </p:txBody>
          </p:sp>
          <p:sp>
            <p:nvSpPr>
              <p:cNvPr id="23" name="文本框 22"/>
              <p:cNvSpPr txBox="1"/>
              <p:nvPr/>
            </p:nvSpPr>
            <p:spPr>
              <a:xfrm>
                <a:off x="9817640" y="3945327"/>
                <a:ext cx="938721" cy="330945"/>
              </a:xfrm>
              <a:prstGeom prst="rect">
                <a:avLst/>
              </a:prstGeom>
              <a:noFill/>
            </p:spPr>
            <p:txBody>
              <a:bodyPr wrap="none" rtlCol="0">
                <a:spAutoFit/>
              </a:bodyPr>
              <a:lstStyle>
                <a:defPPr>
                  <a:defRPr lang="zh-CN"/>
                </a:defPPr>
                <a:lvl1pPr algn="ctr">
                  <a:defRPr>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015" dirty="0">
                    <a:solidFill>
                      <a:srgbClr val="829F89"/>
                    </a:solidFill>
                    <a:latin typeface="微软雅黑" pitchFamily="34" charset="-122"/>
                    <a:ea typeface="微软雅黑" pitchFamily="34" charset="-122"/>
                  </a:rPr>
                  <a:t>文本内容</a:t>
                </a:r>
              </a:p>
            </p:txBody>
          </p:sp>
        </p:grpSp>
        <p:cxnSp>
          <p:nvCxnSpPr>
            <p:cNvPr id="21" name="直接连接符 20"/>
            <p:cNvCxnSpPr/>
            <p:nvPr/>
          </p:nvCxnSpPr>
          <p:spPr>
            <a:xfrm>
              <a:off x="2983681" y="3761229"/>
              <a:ext cx="64662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35002" y="2068721"/>
            <a:ext cx="2055796" cy="3509496"/>
            <a:chOff x="3756025" y="1563688"/>
            <a:chExt cx="2741061" cy="4679328"/>
          </a:xfrm>
        </p:grpSpPr>
        <p:pic>
          <p:nvPicPr>
            <p:cNvPr id="3" name="图片 9"/>
            <p:cNvPicPr>
              <a:picLocks noChangeAspect="1" noChangeArrowheads="1"/>
            </p:cNvPicPr>
            <p:nvPr/>
          </p:nvPicPr>
          <p:blipFill>
            <a:blip r:embed="rId1">
              <a:duotone>
                <a:schemeClr val="accent6">
                  <a:shade val="45000"/>
                  <a:satMod val="135000"/>
                </a:schemeClr>
                <a:prstClr val="white"/>
              </a:duotone>
              <a:lum bright="20000" contrast="-50000"/>
            </a:blip>
            <a:srcRect/>
            <a:stretch>
              <a:fillRect/>
            </a:stretch>
          </p:blipFill>
          <p:spPr bwMode="auto">
            <a:xfrm>
              <a:off x="3957638" y="3073400"/>
              <a:ext cx="1158875" cy="11604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0"/>
            <p:cNvPicPr>
              <a:picLocks noChangeAspect="1" noChangeArrowheads="1"/>
            </p:cNvPicPr>
            <p:nvPr/>
          </p:nvPicPr>
          <p:blipFill>
            <a:blip r:embed="rId1">
              <a:duotone>
                <a:schemeClr val="accent6">
                  <a:shade val="45000"/>
                  <a:satMod val="135000"/>
                </a:schemeClr>
                <a:prstClr val="white"/>
              </a:duotone>
              <a:lum bright="20000" contrast="-50000"/>
            </a:blip>
            <a:srcRect/>
            <a:stretch>
              <a:fillRect/>
            </a:stretch>
          </p:blipFill>
          <p:spPr bwMode="auto">
            <a:xfrm>
              <a:off x="3881438" y="1704975"/>
              <a:ext cx="1160462" cy="11604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空心弧 2"/>
            <p:cNvSpPr/>
            <p:nvPr/>
          </p:nvSpPr>
          <p:spPr bwMode="auto">
            <a:xfrm rot="5400000">
              <a:off x="3756025" y="1563688"/>
              <a:ext cx="1393825" cy="1393825"/>
            </a:xfrm>
            <a:custGeom>
              <a:avLst/>
              <a:gdLst>
                <a:gd name="T0" fmla="*/ 628567 w 1858963"/>
                <a:gd name="T1" fmla="*/ 1808905 h 1858963"/>
                <a:gd name="T2" fmla="*/ 22184 w 1858963"/>
                <a:gd name="T3" fmla="*/ 727619 h 1858963"/>
                <a:gd name="T4" fmla="*/ 1029817 w 1858963"/>
                <a:gd name="T5" fmla="*/ 5430 h 1858963"/>
                <a:gd name="T6" fmla="*/ 1858961 w 1858963"/>
                <a:gd name="T7" fmla="*/ 927060 h 1858963"/>
                <a:gd name="T8" fmla="*/ 1858960 w 1858963"/>
                <a:gd name="T9" fmla="*/ 927061 h 1858963"/>
                <a:gd name="T10" fmla="*/ 1029816 w 1858963"/>
                <a:gd name="T11" fmla="*/ 5431 h 1858963"/>
                <a:gd name="T12" fmla="*/ 22183 w 1858963"/>
                <a:gd name="T13" fmla="*/ 727620 h 1858963"/>
                <a:gd name="T14" fmla="*/ 628566 w 1858963"/>
                <a:gd name="T15" fmla="*/ 1808906 h 1858963"/>
                <a:gd name="T16" fmla="*/ 628567 w 1858963"/>
                <a:gd name="T17" fmla="*/ 1808905 h 18589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8963"/>
                <a:gd name="T28" fmla="*/ 0 h 1858963"/>
                <a:gd name="T29" fmla="*/ 1858963 w 1858963"/>
                <a:gd name="T30" fmla="*/ 1858963 h 18589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8963" h="1858963">
                  <a:moveTo>
                    <a:pt x="628567" y="1808905"/>
                  </a:moveTo>
                  <a:cubicBezTo>
                    <a:pt x="180492" y="1655586"/>
                    <a:pt x="-80667" y="1189895"/>
                    <a:pt x="22184" y="727619"/>
                  </a:cubicBezTo>
                  <a:cubicBezTo>
                    <a:pt x="125034" y="265343"/>
                    <a:pt x="559005" y="-45692"/>
                    <a:pt x="1029817" y="5430"/>
                  </a:cubicBezTo>
                  <a:cubicBezTo>
                    <a:pt x="1500629" y="56552"/>
                    <a:pt x="1857727" y="453482"/>
                    <a:pt x="1858961" y="927060"/>
                  </a:cubicBezTo>
                  <a:lnTo>
                    <a:pt x="1858960" y="927061"/>
                  </a:lnTo>
                  <a:cubicBezTo>
                    <a:pt x="1857727" y="453483"/>
                    <a:pt x="1500629" y="56553"/>
                    <a:pt x="1029816" y="5431"/>
                  </a:cubicBezTo>
                  <a:cubicBezTo>
                    <a:pt x="559004" y="-45691"/>
                    <a:pt x="125034" y="265344"/>
                    <a:pt x="22183" y="727620"/>
                  </a:cubicBezTo>
                  <a:cubicBezTo>
                    <a:pt x="-80667" y="1189896"/>
                    <a:pt x="180492" y="1655588"/>
                    <a:pt x="628566" y="1808906"/>
                  </a:cubicBezTo>
                  <a:lnTo>
                    <a:pt x="628567" y="1808905"/>
                  </a:lnTo>
                  <a:close/>
                </a:path>
              </a:pathLst>
            </a:custGeom>
            <a:solidFill>
              <a:schemeClr val="tx1"/>
            </a:solidFill>
            <a:ln w="12700">
              <a:solidFill>
                <a:srgbClr val="829F89"/>
              </a:solidFill>
              <a:beve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sp>
          <p:nvSpPr>
            <p:cNvPr id="6" name="空心弧 47"/>
            <p:cNvSpPr/>
            <p:nvPr/>
          </p:nvSpPr>
          <p:spPr bwMode="auto">
            <a:xfrm rot="16200000" flipH="1">
              <a:off x="3779838" y="2957513"/>
              <a:ext cx="1393825" cy="1393825"/>
            </a:xfrm>
            <a:custGeom>
              <a:avLst/>
              <a:gdLst>
                <a:gd name="T0" fmla="*/ 0 w 1858963"/>
                <a:gd name="T1" fmla="*/ 929482 h 1858963"/>
                <a:gd name="T2" fmla="*/ 798445 w 1858963"/>
                <a:gd name="T3" fmla="*/ 9283 h 1858963"/>
                <a:gd name="T4" fmla="*/ 1822017 w 1858963"/>
                <a:gd name="T5" fmla="*/ 670026 h 1858963"/>
                <a:gd name="T6" fmla="*/ 1312175 w 1858963"/>
                <a:gd name="T7" fmla="*/ 1776526 h 1858963"/>
                <a:gd name="T8" fmla="*/ 1312174 w 1858963"/>
                <a:gd name="T9" fmla="*/ 1776525 h 1858963"/>
                <a:gd name="T10" fmla="*/ 1822016 w 1858963"/>
                <a:gd name="T11" fmla="*/ 670025 h 1858963"/>
                <a:gd name="T12" fmla="*/ 798444 w 1858963"/>
                <a:gd name="T13" fmla="*/ 9282 h 1858963"/>
                <a:gd name="T14" fmla="*/ -1 w 1858963"/>
                <a:gd name="T15" fmla="*/ 929481 h 1858963"/>
                <a:gd name="T16" fmla="*/ 0 w 1858963"/>
                <a:gd name="T17" fmla="*/ 929482 h 18589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8963"/>
                <a:gd name="T28" fmla="*/ 0 h 1858963"/>
                <a:gd name="T29" fmla="*/ 1858963 w 1858963"/>
                <a:gd name="T30" fmla="*/ 1858963 h 18589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8963" h="1858963">
                  <a:moveTo>
                    <a:pt x="0" y="929482"/>
                  </a:moveTo>
                  <a:cubicBezTo>
                    <a:pt x="0" y="466767"/>
                    <a:pt x="340351" y="74516"/>
                    <a:pt x="798445" y="9283"/>
                  </a:cubicBezTo>
                  <a:cubicBezTo>
                    <a:pt x="1256539" y="-55950"/>
                    <a:pt x="1692854" y="225703"/>
                    <a:pt x="1822017" y="670026"/>
                  </a:cubicBezTo>
                  <a:cubicBezTo>
                    <a:pt x="1951180" y="1114348"/>
                    <a:pt x="1733850" y="1586013"/>
                    <a:pt x="1312175" y="1776526"/>
                  </a:cubicBezTo>
                  <a:lnTo>
                    <a:pt x="1312174" y="1776525"/>
                  </a:lnTo>
                  <a:cubicBezTo>
                    <a:pt x="1733849" y="1586013"/>
                    <a:pt x="1951179" y="1114348"/>
                    <a:pt x="1822016" y="670025"/>
                  </a:cubicBezTo>
                  <a:cubicBezTo>
                    <a:pt x="1692853" y="225703"/>
                    <a:pt x="1256538" y="-55951"/>
                    <a:pt x="798444" y="9282"/>
                  </a:cubicBezTo>
                  <a:cubicBezTo>
                    <a:pt x="340350" y="74515"/>
                    <a:pt x="-1" y="466766"/>
                    <a:pt x="-1" y="929481"/>
                  </a:cubicBezTo>
                  <a:lnTo>
                    <a:pt x="0" y="929482"/>
                  </a:lnTo>
                  <a:close/>
                </a:path>
              </a:pathLst>
            </a:custGeom>
            <a:solidFill>
              <a:schemeClr val="tx1"/>
            </a:solidFill>
            <a:ln w="12700">
              <a:solidFill>
                <a:srgbClr val="829F89"/>
              </a:solidFill>
              <a:beve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sp>
          <p:nvSpPr>
            <p:cNvPr id="7" name="Freeform 67"/>
            <p:cNvSpPr>
              <a:spLocks noChangeAspect="1" noEditPoints="1"/>
            </p:cNvSpPr>
            <p:nvPr/>
          </p:nvSpPr>
          <p:spPr bwMode="auto">
            <a:xfrm>
              <a:off x="4179888" y="3346450"/>
              <a:ext cx="609600" cy="593725"/>
            </a:xfrm>
            <a:custGeom>
              <a:avLst/>
              <a:gdLst>
                <a:gd name="T0" fmla="*/ 30 w 67"/>
                <a:gd name="T1" fmla="*/ 44 h 65"/>
                <a:gd name="T2" fmla="*/ 18 w 67"/>
                <a:gd name="T3" fmla="*/ 56 h 65"/>
                <a:gd name="T4" fmla="*/ 14 w 67"/>
                <a:gd name="T5" fmla="*/ 56 h 65"/>
                <a:gd name="T6" fmla="*/ 14 w 67"/>
                <a:gd name="T7" fmla="*/ 56 h 65"/>
                <a:gd name="T8" fmla="*/ 13 w 67"/>
                <a:gd name="T9" fmla="*/ 51 h 65"/>
                <a:gd name="T10" fmla="*/ 26 w 67"/>
                <a:gd name="T11" fmla="*/ 39 h 65"/>
                <a:gd name="T12" fmla="*/ 22 w 67"/>
                <a:gd name="T13" fmla="*/ 34 h 65"/>
                <a:gd name="T14" fmla="*/ 9 w 67"/>
                <a:gd name="T15" fmla="*/ 47 h 65"/>
                <a:gd name="T16" fmla="*/ 6 w 67"/>
                <a:gd name="T17" fmla="*/ 48 h 65"/>
                <a:gd name="T18" fmla="*/ 8 w 67"/>
                <a:gd name="T19" fmla="*/ 61 h 65"/>
                <a:gd name="T20" fmla="*/ 8 w 67"/>
                <a:gd name="T21" fmla="*/ 61 h 65"/>
                <a:gd name="T22" fmla="*/ 21 w 67"/>
                <a:gd name="T23" fmla="*/ 62 h 65"/>
                <a:gd name="T24" fmla="*/ 22 w 67"/>
                <a:gd name="T25" fmla="*/ 60 h 65"/>
                <a:gd name="T26" fmla="*/ 34 w 67"/>
                <a:gd name="T27" fmla="*/ 48 h 65"/>
                <a:gd name="T28" fmla="*/ 30 w 67"/>
                <a:gd name="T29" fmla="*/ 44 h 65"/>
                <a:gd name="T30" fmla="*/ 28 w 67"/>
                <a:gd name="T31" fmla="*/ 22 h 65"/>
                <a:gd name="T32" fmla="*/ 58 w 67"/>
                <a:gd name="T33" fmla="*/ 50 h 65"/>
                <a:gd name="T34" fmla="*/ 58 w 67"/>
                <a:gd name="T35" fmla="*/ 61 h 65"/>
                <a:gd name="T36" fmla="*/ 58 w 67"/>
                <a:gd name="T37" fmla="*/ 61 h 65"/>
                <a:gd name="T38" fmla="*/ 48 w 67"/>
                <a:gd name="T39" fmla="*/ 61 h 65"/>
                <a:gd name="T40" fmla="*/ 21 w 67"/>
                <a:gd name="T41" fmla="*/ 29 h 65"/>
                <a:gd name="T42" fmla="*/ 11 w 67"/>
                <a:gd name="T43" fmla="*/ 31 h 65"/>
                <a:gd name="T44" fmla="*/ 0 w 67"/>
                <a:gd name="T45" fmla="*/ 16 h 65"/>
                <a:gd name="T46" fmla="*/ 3 w 67"/>
                <a:gd name="T47" fmla="*/ 13 h 65"/>
                <a:gd name="T48" fmla="*/ 11 w 67"/>
                <a:gd name="T49" fmla="*/ 21 h 65"/>
                <a:gd name="T50" fmla="*/ 17 w 67"/>
                <a:gd name="T51" fmla="*/ 18 h 65"/>
                <a:gd name="T52" fmla="*/ 20 w 67"/>
                <a:gd name="T53" fmla="*/ 12 h 65"/>
                <a:gd name="T54" fmla="*/ 13 w 67"/>
                <a:gd name="T55" fmla="*/ 3 h 65"/>
                <a:gd name="T56" fmla="*/ 15 w 67"/>
                <a:gd name="T57" fmla="*/ 0 h 65"/>
                <a:gd name="T58" fmla="*/ 30 w 67"/>
                <a:gd name="T59" fmla="*/ 12 h 65"/>
                <a:gd name="T60" fmla="*/ 28 w 67"/>
                <a:gd name="T61" fmla="*/ 22 h 65"/>
                <a:gd name="T62" fmla="*/ 60 w 67"/>
                <a:gd name="T63" fmla="*/ 3 h 65"/>
                <a:gd name="T64" fmla="*/ 51 w 67"/>
                <a:gd name="T65" fmla="*/ 8 h 65"/>
                <a:gd name="T66" fmla="*/ 52 w 67"/>
                <a:gd name="T67" fmla="*/ 12 h 65"/>
                <a:gd name="T68" fmla="*/ 38 w 67"/>
                <a:gd name="T69" fmla="*/ 27 h 65"/>
                <a:gd name="T70" fmla="*/ 42 w 67"/>
                <a:gd name="T71" fmla="*/ 31 h 65"/>
                <a:gd name="T72" fmla="*/ 57 w 67"/>
                <a:gd name="T73" fmla="*/ 17 h 65"/>
                <a:gd name="T74" fmla="*/ 61 w 67"/>
                <a:gd name="T75" fmla="*/ 18 h 65"/>
                <a:gd name="T76" fmla="*/ 67 w 67"/>
                <a:gd name="T77" fmla="*/ 9 h 65"/>
                <a:gd name="T78" fmla="*/ 63 w 67"/>
                <a:gd name="T79" fmla="*/ 6 h 65"/>
                <a:gd name="T80" fmla="*/ 60 w 67"/>
                <a:gd name="T81" fmla="*/ 3 h 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
                <a:gd name="T124" fmla="*/ 0 h 65"/>
                <a:gd name="T125" fmla="*/ 67 w 67"/>
                <a:gd name="T126" fmla="*/ 65 h 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 h="65">
                  <a:moveTo>
                    <a:pt x="30" y="44"/>
                  </a:moveTo>
                  <a:cubicBezTo>
                    <a:pt x="18" y="56"/>
                    <a:pt x="18" y="56"/>
                    <a:pt x="18" y="56"/>
                  </a:cubicBezTo>
                  <a:cubicBezTo>
                    <a:pt x="17" y="57"/>
                    <a:pt x="15" y="57"/>
                    <a:pt x="14" y="56"/>
                  </a:cubicBezTo>
                  <a:cubicBezTo>
                    <a:pt x="14" y="56"/>
                    <a:pt x="14" y="56"/>
                    <a:pt x="14" y="56"/>
                  </a:cubicBezTo>
                  <a:cubicBezTo>
                    <a:pt x="12" y="54"/>
                    <a:pt x="12" y="52"/>
                    <a:pt x="13" y="51"/>
                  </a:cubicBezTo>
                  <a:cubicBezTo>
                    <a:pt x="26" y="39"/>
                    <a:pt x="26" y="39"/>
                    <a:pt x="26" y="39"/>
                  </a:cubicBezTo>
                  <a:cubicBezTo>
                    <a:pt x="22" y="34"/>
                    <a:pt x="22" y="34"/>
                    <a:pt x="22" y="34"/>
                  </a:cubicBezTo>
                  <a:cubicBezTo>
                    <a:pt x="9" y="47"/>
                    <a:pt x="9" y="47"/>
                    <a:pt x="9" y="47"/>
                  </a:cubicBezTo>
                  <a:cubicBezTo>
                    <a:pt x="8" y="48"/>
                    <a:pt x="7" y="48"/>
                    <a:pt x="6" y="48"/>
                  </a:cubicBezTo>
                  <a:cubicBezTo>
                    <a:pt x="3" y="51"/>
                    <a:pt x="4" y="57"/>
                    <a:pt x="8" y="61"/>
                  </a:cubicBezTo>
                  <a:cubicBezTo>
                    <a:pt x="8" y="61"/>
                    <a:pt x="8" y="61"/>
                    <a:pt x="8" y="61"/>
                  </a:cubicBezTo>
                  <a:cubicBezTo>
                    <a:pt x="12" y="65"/>
                    <a:pt x="18" y="65"/>
                    <a:pt x="21" y="62"/>
                  </a:cubicBezTo>
                  <a:cubicBezTo>
                    <a:pt x="21" y="61"/>
                    <a:pt x="21" y="60"/>
                    <a:pt x="22" y="60"/>
                  </a:cubicBezTo>
                  <a:cubicBezTo>
                    <a:pt x="34" y="48"/>
                    <a:pt x="34" y="48"/>
                    <a:pt x="34" y="48"/>
                  </a:cubicBezTo>
                  <a:cubicBezTo>
                    <a:pt x="30" y="44"/>
                    <a:pt x="30" y="44"/>
                    <a:pt x="30" y="44"/>
                  </a:cubicBezTo>
                  <a:close/>
                  <a:moveTo>
                    <a:pt x="28" y="22"/>
                  </a:moveTo>
                  <a:cubicBezTo>
                    <a:pt x="58" y="50"/>
                    <a:pt x="58" y="50"/>
                    <a:pt x="58" y="50"/>
                  </a:cubicBezTo>
                  <a:cubicBezTo>
                    <a:pt x="61" y="53"/>
                    <a:pt x="61" y="58"/>
                    <a:pt x="58" y="61"/>
                  </a:cubicBezTo>
                  <a:cubicBezTo>
                    <a:pt x="58" y="61"/>
                    <a:pt x="58" y="61"/>
                    <a:pt x="58" y="61"/>
                  </a:cubicBezTo>
                  <a:cubicBezTo>
                    <a:pt x="56" y="63"/>
                    <a:pt x="51" y="64"/>
                    <a:pt x="48" y="61"/>
                  </a:cubicBezTo>
                  <a:cubicBezTo>
                    <a:pt x="21" y="29"/>
                    <a:pt x="21" y="29"/>
                    <a:pt x="21" y="29"/>
                  </a:cubicBezTo>
                  <a:cubicBezTo>
                    <a:pt x="18" y="31"/>
                    <a:pt x="15" y="32"/>
                    <a:pt x="11" y="31"/>
                  </a:cubicBezTo>
                  <a:cubicBezTo>
                    <a:pt x="0" y="16"/>
                    <a:pt x="0" y="16"/>
                    <a:pt x="0" y="16"/>
                  </a:cubicBezTo>
                  <a:cubicBezTo>
                    <a:pt x="3" y="13"/>
                    <a:pt x="3" y="13"/>
                    <a:pt x="3" y="13"/>
                  </a:cubicBezTo>
                  <a:cubicBezTo>
                    <a:pt x="11" y="21"/>
                    <a:pt x="11" y="21"/>
                    <a:pt x="11" y="21"/>
                  </a:cubicBezTo>
                  <a:cubicBezTo>
                    <a:pt x="17" y="18"/>
                    <a:pt x="17" y="18"/>
                    <a:pt x="17" y="18"/>
                  </a:cubicBezTo>
                  <a:cubicBezTo>
                    <a:pt x="20" y="12"/>
                    <a:pt x="20" y="12"/>
                    <a:pt x="20" y="12"/>
                  </a:cubicBezTo>
                  <a:cubicBezTo>
                    <a:pt x="13" y="3"/>
                    <a:pt x="13" y="3"/>
                    <a:pt x="13" y="3"/>
                  </a:cubicBezTo>
                  <a:cubicBezTo>
                    <a:pt x="15" y="0"/>
                    <a:pt x="15" y="0"/>
                    <a:pt x="15" y="0"/>
                  </a:cubicBezTo>
                  <a:cubicBezTo>
                    <a:pt x="30" y="12"/>
                    <a:pt x="30" y="12"/>
                    <a:pt x="30" y="12"/>
                  </a:cubicBezTo>
                  <a:cubicBezTo>
                    <a:pt x="31" y="16"/>
                    <a:pt x="30" y="19"/>
                    <a:pt x="28" y="22"/>
                  </a:cubicBezTo>
                  <a:close/>
                  <a:moveTo>
                    <a:pt x="60" y="3"/>
                  </a:moveTo>
                  <a:cubicBezTo>
                    <a:pt x="51" y="8"/>
                    <a:pt x="51" y="8"/>
                    <a:pt x="51" y="8"/>
                  </a:cubicBezTo>
                  <a:cubicBezTo>
                    <a:pt x="52" y="12"/>
                    <a:pt x="52" y="12"/>
                    <a:pt x="52" y="12"/>
                  </a:cubicBezTo>
                  <a:cubicBezTo>
                    <a:pt x="38" y="27"/>
                    <a:pt x="38" y="27"/>
                    <a:pt x="38" y="27"/>
                  </a:cubicBezTo>
                  <a:cubicBezTo>
                    <a:pt x="42" y="31"/>
                    <a:pt x="42" y="31"/>
                    <a:pt x="42" y="31"/>
                  </a:cubicBezTo>
                  <a:cubicBezTo>
                    <a:pt x="57" y="17"/>
                    <a:pt x="57" y="17"/>
                    <a:pt x="57" y="17"/>
                  </a:cubicBezTo>
                  <a:cubicBezTo>
                    <a:pt x="61" y="18"/>
                    <a:pt x="61" y="18"/>
                    <a:pt x="61" y="18"/>
                  </a:cubicBezTo>
                  <a:cubicBezTo>
                    <a:pt x="67" y="9"/>
                    <a:pt x="67" y="9"/>
                    <a:pt x="67" y="9"/>
                  </a:cubicBezTo>
                  <a:cubicBezTo>
                    <a:pt x="63" y="6"/>
                    <a:pt x="63" y="6"/>
                    <a:pt x="63" y="6"/>
                  </a:cubicBezTo>
                  <a:lnTo>
                    <a:pt x="60" y="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sp>
          <p:nvSpPr>
            <p:cNvPr id="8" name="Freeform 58"/>
            <p:cNvSpPr>
              <a:spLocks noChangeAspect="1" noEditPoints="1"/>
            </p:cNvSpPr>
            <p:nvPr/>
          </p:nvSpPr>
          <p:spPr bwMode="auto">
            <a:xfrm>
              <a:off x="4029075" y="1982788"/>
              <a:ext cx="739775" cy="593725"/>
            </a:xfrm>
            <a:custGeom>
              <a:avLst/>
              <a:gdLst>
                <a:gd name="T0" fmla="*/ 72 w 81"/>
                <a:gd name="T1" fmla="*/ 5 h 65"/>
                <a:gd name="T2" fmla="*/ 81 w 81"/>
                <a:gd name="T3" fmla="*/ 41 h 65"/>
                <a:gd name="T4" fmla="*/ 34 w 81"/>
                <a:gd name="T5" fmla="*/ 50 h 65"/>
                <a:gd name="T6" fmla="*/ 34 w 81"/>
                <a:gd name="T7" fmla="*/ 5 h 65"/>
                <a:gd name="T8" fmla="*/ 10 w 81"/>
                <a:gd name="T9" fmla="*/ 60 h 65"/>
                <a:gd name="T10" fmla="*/ 23 w 81"/>
                <a:gd name="T11" fmla="*/ 60 h 65"/>
                <a:gd name="T12" fmla="*/ 22 w 81"/>
                <a:gd name="T13" fmla="*/ 56 h 65"/>
                <a:gd name="T14" fmla="*/ 22 w 81"/>
                <a:gd name="T15" fmla="*/ 53 h 65"/>
                <a:gd name="T16" fmla="*/ 15 w 81"/>
                <a:gd name="T17" fmla="*/ 49 h 65"/>
                <a:gd name="T18" fmla="*/ 19 w 81"/>
                <a:gd name="T19" fmla="*/ 0 h 65"/>
                <a:gd name="T20" fmla="*/ 31 w 81"/>
                <a:gd name="T21" fmla="*/ 4 h 65"/>
                <a:gd name="T22" fmla="*/ 27 w 81"/>
                <a:gd name="T23" fmla="*/ 53 h 65"/>
                <a:gd name="T24" fmla="*/ 25 w 81"/>
                <a:gd name="T25" fmla="*/ 55 h 65"/>
                <a:gd name="T26" fmla="*/ 17 w 81"/>
                <a:gd name="T27" fmla="*/ 65 h 65"/>
                <a:gd name="T28" fmla="*/ 10 w 81"/>
                <a:gd name="T29" fmla="*/ 35 h 65"/>
                <a:gd name="T30" fmla="*/ 41 w 81"/>
                <a:gd name="T31" fmla="*/ 12 h 65"/>
                <a:gd name="T32" fmla="*/ 68 w 81"/>
                <a:gd name="T33" fmla="*/ 20 h 65"/>
                <a:gd name="T34" fmla="*/ 41 w 81"/>
                <a:gd name="T35" fmla="*/ 12 h 65"/>
                <a:gd name="T36" fmla="*/ 70 w 81"/>
                <a:gd name="T37" fmla="*/ 42 h 65"/>
                <a:gd name="T38" fmla="*/ 76 w 81"/>
                <a:gd name="T39" fmla="*/ 35 h 65"/>
                <a:gd name="T40" fmla="*/ 72 w 81"/>
                <a:gd name="T41" fmla="*/ 30 h 65"/>
                <a:gd name="T42" fmla="*/ 75 w 81"/>
                <a:gd name="T43" fmla="*/ 32 h 65"/>
                <a:gd name="T44" fmla="*/ 72 w 81"/>
                <a:gd name="T45" fmla="*/ 30 h 65"/>
                <a:gd name="T46" fmla="*/ 72 w 81"/>
                <a:gd name="T47" fmla="*/ 26 h 65"/>
                <a:gd name="T48" fmla="*/ 75 w 81"/>
                <a:gd name="T49" fmla="*/ 25 h 65"/>
                <a:gd name="T50" fmla="*/ 72 w 81"/>
                <a:gd name="T51" fmla="*/ 19 h 65"/>
                <a:gd name="T52" fmla="*/ 75 w 81"/>
                <a:gd name="T53" fmla="*/ 21 h 65"/>
                <a:gd name="T54" fmla="*/ 72 w 81"/>
                <a:gd name="T55" fmla="*/ 19 h 65"/>
                <a:gd name="T56" fmla="*/ 72 w 81"/>
                <a:gd name="T57" fmla="*/ 15 h 65"/>
                <a:gd name="T58" fmla="*/ 75 w 81"/>
                <a:gd name="T59" fmla="*/ 14 h 65"/>
                <a:gd name="T60" fmla="*/ 63 w 81"/>
                <a:gd name="T61" fmla="*/ 38 h 65"/>
                <a:gd name="T62" fmla="*/ 67 w 81"/>
                <a:gd name="T63" fmla="*/ 40 h 65"/>
                <a:gd name="T64" fmla="*/ 63 w 81"/>
                <a:gd name="T65" fmla="*/ 38 h 65"/>
                <a:gd name="T66" fmla="*/ 63 w 81"/>
                <a:gd name="T67" fmla="*/ 33 h 65"/>
                <a:gd name="T68" fmla="*/ 67 w 81"/>
                <a:gd name="T69" fmla="*/ 31 h 65"/>
                <a:gd name="T70" fmla="*/ 63 w 81"/>
                <a:gd name="T71" fmla="*/ 24 h 65"/>
                <a:gd name="T72" fmla="*/ 67 w 81"/>
                <a:gd name="T73" fmla="*/ 26 h 65"/>
                <a:gd name="T74" fmla="*/ 63 w 81"/>
                <a:gd name="T75" fmla="*/ 24 h 65"/>
                <a:gd name="T76" fmla="*/ 56 w 81"/>
                <a:gd name="T77" fmla="*/ 39 h 65"/>
                <a:gd name="T78" fmla="*/ 61 w 81"/>
                <a:gd name="T79" fmla="*/ 39 h 65"/>
                <a:gd name="T80" fmla="*/ 51 w 81"/>
                <a:gd name="T81" fmla="*/ 37 h 65"/>
                <a:gd name="T82" fmla="*/ 51 w 81"/>
                <a:gd name="T83" fmla="*/ 41 h 65"/>
                <a:gd name="T84" fmla="*/ 51 w 81"/>
                <a:gd name="T85" fmla="*/ 37 h 65"/>
                <a:gd name="T86" fmla="*/ 42 w 81"/>
                <a:gd name="T87" fmla="*/ 39 h 65"/>
                <a:gd name="T88" fmla="*/ 46 w 81"/>
                <a:gd name="T89" fmla="*/ 39 h 65"/>
                <a:gd name="T90" fmla="*/ 58 w 81"/>
                <a:gd name="T91" fmla="*/ 30 h 65"/>
                <a:gd name="T92" fmla="*/ 58 w 81"/>
                <a:gd name="T93" fmla="*/ 34 h 65"/>
                <a:gd name="T94" fmla="*/ 58 w 81"/>
                <a:gd name="T95" fmla="*/ 30 h 65"/>
                <a:gd name="T96" fmla="*/ 49 w 81"/>
                <a:gd name="T97" fmla="*/ 32 h 65"/>
                <a:gd name="T98" fmla="*/ 53 w 81"/>
                <a:gd name="T99" fmla="*/ 32 h 65"/>
                <a:gd name="T100" fmla="*/ 44 w 81"/>
                <a:gd name="T101" fmla="*/ 30 h 65"/>
                <a:gd name="T102" fmla="*/ 44 w 81"/>
                <a:gd name="T103" fmla="*/ 34 h 65"/>
                <a:gd name="T104" fmla="*/ 44 w 81"/>
                <a:gd name="T105" fmla="*/ 30 h 65"/>
                <a:gd name="T106" fmla="*/ 56 w 81"/>
                <a:gd name="T107" fmla="*/ 25 h 65"/>
                <a:gd name="T108" fmla="*/ 61 w 81"/>
                <a:gd name="T109" fmla="*/ 25 h 65"/>
                <a:gd name="T110" fmla="*/ 51 w 81"/>
                <a:gd name="T111" fmla="*/ 23 h 65"/>
                <a:gd name="T112" fmla="*/ 51 w 81"/>
                <a:gd name="T113" fmla="*/ 27 h 65"/>
                <a:gd name="T114" fmla="*/ 51 w 81"/>
                <a:gd name="T115" fmla="*/ 23 h 65"/>
                <a:gd name="T116" fmla="*/ 42 w 81"/>
                <a:gd name="T117" fmla="*/ 25 h 65"/>
                <a:gd name="T118" fmla="*/ 46 w 81"/>
                <a:gd name="T119" fmla="*/ 25 h 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1"/>
                <a:gd name="T181" fmla="*/ 0 h 65"/>
                <a:gd name="T182" fmla="*/ 81 w 81"/>
                <a:gd name="T183" fmla="*/ 65 h 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1" h="65">
                  <a:moveTo>
                    <a:pt x="34" y="5"/>
                  </a:moveTo>
                  <a:cubicBezTo>
                    <a:pt x="72" y="5"/>
                    <a:pt x="72" y="5"/>
                    <a:pt x="72" y="5"/>
                  </a:cubicBezTo>
                  <a:cubicBezTo>
                    <a:pt x="77" y="5"/>
                    <a:pt x="81" y="9"/>
                    <a:pt x="81" y="14"/>
                  </a:cubicBezTo>
                  <a:cubicBezTo>
                    <a:pt x="81" y="41"/>
                    <a:pt x="81" y="41"/>
                    <a:pt x="81" y="41"/>
                  </a:cubicBezTo>
                  <a:cubicBezTo>
                    <a:pt x="81" y="46"/>
                    <a:pt x="77" y="50"/>
                    <a:pt x="72" y="50"/>
                  </a:cubicBezTo>
                  <a:cubicBezTo>
                    <a:pt x="34" y="50"/>
                    <a:pt x="34" y="50"/>
                    <a:pt x="34" y="50"/>
                  </a:cubicBezTo>
                  <a:cubicBezTo>
                    <a:pt x="34" y="50"/>
                    <a:pt x="34" y="49"/>
                    <a:pt x="34" y="49"/>
                  </a:cubicBezTo>
                  <a:cubicBezTo>
                    <a:pt x="34" y="5"/>
                    <a:pt x="34" y="5"/>
                    <a:pt x="34" y="5"/>
                  </a:cubicBezTo>
                  <a:close/>
                  <a:moveTo>
                    <a:pt x="13" y="37"/>
                  </a:moveTo>
                  <a:cubicBezTo>
                    <a:pt x="4" y="50"/>
                    <a:pt x="6" y="57"/>
                    <a:pt x="10" y="60"/>
                  </a:cubicBezTo>
                  <a:cubicBezTo>
                    <a:pt x="12" y="61"/>
                    <a:pt x="15" y="62"/>
                    <a:pt x="17" y="62"/>
                  </a:cubicBezTo>
                  <a:cubicBezTo>
                    <a:pt x="19" y="62"/>
                    <a:pt x="22" y="61"/>
                    <a:pt x="23" y="60"/>
                  </a:cubicBezTo>
                  <a:cubicBezTo>
                    <a:pt x="23" y="59"/>
                    <a:pt x="23" y="58"/>
                    <a:pt x="22" y="56"/>
                  </a:cubicBezTo>
                  <a:cubicBezTo>
                    <a:pt x="22" y="56"/>
                    <a:pt x="22" y="56"/>
                    <a:pt x="22" y="56"/>
                  </a:cubicBezTo>
                  <a:cubicBezTo>
                    <a:pt x="22" y="55"/>
                    <a:pt x="22" y="55"/>
                    <a:pt x="22" y="55"/>
                  </a:cubicBezTo>
                  <a:cubicBezTo>
                    <a:pt x="22" y="53"/>
                    <a:pt x="22" y="53"/>
                    <a:pt x="22" y="53"/>
                  </a:cubicBezTo>
                  <a:cubicBezTo>
                    <a:pt x="19" y="53"/>
                    <a:pt x="19" y="53"/>
                    <a:pt x="19" y="53"/>
                  </a:cubicBezTo>
                  <a:cubicBezTo>
                    <a:pt x="17" y="53"/>
                    <a:pt x="15" y="51"/>
                    <a:pt x="15" y="49"/>
                  </a:cubicBezTo>
                  <a:cubicBezTo>
                    <a:pt x="15" y="4"/>
                    <a:pt x="15" y="4"/>
                    <a:pt x="15" y="4"/>
                  </a:cubicBezTo>
                  <a:cubicBezTo>
                    <a:pt x="15" y="2"/>
                    <a:pt x="17" y="0"/>
                    <a:pt x="19" y="0"/>
                  </a:cubicBezTo>
                  <a:cubicBezTo>
                    <a:pt x="27" y="0"/>
                    <a:pt x="27" y="0"/>
                    <a:pt x="27" y="0"/>
                  </a:cubicBezTo>
                  <a:cubicBezTo>
                    <a:pt x="29" y="0"/>
                    <a:pt x="31" y="2"/>
                    <a:pt x="31" y="4"/>
                  </a:cubicBezTo>
                  <a:cubicBezTo>
                    <a:pt x="31" y="49"/>
                    <a:pt x="31" y="49"/>
                    <a:pt x="31" y="49"/>
                  </a:cubicBezTo>
                  <a:cubicBezTo>
                    <a:pt x="31" y="51"/>
                    <a:pt x="29" y="53"/>
                    <a:pt x="27" y="53"/>
                  </a:cubicBezTo>
                  <a:cubicBezTo>
                    <a:pt x="25" y="53"/>
                    <a:pt x="25" y="53"/>
                    <a:pt x="25" y="53"/>
                  </a:cubicBezTo>
                  <a:cubicBezTo>
                    <a:pt x="25" y="55"/>
                    <a:pt x="25" y="55"/>
                    <a:pt x="25" y="55"/>
                  </a:cubicBezTo>
                  <a:cubicBezTo>
                    <a:pt x="28" y="57"/>
                    <a:pt x="27" y="60"/>
                    <a:pt x="25" y="62"/>
                  </a:cubicBezTo>
                  <a:cubicBezTo>
                    <a:pt x="24" y="64"/>
                    <a:pt x="21" y="65"/>
                    <a:pt x="17" y="65"/>
                  </a:cubicBezTo>
                  <a:cubicBezTo>
                    <a:pt x="14" y="65"/>
                    <a:pt x="11" y="65"/>
                    <a:pt x="8" y="63"/>
                  </a:cubicBezTo>
                  <a:cubicBezTo>
                    <a:pt x="2" y="59"/>
                    <a:pt x="0" y="51"/>
                    <a:pt x="10" y="35"/>
                  </a:cubicBezTo>
                  <a:cubicBezTo>
                    <a:pt x="13" y="37"/>
                    <a:pt x="13" y="37"/>
                    <a:pt x="13" y="37"/>
                  </a:cubicBezTo>
                  <a:close/>
                  <a:moveTo>
                    <a:pt x="41" y="12"/>
                  </a:moveTo>
                  <a:cubicBezTo>
                    <a:pt x="41" y="20"/>
                    <a:pt x="41" y="20"/>
                    <a:pt x="41" y="20"/>
                  </a:cubicBezTo>
                  <a:cubicBezTo>
                    <a:pt x="68" y="20"/>
                    <a:pt x="68" y="20"/>
                    <a:pt x="68" y="20"/>
                  </a:cubicBezTo>
                  <a:cubicBezTo>
                    <a:pt x="68" y="12"/>
                    <a:pt x="68" y="12"/>
                    <a:pt x="68" y="12"/>
                  </a:cubicBezTo>
                  <a:cubicBezTo>
                    <a:pt x="41" y="12"/>
                    <a:pt x="41" y="12"/>
                    <a:pt x="41" y="12"/>
                  </a:cubicBezTo>
                  <a:close/>
                  <a:moveTo>
                    <a:pt x="70" y="35"/>
                  </a:moveTo>
                  <a:cubicBezTo>
                    <a:pt x="70" y="42"/>
                    <a:pt x="70" y="42"/>
                    <a:pt x="70" y="42"/>
                  </a:cubicBezTo>
                  <a:cubicBezTo>
                    <a:pt x="76" y="42"/>
                    <a:pt x="76" y="42"/>
                    <a:pt x="76" y="42"/>
                  </a:cubicBezTo>
                  <a:cubicBezTo>
                    <a:pt x="76" y="35"/>
                    <a:pt x="76" y="35"/>
                    <a:pt x="76" y="35"/>
                  </a:cubicBezTo>
                  <a:cubicBezTo>
                    <a:pt x="70" y="35"/>
                    <a:pt x="70" y="35"/>
                    <a:pt x="70" y="35"/>
                  </a:cubicBezTo>
                  <a:close/>
                  <a:moveTo>
                    <a:pt x="72" y="30"/>
                  </a:moveTo>
                  <a:cubicBezTo>
                    <a:pt x="72" y="32"/>
                    <a:pt x="72" y="32"/>
                    <a:pt x="72" y="32"/>
                  </a:cubicBezTo>
                  <a:cubicBezTo>
                    <a:pt x="75" y="32"/>
                    <a:pt x="75" y="32"/>
                    <a:pt x="75" y="32"/>
                  </a:cubicBezTo>
                  <a:cubicBezTo>
                    <a:pt x="75" y="30"/>
                    <a:pt x="75" y="30"/>
                    <a:pt x="75" y="30"/>
                  </a:cubicBezTo>
                  <a:cubicBezTo>
                    <a:pt x="72" y="30"/>
                    <a:pt x="72" y="30"/>
                    <a:pt x="72" y="30"/>
                  </a:cubicBezTo>
                  <a:close/>
                  <a:moveTo>
                    <a:pt x="72" y="25"/>
                  </a:moveTo>
                  <a:cubicBezTo>
                    <a:pt x="72" y="26"/>
                    <a:pt x="72" y="26"/>
                    <a:pt x="72" y="26"/>
                  </a:cubicBezTo>
                  <a:cubicBezTo>
                    <a:pt x="75" y="26"/>
                    <a:pt x="75" y="26"/>
                    <a:pt x="75" y="26"/>
                  </a:cubicBezTo>
                  <a:cubicBezTo>
                    <a:pt x="75" y="25"/>
                    <a:pt x="75" y="25"/>
                    <a:pt x="75" y="25"/>
                  </a:cubicBezTo>
                  <a:cubicBezTo>
                    <a:pt x="72" y="25"/>
                    <a:pt x="72" y="25"/>
                    <a:pt x="72" y="25"/>
                  </a:cubicBezTo>
                  <a:close/>
                  <a:moveTo>
                    <a:pt x="72" y="19"/>
                  </a:moveTo>
                  <a:cubicBezTo>
                    <a:pt x="72" y="21"/>
                    <a:pt x="72" y="21"/>
                    <a:pt x="72" y="21"/>
                  </a:cubicBezTo>
                  <a:cubicBezTo>
                    <a:pt x="75" y="21"/>
                    <a:pt x="75" y="21"/>
                    <a:pt x="75" y="21"/>
                  </a:cubicBezTo>
                  <a:cubicBezTo>
                    <a:pt x="75" y="19"/>
                    <a:pt x="75" y="19"/>
                    <a:pt x="75" y="19"/>
                  </a:cubicBezTo>
                  <a:cubicBezTo>
                    <a:pt x="72" y="19"/>
                    <a:pt x="72" y="19"/>
                    <a:pt x="72" y="19"/>
                  </a:cubicBezTo>
                  <a:close/>
                  <a:moveTo>
                    <a:pt x="72" y="14"/>
                  </a:moveTo>
                  <a:cubicBezTo>
                    <a:pt x="72" y="15"/>
                    <a:pt x="72" y="15"/>
                    <a:pt x="72" y="15"/>
                  </a:cubicBezTo>
                  <a:cubicBezTo>
                    <a:pt x="75" y="15"/>
                    <a:pt x="75" y="15"/>
                    <a:pt x="75" y="15"/>
                  </a:cubicBezTo>
                  <a:cubicBezTo>
                    <a:pt x="75" y="14"/>
                    <a:pt x="75" y="14"/>
                    <a:pt x="75" y="14"/>
                  </a:cubicBezTo>
                  <a:cubicBezTo>
                    <a:pt x="72" y="14"/>
                    <a:pt x="72" y="14"/>
                    <a:pt x="72" y="14"/>
                  </a:cubicBezTo>
                  <a:close/>
                  <a:moveTo>
                    <a:pt x="63" y="38"/>
                  </a:moveTo>
                  <a:cubicBezTo>
                    <a:pt x="63" y="40"/>
                    <a:pt x="63" y="40"/>
                    <a:pt x="63" y="40"/>
                  </a:cubicBezTo>
                  <a:cubicBezTo>
                    <a:pt x="67" y="40"/>
                    <a:pt x="67" y="40"/>
                    <a:pt x="67" y="40"/>
                  </a:cubicBezTo>
                  <a:cubicBezTo>
                    <a:pt x="67" y="38"/>
                    <a:pt x="67" y="38"/>
                    <a:pt x="67" y="38"/>
                  </a:cubicBezTo>
                  <a:cubicBezTo>
                    <a:pt x="63" y="38"/>
                    <a:pt x="63" y="38"/>
                    <a:pt x="63" y="38"/>
                  </a:cubicBezTo>
                  <a:close/>
                  <a:moveTo>
                    <a:pt x="63" y="31"/>
                  </a:moveTo>
                  <a:cubicBezTo>
                    <a:pt x="63" y="33"/>
                    <a:pt x="63" y="33"/>
                    <a:pt x="63" y="33"/>
                  </a:cubicBezTo>
                  <a:cubicBezTo>
                    <a:pt x="67" y="33"/>
                    <a:pt x="67" y="33"/>
                    <a:pt x="67" y="33"/>
                  </a:cubicBezTo>
                  <a:cubicBezTo>
                    <a:pt x="67" y="31"/>
                    <a:pt x="67" y="31"/>
                    <a:pt x="67" y="31"/>
                  </a:cubicBezTo>
                  <a:cubicBezTo>
                    <a:pt x="63" y="31"/>
                    <a:pt x="63" y="31"/>
                    <a:pt x="63" y="31"/>
                  </a:cubicBezTo>
                  <a:close/>
                  <a:moveTo>
                    <a:pt x="63" y="24"/>
                  </a:moveTo>
                  <a:cubicBezTo>
                    <a:pt x="63" y="26"/>
                    <a:pt x="63" y="26"/>
                    <a:pt x="63" y="26"/>
                  </a:cubicBezTo>
                  <a:cubicBezTo>
                    <a:pt x="67" y="26"/>
                    <a:pt x="67" y="26"/>
                    <a:pt x="67" y="26"/>
                  </a:cubicBezTo>
                  <a:cubicBezTo>
                    <a:pt x="67" y="24"/>
                    <a:pt x="67" y="24"/>
                    <a:pt x="67" y="24"/>
                  </a:cubicBezTo>
                  <a:cubicBezTo>
                    <a:pt x="63" y="24"/>
                    <a:pt x="63" y="24"/>
                    <a:pt x="63" y="24"/>
                  </a:cubicBezTo>
                  <a:close/>
                  <a:moveTo>
                    <a:pt x="58" y="37"/>
                  </a:moveTo>
                  <a:cubicBezTo>
                    <a:pt x="57" y="37"/>
                    <a:pt x="56" y="38"/>
                    <a:pt x="56" y="39"/>
                  </a:cubicBezTo>
                  <a:cubicBezTo>
                    <a:pt x="56" y="40"/>
                    <a:pt x="57" y="41"/>
                    <a:pt x="58" y="41"/>
                  </a:cubicBezTo>
                  <a:cubicBezTo>
                    <a:pt x="60" y="41"/>
                    <a:pt x="61" y="40"/>
                    <a:pt x="61" y="39"/>
                  </a:cubicBezTo>
                  <a:cubicBezTo>
                    <a:pt x="61" y="38"/>
                    <a:pt x="60" y="37"/>
                    <a:pt x="58" y="37"/>
                  </a:cubicBezTo>
                  <a:close/>
                  <a:moveTo>
                    <a:pt x="51" y="37"/>
                  </a:moveTo>
                  <a:cubicBezTo>
                    <a:pt x="50" y="37"/>
                    <a:pt x="49" y="38"/>
                    <a:pt x="49" y="39"/>
                  </a:cubicBezTo>
                  <a:cubicBezTo>
                    <a:pt x="49" y="40"/>
                    <a:pt x="50" y="41"/>
                    <a:pt x="51" y="41"/>
                  </a:cubicBezTo>
                  <a:cubicBezTo>
                    <a:pt x="52" y="41"/>
                    <a:pt x="53" y="40"/>
                    <a:pt x="53" y="39"/>
                  </a:cubicBezTo>
                  <a:cubicBezTo>
                    <a:pt x="53" y="38"/>
                    <a:pt x="52" y="37"/>
                    <a:pt x="51" y="37"/>
                  </a:cubicBezTo>
                  <a:close/>
                  <a:moveTo>
                    <a:pt x="44" y="37"/>
                  </a:moveTo>
                  <a:cubicBezTo>
                    <a:pt x="43" y="37"/>
                    <a:pt x="42" y="38"/>
                    <a:pt x="42" y="39"/>
                  </a:cubicBezTo>
                  <a:cubicBezTo>
                    <a:pt x="42" y="40"/>
                    <a:pt x="43" y="41"/>
                    <a:pt x="44" y="41"/>
                  </a:cubicBezTo>
                  <a:cubicBezTo>
                    <a:pt x="45" y="41"/>
                    <a:pt x="46" y="40"/>
                    <a:pt x="46" y="39"/>
                  </a:cubicBezTo>
                  <a:cubicBezTo>
                    <a:pt x="46" y="38"/>
                    <a:pt x="45" y="37"/>
                    <a:pt x="44" y="37"/>
                  </a:cubicBezTo>
                  <a:close/>
                  <a:moveTo>
                    <a:pt x="58" y="30"/>
                  </a:moveTo>
                  <a:cubicBezTo>
                    <a:pt x="57" y="30"/>
                    <a:pt x="56" y="31"/>
                    <a:pt x="56" y="32"/>
                  </a:cubicBezTo>
                  <a:cubicBezTo>
                    <a:pt x="56" y="33"/>
                    <a:pt x="57" y="34"/>
                    <a:pt x="58" y="34"/>
                  </a:cubicBezTo>
                  <a:cubicBezTo>
                    <a:pt x="60" y="34"/>
                    <a:pt x="61" y="33"/>
                    <a:pt x="61" y="32"/>
                  </a:cubicBezTo>
                  <a:cubicBezTo>
                    <a:pt x="61" y="31"/>
                    <a:pt x="60" y="30"/>
                    <a:pt x="58" y="30"/>
                  </a:cubicBezTo>
                  <a:close/>
                  <a:moveTo>
                    <a:pt x="51" y="30"/>
                  </a:moveTo>
                  <a:cubicBezTo>
                    <a:pt x="50" y="30"/>
                    <a:pt x="49" y="31"/>
                    <a:pt x="49" y="32"/>
                  </a:cubicBezTo>
                  <a:cubicBezTo>
                    <a:pt x="49" y="33"/>
                    <a:pt x="50" y="34"/>
                    <a:pt x="51" y="34"/>
                  </a:cubicBezTo>
                  <a:cubicBezTo>
                    <a:pt x="52" y="34"/>
                    <a:pt x="53" y="33"/>
                    <a:pt x="53" y="32"/>
                  </a:cubicBezTo>
                  <a:cubicBezTo>
                    <a:pt x="53" y="31"/>
                    <a:pt x="52" y="30"/>
                    <a:pt x="51" y="30"/>
                  </a:cubicBezTo>
                  <a:close/>
                  <a:moveTo>
                    <a:pt x="44" y="30"/>
                  </a:moveTo>
                  <a:cubicBezTo>
                    <a:pt x="43" y="30"/>
                    <a:pt x="42" y="31"/>
                    <a:pt x="42" y="32"/>
                  </a:cubicBezTo>
                  <a:cubicBezTo>
                    <a:pt x="42" y="33"/>
                    <a:pt x="43" y="34"/>
                    <a:pt x="44" y="34"/>
                  </a:cubicBezTo>
                  <a:cubicBezTo>
                    <a:pt x="45" y="34"/>
                    <a:pt x="46" y="33"/>
                    <a:pt x="46" y="32"/>
                  </a:cubicBezTo>
                  <a:cubicBezTo>
                    <a:pt x="46" y="31"/>
                    <a:pt x="45" y="30"/>
                    <a:pt x="44" y="30"/>
                  </a:cubicBezTo>
                  <a:close/>
                  <a:moveTo>
                    <a:pt x="58" y="23"/>
                  </a:moveTo>
                  <a:cubicBezTo>
                    <a:pt x="57" y="23"/>
                    <a:pt x="56" y="24"/>
                    <a:pt x="56" y="25"/>
                  </a:cubicBezTo>
                  <a:cubicBezTo>
                    <a:pt x="56" y="26"/>
                    <a:pt x="57" y="27"/>
                    <a:pt x="58" y="27"/>
                  </a:cubicBezTo>
                  <a:cubicBezTo>
                    <a:pt x="60" y="27"/>
                    <a:pt x="61" y="26"/>
                    <a:pt x="61" y="25"/>
                  </a:cubicBezTo>
                  <a:cubicBezTo>
                    <a:pt x="61" y="24"/>
                    <a:pt x="60" y="23"/>
                    <a:pt x="58" y="23"/>
                  </a:cubicBezTo>
                  <a:close/>
                  <a:moveTo>
                    <a:pt x="51" y="23"/>
                  </a:moveTo>
                  <a:cubicBezTo>
                    <a:pt x="50" y="23"/>
                    <a:pt x="49" y="24"/>
                    <a:pt x="49" y="25"/>
                  </a:cubicBezTo>
                  <a:cubicBezTo>
                    <a:pt x="49" y="26"/>
                    <a:pt x="50" y="27"/>
                    <a:pt x="51" y="27"/>
                  </a:cubicBezTo>
                  <a:cubicBezTo>
                    <a:pt x="52" y="27"/>
                    <a:pt x="53" y="26"/>
                    <a:pt x="53" y="25"/>
                  </a:cubicBezTo>
                  <a:cubicBezTo>
                    <a:pt x="53" y="24"/>
                    <a:pt x="52" y="23"/>
                    <a:pt x="51" y="23"/>
                  </a:cubicBezTo>
                  <a:close/>
                  <a:moveTo>
                    <a:pt x="44" y="23"/>
                  </a:moveTo>
                  <a:cubicBezTo>
                    <a:pt x="43" y="23"/>
                    <a:pt x="42" y="24"/>
                    <a:pt x="42" y="25"/>
                  </a:cubicBezTo>
                  <a:cubicBezTo>
                    <a:pt x="42" y="26"/>
                    <a:pt x="43" y="27"/>
                    <a:pt x="44" y="27"/>
                  </a:cubicBezTo>
                  <a:cubicBezTo>
                    <a:pt x="45" y="27"/>
                    <a:pt x="46" y="26"/>
                    <a:pt x="46" y="25"/>
                  </a:cubicBezTo>
                  <a:cubicBezTo>
                    <a:pt x="46" y="24"/>
                    <a:pt x="45" y="23"/>
                    <a:pt x="44" y="2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pic>
          <p:nvPicPr>
            <p:cNvPr id="9" name="图片 9"/>
            <p:cNvPicPr>
              <a:picLocks noChangeAspect="1" noChangeArrowheads="1"/>
            </p:cNvPicPr>
            <p:nvPr/>
          </p:nvPicPr>
          <p:blipFill>
            <a:blip r:embed="rId1">
              <a:duotone>
                <a:schemeClr val="accent6">
                  <a:shade val="45000"/>
                  <a:satMod val="135000"/>
                </a:schemeClr>
                <a:prstClr val="white"/>
              </a:duotone>
              <a:lum bright="20000" contrast="-50000"/>
            </a:blip>
            <a:srcRect/>
            <a:stretch>
              <a:fillRect/>
            </a:stretch>
          </p:blipFill>
          <p:spPr bwMode="auto">
            <a:xfrm>
              <a:off x="5281061" y="4965078"/>
              <a:ext cx="1158875" cy="11604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noChangeArrowheads="1"/>
            </p:cNvPicPr>
            <p:nvPr/>
          </p:nvPicPr>
          <p:blipFill>
            <a:blip r:embed="rId1">
              <a:duotone>
                <a:schemeClr val="accent6">
                  <a:shade val="45000"/>
                  <a:satMod val="135000"/>
                </a:schemeClr>
                <a:prstClr val="white"/>
              </a:duotone>
              <a:lum bright="20000" contrast="-50000"/>
            </a:blip>
            <a:srcRect/>
            <a:stretch>
              <a:fillRect/>
            </a:stretch>
          </p:blipFill>
          <p:spPr bwMode="auto">
            <a:xfrm>
              <a:off x="5204861" y="3596653"/>
              <a:ext cx="1160462" cy="11604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空心弧 2"/>
            <p:cNvSpPr/>
            <p:nvPr/>
          </p:nvSpPr>
          <p:spPr bwMode="auto">
            <a:xfrm rot="5400000">
              <a:off x="5079448" y="3455366"/>
              <a:ext cx="1393825" cy="1393825"/>
            </a:xfrm>
            <a:custGeom>
              <a:avLst/>
              <a:gdLst>
                <a:gd name="T0" fmla="*/ 628567 w 1858963"/>
                <a:gd name="T1" fmla="*/ 1808905 h 1858963"/>
                <a:gd name="T2" fmla="*/ 22184 w 1858963"/>
                <a:gd name="T3" fmla="*/ 727619 h 1858963"/>
                <a:gd name="T4" fmla="*/ 1029817 w 1858963"/>
                <a:gd name="T5" fmla="*/ 5430 h 1858963"/>
                <a:gd name="T6" fmla="*/ 1858961 w 1858963"/>
                <a:gd name="T7" fmla="*/ 927060 h 1858963"/>
                <a:gd name="T8" fmla="*/ 1858960 w 1858963"/>
                <a:gd name="T9" fmla="*/ 927061 h 1858963"/>
                <a:gd name="T10" fmla="*/ 1029816 w 1858963"/>
                <a:gd name="T11" fmla="*/ 5431 h 1858963"/>
                <a:gd name="T12" fmla="*/ 22183 w 1858963"/>
                <a:gd name="T13" fmla="*/ 727620 h 1858963"/>
                <a:gd name="T14" fmla="*/ 628566 w 1858963"/>
                <a:gd name="T15" fmla="*/ 1808906 h 1858963"/>
                <a:gd name="T16" fmla="*/ 628567 w 1858963"/>
                <a:gd name="T17" fmla="*/ 1808905 h 18589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8963"/>
                <a:gd name="T28" fmla="*/ 0 h 1858963"/>
                <a:gd name="T29" fmla="*/ 1858963 w 1858963"/>
                <a:gd name="T30" fmla="*/ 1858963 h 18589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8963" h="1858963">
                  <a:moveTo>
                    <a:pt x="628567" y="1808905"/>
                  </a:moveTo>
                  <a:cubicBezTo>
                    <a:pt x="180492" y="1655586"/>
                    <a:pt x="-80667" y="1189895"/>
                    <a:pt x="22184" y="727619"/>
                  </a:cubicBezTo>
                  <a:cubicBezTo>
                    <a:pt x="125034" y="265343"/>
                    <a:pt x="559005" y="-45692"/>
                    <a:pt x="1029817" y="5430"/>
                  </a:cubicBezTo>
                  <a:cubicBezTo>
                    <a:pt x="1500629" y="56552"/>
                    <a:pt x="1857727" y="453482"/>
                    <a:pt x="1858961" y="927060"/>
                  </a:cubicBezTo>
                  <a:lnTo>
                    <a:pt x="1858960" y="927061"/>
                  </a:lnTo>
                  <a:cubicBezTo>
                    <a:pt x="1857727" y="453483"/>
                    <a:pt x="1500629" y="56553"/>
                    <a:pt x="1029816" y="5431"/>
                  </a:cubicBezTo>
                  <a:cubicBezTo>
                    <a:pt x="559004" y="-45691"/>
                    <a:pt x="125034" y="265344"/>
                    <a:pt x="22183" y="727620"/>
                  </a:cubicBezTo>
                  <a:cubicBezTo>
                    <a:pt x="-80667" y="1189896"/>
                    <a:pt x="180492" y="1655588"/>
                    <a:pt x="628566" y="1808906"/>
                  </a:cubicBezTo>
                  <a:lnTo>
                    <a:pt x="628567" y="1808905"/>
                  </a:lnTo>
                  <a:close/>
                </a:path>
              </a:pathLst>
            </a:custGeom>
            <a:solidFill>
              <a:schemeClr val="tx1"/>
            </a:solidFill>
            <a:ln w="12700">
              <a:solidFill>
                <a:srgbClr val="829F89"/>
              </a:solidFill>
              <a:beve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sp>
          <p:nvSpPr>
            <p:cNvPr id="12" name="空心弧 47"/>
            <p:cNvSpPr/>
            <p:nvPr/>
          </p:nvSpPr>
          <p:spPr bwMode="auto">
            <a:xfrm rot="16200000" flipH="1">
              <a:off x="5103261" y="4849191"/>
              <a:ext cx="1393825" cy="1393825"/>
            </a:xfrm>
            <a:custGeom>
              <a:avLst/>
              <a:gdLst>
                <a:gd name="T0" fmla="*/ 0 w 1858963"/>
                <a:gd name="T1" fmla="*/ 929482 h 1858963"/>
                <a:gd name="T2" fmla="*/ 798445 w 1858963"/>
                <a:gd name="T3" fmla="*/ 9283 h 1858963"/>
                <a:gd name="T4" fmla="*/ 1822017 w 1858963"/>
                <a:gd name="T5" fmla="*/ 670026 h 1858963"/>
                <a:gd name="T6" fmla="*/ 1312175 w 1858963"/>
                <a:gd name="T7" fmla="*/ 1776526 h 1858963"/>
                <a:gd name="T8" fmla="*/ 1312174 w 1858963"/>
                <a:gd name="T9" fmla="*/ 1776525 h 1858963"/>
                <a:gd name="T10" fmla="*/ 1822016 w 1858963"/>
                <a:gd name="T11" fmla="*/ 670025 h 1858963"/>
                <a:gd name="T12" fmla="*/ 798444 w 1858963"/>
                <a:gd name="T13" fmla="*/ 9282 h 1858963"/>
                <a:gd name="T14" fmla="*/ -1 w 1858963"/>
                <a:gd name="T15" fmla="*/ 929481 h 1858963"/>
                <a:gd name="T16" fmla="*/ 0 w 1858963"/>
                <a:gd name="T17" fmla="*/ 929482 h 18589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8963"/>
                <a:gd name="T28" fmla="*/ 0 h 1858963"/>
                <a:gd name="T29" fmla="*/ 1858963 w 1858963"/>
                <a:gd name="T30" fmla="*/ 1858963 h 18589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8963" h="1858963">
                  <a:moveTo>
                    <a:pt x="0" y="929482"/>
                  </a:moveTo>
                  <a:cubicBezTo>
                    <a:pt x="0" y="466767"/>
                    <a:pt x="340351" y="74516"/>
                    <a:pt x="798445" y="9283"/>
                  </a:cubicBezTo>
                  <a:cubicBezTo>
                    <a:pt x="1256539" y="-55950"/>
                    <a:pt x="1692854" y="225703"/>
                    <a:pt x="1822017" y="670026"/>
                  </a:cubicBezTo>
                  <a:cubicBezTo>
                    <a:pt x="1951180" y="1114348"/>
                    <a:pt x="1733850" y="1586013"/>
                    <a:pt x="1312175" y="1776526"/>
                  </a:cubicBezTo>
                  <a:lnTo>
                    <a:pt x="1312174" y="1776525"/>
                  </a:lnTo>
                  <a:cubicBezTo>
                    <a:pt x="1733849" y="1586013"/>
                    <a:pt x="1951179" y="1114348"/>
                    <a:pt x="1822016" y="670025"/>
                  </a:cubicBezTo>
                  <a:cubicBezTo>
                    <a:pt x="1692853" y="225703"/>
                    <a:pt x="1256538" y="-55951"/>
                    <a:pt x="798444" y="9282"/>
                  </a:cubicBezTo>
                  <a:cubicBezTo>
                    <a:pt x="340350" y="74515"/>
                    <a:pt x="-1" y="466766"/>
                    <a:pt x="-1" y="929481"/>
                  </a:cubicBezTo>
                  <a:lnTo>
                    <a:pt x="0" y="929482"/>
                  </a:lnTo>
                  <a:close/>
                </a:path>
              </a:pathLst>
            </a:custGeom>
            <a:solidFill>
              <a:schemeClr val="tx1"/>
            </a:solidFill>
            <a:ln w="12700">
              <a:solidFill>
                <a:srgbClr val="829F89"/>
              </a:solidFill>
              <a:beve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sp>
          <p:nvSpPr>
            <p:cNvPr id="13" name="Freeform 67"/>
            <p:cNvSpPr>
              <a:spLocks noChangeAspect="1" noEditPoints="1"/>
            </p:cNvSpPr>
            <p:nvPr/>
          </p:nvSpPr>
          <p:spPr bwMode="auto">
            <a:xfrm>
              <a:off x="5503311" y="5238128"/>
              <a:ext cx="609600" cy="593725"/>
            </a:xfrm>
            <a:custGeom>
              <a:avLst/>
              <a:gdLst>
                <a:gd name="T0" fmla="*/ 30 w 67"/>
                <a:gd name="T1" fmla="*/ 44 h 65"/>
                <a:gd name="T2" fmla="*/ 18 w 67"/>
                <a:gd name="T3" fmla="*/ 56 h 65"/>
                <a:gd name="T4" fmla="*/ 14 w 67"/>
                <a:gd name="T5" fmla="*/ 56 h 65"/>
                <a:gd name="T6" fmla="*/ 14 w 67"/>
                <a:gd name="T7" fmla="*/ 56 h 65"/>
                <a:gd name="T8" fmla="*/ 13 w 67"/>
                <a:gd name="T9" fmla="*/ 51 h 65"/>
                <a:gd name="T10" fmla="*/ 26 w 67"/>
                <a:gd name="T11" fmla="*/ 39 h 65"/>
                <a:gd name="T12" fmla="*/ 22 w 67"/>
                <a:gd name="T13" fmla="*/ 34 h 65"/>
                <a:gd name="T14" fmla="*/ 9 w 67"/>
                <a:gd name="T15" fmla="*/ 47 h 65"/>
                <a:gd name="T16" fmla="*/ 6 w 67"/>
                <a:gd name="T17" fmla="*/ 48 h 65"/>
                <a:gd name="T18" fmla="*/ 8 w 67"/>
                <a:gd name="T19" fmla="*/ 61 h 65"/>
                <a:gd name="T20" fmla="*/ 8 w 67"/>
                <a:gd name="T21" fmla="*/ 61 h 65"/>
                <a:gd name="T22" fmla="*/ 21 w 67"/>
                <a:gd name="T23" fmla="*/ 62 h 65"/>
                <a:gd name="T24" fmla="*/ 22 w 67"/>
                <a:gd name="T25" fmla="*/ 60 h 65"/>
                <a:gd name="T26" fmla="*/ 34 w 67"/>
                <a:gd name="T27" fmla="*/ 48 h 65"/>
                <a:gd name="T28" fmla="*/ 30 w 67"/>
                <a:gd name="T29" fmla="*/ 44 h 65"/>
                <a:gd name="T30" fmla="*/ 28 w 67"/>
                <a:gd name="T31" fmla="*/ 22 h 65"/>
                <a:gd name="T32" fmla="*/ 58 w 67"/>
                <a:gd name="T33" fmla="*/ 50 h 65"/>
                <a:gd name="T34" fmla="*/ 58 w 67"/>
                <a:gd name="T35" fmla="*/ 61 h 65"/>
                <a:gd name="T36" fmla="*/ 58 w 67"/>
                <a:gd name="T37" fmla="*/ 61 h 65"/>
                <a:gd name="T38" fmla="*/ 48 w 67"/>
                <a:gd name="T39" fmla="*/ 61 h 65"/>
                <a:gd name="T40" fmla="*/ 21 w 67"/>
                <a:gd name="T41" fmla="*/ 29 h 65"/>
                <a:gd name="T42" fmla="*/ 11 w 67"/>
                <a:gd name="T43" fmla="*/ 31 h 65"/>
                <a:gd name="T44" fmla="*/ 0 w 67"/>
                <a:gd name="T45" fmla="*/ 16 h 65"/>
                <a:gd name="T46" fmla="*/ 3 w 67"/>
                <a:gd name="T47" fmla="*/ 13 h 65"/>
                <a:gd name="T48" fmla="*/ 11 w 67"/>
                <a:gd name="T49" fmla="*/ 21 h 65"/>
                <a:gd name="T50" fmla="*/ 17 w 67"/>
                <a:gd name="T51" fmla="*/ 18 h 65"/>
                <a:gd name="T52" fmla="*/ 20 w 67"/>
                <a:gd name="T53" fmla="*/ 12 h 65"/>
                <a:gd name="T54" fmla="*/ 13 w 67"/>
                <a:gd name="T55" fmla="*/ 3 h 65"/>
                <a:gd name="T56" fmla="*/ 15 w 67"/>
                <a:gd name="T57" fmla="*/ 0 h 65"/>
                <a:gd name="T58" fmla="*/ 30 w 67"/>
                <a:gd name="T59" fmla="*/ 12 h 65"/>
                <a:gd name="T60" fmla="*/ 28 w 67"/>
                <a:gd name="T61" fmla="*/ 22 h 65"/>
                <a:gd name="T62" fmla="*/ 60 w 67"/>
                <a:gd name="T63" fmla="*/ 3 h 65"/>
                <a:gd name="T64" fmla="*/ 51 w 67"/>
                <a:gd name="T65" fmla="*/ 8 h 65"/>
                <a:gd name="T66" fmla="*/ 52 w 67"/>
                <a:gd name="T67" fmla="*/ 12 h 65"/>
                <a:gd name="T68" fmla="*/ 38 w 67"/>
                <a:gd name="T69" fmla="*/ 27 h 65"/>
                <a:gd name="T70" fmla="*/ 42 w 67"/>
                <a:gd name="T71" fmla="*/ 31 h 65"/>
                <a:gd name="T72" fmla="*/ 57 w 67"/>
                <a:gd name="T73" fmla="*/ 17 h 65"/>
                <a:gd name="T74" fmla="*/ 61 w 67"/>
                <a:gd name="T75" fmla="*/ 18 h 65"/>
                <a:gd name="T76" fmla="*/ 67 w 67"/>
                <a:gd name="T77" fmla="*/ 9 h 65"/>
                <a:gd name="T78" fmla="*/ 63 w 67"/>
                <a:gd name="T79" fmla="*/ 6 h 65"/>
                <a:gd name="T80" fmla="*/ 60 w 67"/>
                <a:gd name="T81" fmla="*/ 3 h 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
                <a:gd name="T124" fmla="*/ 0 h 65"/>
                <a:gd name="T125" fmla="*/ 67 w 67"/>
                <a:gd name="T126" fmla="*/ 65 h 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 h="65">
                  <a:moveTo>
                    <a:pt x="30" y="44"/>
                  </a:moveTo>
                  <a:cubicBezTo>
                    <a:pt x="18" y="56"/>
                    <a:pt x="18" y="56"/>
                    <a:pt x="18" y="56"/>
                  </a:cubicBezTo>
                  <a:cubicBezTo>
                    <a:pt x="17" y="57"/>
                    <a:pt x="15" y="57"/>
                    <a:pt x="14" y="56"/>
                  </a:cubicBezTo>
                  <a:cubicBezTo>
                    <a:pt x="14" y="56"/>
                    <a:pt x="14" y="56"/>
                    <a:pt x="14" y="56"/>
                  </a:cubicBezTo>
                  <a:cubicBezTo>
                    <a:pt x="12" y="54"/>
                    <a:pt x="12" y="52"/>
                    <a:pt x="13" y="51"/>
                  </a:cubicBezTo>
                  <a:cubicBezTo>
                    <a:pt x="26" y="39"/>
                    <a:pt x="26" y="39"/>
                    <a:pt x="26" y="39"/>
                  </a:cubicBezTo>
                  <a:cubicBezTo>
                    <a:pt x="22" y="34"/>
                    <a:pt x="22" y="34"/>
                    <a:pt x="22" y="34"/>
                  </a:cubicBezTo>
                  <a:cubicBezTo>
                    <a:pt x="9" y="47"/>
                    <a:pt x="9" y="47"/>
                    <a:pt x="9" y="47"/>
                  </a:cubicBezTo>
                  <a:cubicBezTo>
                    <a:pt x="8" y="48"/>
                    <a:pt x="7" y="48"/>
                    <a:pt x="6" y="48"/>
                  </a:cubicBezTo>
                  <a:cubicBezTo>
                    <a:pt x="3" y="51"/>
                    <a:pt x="4" y="57"/>
                    <a:pt x="8" y="61"/>
                  </a:cubicBezTo>
                  <a:cubicBezTo>
                    <a:pt x="8" y="61"/>
                    <a:pt x="8" y="61"/>
                    <a:pt x="8" y="61"/>
                  </a:cubicBezTo>
                  <a:cubicBezTo>
                    <a:pt x="12" y="65"/>
                    <a:pt x="18" y="65"/>
                    <a:pt x="21" y="62"/>
                  </a:cubicBezTo>
                  <a:cubicBezTo>
                    <a:pt x="21" y="61"/>
                    <a:pt x="21" y="60"/>
                    <a:pt x="22" y="60"/>
                  </a:cubicBezTo>
                  <a:cubicBezTo>
                    <a:pt x="34" y="48"/>
                    <a:pt x="34" y="48"/>
                    <a:pt x="34" y="48"/>
                  </a:cubicBezTo>
                  <a:cubicBezTo>
                    <a:pt x="30" y="44"/>
                    <a:pt x="30" y="44"/>
                    <a:pt x="30" y="44"/>
                  </a:cubicBezTo>
                  <a:close/>
                  <a:moveTo>
                    <a:pt x="28" y="22"/>
                  </a:moveTo>
                  <a:cubicBezTo>
                    <a:pt x="58" y="50"/>
                    <a:pt x="58" y="50"/>
                    <a:pt x="58" y="50"/>
                  </a:cubicBezTo>
                  <a:cubicBezTo>
                    <a:pt x="61" y="53"/>
                    <a:pt x="61" y="58"/>
                    <a:pt x="58" y="61"/>
                  </a:cubicBezTo>
                  <a:cubicBezTo>
                    <a:pt x="58" y="61"/>
                    <a:pt x="58" y="61"/>
                    <a:pt x="58" y="61"/>
                  </a:cubicBezTo>
                  <a:cubicBezTo>
                    <a:pt x="56" y="63"/>
                    <a:pt x="51" y="64"/>
                    <a:pt x="48" y="61"/>
                  </a:cubicBezTo>
                  <a:cubicBezTo>
                    <a:pt x="21" y="29"/>
                    <a:pt x="21" y="29"/>
                    <a:pt x="21" y="29"/>
                  </a:cubicBezTo>
                  <a:cubicBezTo>
                    <a:pt x="18" y="31"/>
                    <a:pt x="15" y="32"/>
                    <a:pt x="11" y="31"/>
                  </a:cubicBezTo>
                  <a:cubicBezTo>
                    <a:pt x="0" y="16"/>
                    <a:pt x="0" y="16"/>
                    <a:pt x="0" y="16"/>
                  </a:cubicBezTo>
                  <a:cubicBezTo>
                    <a:pt x="3" y="13"/>
                    <a:pt x="3" y="13"/>
                    <a:pt x="3" y="13"/>
                  </a:cubicBezTo>
                  <a:cubicBezTo>
                    <a:pt x="11" y="21"/>
                    <a:pt x="11" y="21"/>
                    <a:pt x="11" y="21"/>
                  </a:cubicBezTo>
                  <a:cubicBezTo>
                    <a:pt x="17" y="18"/>
                    <a:pt x="17" y="18"/>
                    <a:pt x="17" y="18"/>
                  </a:cubicBezTo>
                  <a:cubicBezTo>
                    <a:pt x="20" y="12"/>
                    <a:pt x="20" y="12"/>
                    <a:pt x="20" y="12"/>
                  </a:cubicBezTo>
                  <a:cubicBezTo>
                    <a:pt x="13" y="3"/>
                    <a:pt x="13" y="3"/>
                    <a:pt x="13" y="3"/>
                  </a:cubicBezTo>
                  <a:cubicBezTo>
                    <a:pt x="15" y="0"/>
                    <a:pt x="15" y="0"/>
                    <a:pt x="15" y="0"/>
                  </a:cubicBezTo>
                  <a:cubicBezTo>
                    <a:pt x="30" y="12"/>
                    <a:pt x="30" y="12"/>
                    <a:pt x="30" y="12"/>
                  </a:cubicBezTo>
                  <a:cubicBezTo>
                    <a:pt x="31" y="16"/>
                    <a:pt x="30" y="19"/>
                    <a:pt x="28" y="22"/>
                  </a:cubicBezTo>
                  <a:close/>
                  <a:moveTo>
                    <a:pt x="60" y="3"/>
                  </a:moveTo>
                  <a:cubicBezTo>
                    <a:pt x="51" y="8"/>
                    <a:pt x="51" y="8"/>
                    <a:pt x="51" y="8"/>
                  </a:cubicBezTo>
                  <a:cubicBezTo>
                    <a:pt x="52" y="12"/>
                    <a:pt x="52" y="12"/>
                    <a:pt x="52" y="12"/>
                  </a:cubicBezTo>
                  <a:cubicBezTo>
                    <a:pt x="38" y="27"/>
                    <a:pt x="38" y="27"/>
                    <a:pt x="38" y="27"/>
                  </a:cubicBezTo>
                  <a:cubicBezTo>
                    <a:pt x="42" y="31"/>
                    <a:pt x="42" y="31"/>
                    <a:pt x="42" y="31"/>
                  </a:cubicBezTo>
                  <a:cubicBezTo>
                    <a:pt x="57" y="17"/>
                    <a:pt x="57" y="17"/>
                    <a:pt x="57" y="17"/>
                  </a:cubicBezTo>
                  <a:cubicBezTo>
                    <a:pt x="61" y="18"/>
                    <a:pt x="61" y="18"/>
                    <a:pt x="61" y="18"/>
                  </a:cubicBezTo>
                  <a:cubicBezTo>
                    <a:pt x="67" y="9"/>
                    <a:pt x="67" y="9"/>
                    <a:pt x="67" y="9"/>
                  </a:cubicBezTo>
                  <a:cubicBezTo>
                    <a:pt x="63" y="6"/>
                    <a:pt x="63" y="6"/>
                    <a:pt x="63" y="6"/>
                  </a:cubicBezTo>
                  <a:lnTo>
                    <a:pt x="60" y="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sp>
          <p:nvSpPr>
            <p:cNvPr id="14" name="Freeform 58"/>
            <p:cNvSpPr>
              <a:spLocks noChangeAspect="1" noEditPoints="1"/>
            </p:cNvSpPr>
            <p:nvPr/>
          </p:nvSpPr>
          <p:spPr bwMode="auto">
            <a:xfrm>
              <a:off x="5352498" y="3874466"/>
              <a:ext cx="739775" cy="593725"/>
            </a:xfrm>
            <a:custGeom>
              <a:avLst/>
              <a:gdLst>
                <a:gd name="T0" fmla="*/ 72 w 81"/>
                <a:gd name="T1" fmla="*/ 5 h 65"/>
                <a:gd name="T2" fmla="*/ 81 w 81"/>
                <a:gd name="T3" fmla="*/ 41 h 65"/>
                <a:gd name="T4" fmla="*/ 34 w 81"/>
                <a:gd name="T5" fmla="*/ 50 h 65"/>
                <a:gd name="T6" fmla="*/ 34 w 81"/>
                <a:gd name="T7" fmla="*/ 5 h 65"/>
                <a:gd name="T8" fmla="*/ 10 w 81"/>
                <a:gd name="T9" fmla="*/ 60 h 65"/>
                <a:gd name="T10" fmla="*/ 23 w 81"/>
                <a:gd name="T11" fmla="*/ 60 h 65"/>
                <a:gd name="T12" fmla="*/ 22 w 81"/>
                <a:gd name="T13" fmla="*/ 56 h 65"/>
                <a:gd name="T14" fmla="*/ 22 w 81"/>
                <a:gd name="T15" fmla="*/ 53 h 65"/>
                <a:gd name="T16" fmla="*/ 15 w 81"/>
                <a:gd name="T17" fmla="*/ 49 h 65"/>
                <a:gd name="T18" fmla="*/ 19 w 81"/>
                <a:gd name="T19" fmla="*/ 0 h 65"/>
                <a:gd name="T20" fmla="*/ 31 w 81"/>
                <a:gd name="T21" fmla="*/ 4 h 65"/>
                <a:gd name="T22" fmla="*/ 27 w 81"/>
                <a:gd name="T23" fmla="*/ 53 h 65"/>
                <a:gd name="T24" fmla="*/ 25 w 81"/>
                <a:gd name="T25" fmla="*/ 55 h 65"/>
                <a:gd name="T26" fmla="*/ 17 w 81"/>
                <a:gd name="T27" fmla="*/ 65 h 65"/>
                <a:gd name="T28" fmla="*/ 10 w 81"/>
                <a:gd name="T29" fmla="*/ 35 h 65"/>
                <a:gd name="T30" fmla="*/ 41 w 81"/>
                <a:gd name="T31" fmla="*/ 12 h 65"/>
                <a:gd name="T32" fmla="*/ 68 w 81"/>
                <a:gd name="T33" fmla="*/ 20 h 65"/>
                <a:gd name="T34" fmla="*/ 41 w 81"/>
                <a:gd name="T35" fmla="*/ 12 h 65"/>
                <a:gd name="T36" fmla="*/ 70 w 81"/>
                <a:gd name="T37" fmla="*/ 42 h 65"/>
                <a:gd name="T38" fmla="*/ 76 w 81"/>
                <a:gd name="T39" fmla="*/ 35 h 65"/>
                <a:gd name="T40" fmla="*/ 72 w 81"/>
                <a:gd name="T41" fmla="*/ 30 h 65"/>
                <a:gd name="T42" fmla="*/ 75 w 81"/>
                <a:gd name="T43" fmla="*/ 32 h 65"/>
                <a:gd name="T44" fmla="*/ 72 w 81"/>
                <a:gd name="T45" fmla="*/ 30 h 65"/>
                <a:gd name="T46" fmla="*/ 72 w 81"/>
                <a:gd name="T47" fmla="*/ 26 h 65"/>
                <a:gd name="T48" fmla="*/ 75 w 81"/>
                <a:gd name="T49" fmla="*/ 25 h 65"/>
                <a:gd name="T50" fmla="*/ 72 w 81"/>
                <a:gd name="T51" fmla="*/ 19 h 65"/>
                <a:gd name="T52" fmla="*/ 75 w 81"/>
                <a:gd name="T53" fmla="*/ 21 h 65"/>
                <a:gd name="T54" fmla="*/ 72 w 81"/>
                <a:gd name="T55" fmla="*/ 19 h 65"/>
                <a:gd name="T56" fmla="*/ 72 w 81"/>
                <a:gd name="T57" fmla="*/ 15 h 65"/>
                <a:gd name="T58" fmla="*/ 75 w 81"/>
                <a:gd name="T59" fmla="*/ 14 h 65"/>
                <a:gd name="T60" fmla="*/ 63 w 81"/>
                <a:gd name="T61" fmla="*/ 38 h 65"/>
                <a:gd name="T62" fmla="*/ 67 w 81"/>
                <a:gd name="T63" fmla="*/ 40 h 65"/>
                <a:gd name="T64" fmla="*/ 63 w 81"/>
                <a:gd name="T65" fmla="*/ 38 h 65"/>
                <a:gd name="T66" fmla="*/ 63 w 81"/>
                <a:gd name="T67" fmla="*/ 33 h 65"/>
                <a:gd name="T68" fmla="*/ 67 w 81"/>
                <a:gd name="T69" fmla="*/ 31 h 65"/>
                <a:gd name="T70" fmla="*/ 63 w 81"/>
                <a:gd name="T71" fmla="*/ 24 h 65"/>
                <a:gd name="T72" fmla="*/ 67 w 81"/>
                <a:gd name="T73" fmla="*/ 26 h 65"/>
                <a:gd name="T74" fmla="*/ 63 w 81"/>
                <a:gd name="T75" fmla="*/ 24 h 65"/>
                <a:gd name="T76" fmla="*/ 56 w 81"/>
                <a:gd name="T77" fmla="*/ 39 h 65"/>
                <a:gd name="T78" fmla="*/ 61 w 81"/>
                <a:gd name="T79" fmla="*/ 39 h 65"/>
                <a:gd name="T80" fmla="*/ 51 w 81"/>
                <a:gd name="T81" fmla="*/ 37 h 65"/>
                <a:gd name="T82" fmla="*/ 51 w 81"/>
                <a:gd name="T83" fmla="*/ 41 h 65"/>
                <a:gd name="T84" fmla="*/ 51 w 81"/>
                <a:gd name="T85" fmla="*/ 37 h 65"/>
                <a:gd name="T86" fmla="*/ 42 w 81"/>
                <a:gd name="T87" fmla="*/ 39 h 65"/>
                <a:gd name="T88" fmla="*/ 46 w 81"/>
                <a:gd name="T89" fmla="*/ 39 h 65"/>
                <a:gd name="T90" fmla="*/ 58 w 81"/>
                <a:gd name="T91" fmla="*/ 30 h 65"/>
                <a:gd name="T92" fmla="*/ 58 w 81"/>
                <a:gd name="T93" fmla="*/ 34 h 65"/>
                <a:gd name="T94" fmla="*/ 58 w 81"/>
                <a:gd name="T95" fmla="*/ 30 h 65"/>
                <a:gd name="T96" fmla="*/ 49 w 81"/>
                <a:gd name="T97" fmla="*/ 32 h 65"/>
                <a:gd name="T98" fmla="*/ 53 w 81"/>
                <a:gd name="T99" fmla="*/ 32 h 65"/>
                <a:gd name="T100" fmla="*/ 44 w 81"/>
                <a:gd name="T101" fmla="*/ 30 h 65"/>
                <a:gd name="T102" fmla="*/ 44 w 81"/>
                <a:gd name="T103" fmla="*/ 34 h 65"/>
                <a:gd name="T104" fmla="*/ 44 w 81"/>
                <a:gd name="T105" fmla="*/ 30 h 65"/>
                <a:gd name="T106" fmla="*/ 56 w 81"/>
                <a:gd name="T107" fmla="*/ 25 h 65"/>
                <a:gd name="T108" fmla="*/ 61 w 81"/>
                <a:gd name="T109" fmla="*/ 25 h 65"/>
                <a:gd name="T110" fmla="*/ 51 w 81"/>
                <a:gd name="T111" fmla="*/ 23 h 65"/>
                <a:gd name="T112" fmla="*/ 51 w 81"/>
                <a:gd name="T113" fmla="*/ 27 h 65"/>
                <a:gd name="T114" fmla="*/ 51 w 81"/>
                <a:gd name="T115" fmla="*/ 23 h 65"/>
                <a:gd name="T116" fmla="*/ 42 w 81"/>
                <a:gd name="T117" fmla="*/ 25 h 65"/>
                <a:gd name="T118" fmla="*/ 46 w 81"/>
                <a:gd name="T119" fmla="*/ 25 h 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1"/>
                <a:gd name="T181" fmla="*/ 0 h 65"/>
                <a:gd name="T182" fmla="*/ 81 w 81"/>
                <a:gd name="T183" fmla="*/ 65 h 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1" h="65">
                  <a:moveTo>
                    <a:pt x="34" y="5"/>
                  </a:moveTo>
                  <a:cubicBezTo>
                    <a:pt x="72" y="5"/>
                    <a:pt x="72" y="5"/>
                    <a:pt x="72" y="5"/>
                  </a:cubicBezTo>
                  <a:cubicBezTo>
                    <a:pt x="77" y="5"/>
                    <a:pt x="81" y="9"/>
                    <a:pt x="81" y="14"/>
                  </a:cubicBezTo>
                  <a:cubicBezTo>
                    <a:pt x="81" y="41"/>
                    <a:pt x="81" y="41"/>
                    <a:pt x="81" y="41"/>
                  </a:cubicBezTo>
                  <a:cubicBezTo>
                    <a:pt x="81" y="46"/>
                    <a:pt x="77" y="50"/>
                    <a:pt x="72" y="50"/>
                  </a:cubicBezTo>
                  <a:cubicBezTo>
                    <a:pt x="34" y="50"/>
                    <a:pt x="34" y="50"/>
                    <a:pt x="34" y="50"/>
                  </a:cubicBezTo>
                  <a:cubicBezTo>
                    <a:pt x="34" y="50"/>
                    <a:pt x="34" y="49"/>
                    <a:pt x="34" y="49"/>
                  </a:cubicBezTo>
                  <a:cubicBezTo>
                    <a:pt x="34" y="5"/>
                    <a:pt x="34" y="5"/>
                    <a:pt x="34" y="5"/>
                  </a:cubicBezTo>
                  <a:close/>
                  <a:moveTo>
                    <a:pt x="13" y="37"/>
                  </a:moveTo>
                  <a:cubicBezTo>
                    <a:pt x="4" y="50"/>
                    <a:pt x="6" y="57"/>
                    <a:pt x="10" y="60"/>
                  </a:cubicBezTo>
                  <a:cubicBezTo>
                    <a:pt x="12" y="61"/>
                    <a:pt x="15" y="62"/>
                    <a:pt x="17" y="62"/>
                  </a:cubicBezTo>
                  <a:cubicBezTo>
                    <a:pt x="19" y="62"/>
                    <a:pt x="22" y="61"/>
                    <a:pt x="23" y="60"/>
                  </a:cubicBezTo>
                  <a:cubicBezTo>
                    <a:pt x="23" y="59"/>
                    <a:pt x="23" y="58"/>
                    <a:pt x="22" y="56"/>
                  </a:cubicBezTo>
                  <a:cubicBezTo>
                    <a:pt x="22" y="56"/>
                    <a:pt x="22" y="56"/>
                    <a:pt x="22" y="56"/>
                  </a:cubicBezTo>
                  <a:cubicBezTo>
                    <a:pt x="22" y="55"/>
                    <a:pt x="22" y="55"/>
                    <a:pt x="22" y="55"/>
                  </a:cubicBezTo>
                  <a:cubicBezTo>
                    <a:pt x="22" y="53"/>
                    <a:pt x="22" y="53"/>
                    <a:pt x="22" y="53"/>
                  </a:cubicBezTo>
                  <a:cubicBezTo>
                    <a:pt x="19" y="53"/>
                    <a:pt x="19" y="53"/>
                    <a:pt x="19" y="53"/>
                  </a:cubicBezTo>
                  <a:cubicBezTo>
                    <a:pt x="17" y="53"/>
                    <a:pt x="15" y="51"/>
                    <a:pt x="15" y="49"/>
                  </a:cubicBezTo>
                  <a:cubicBezTo>
                    <a:pt x="15" y="4"/>
                    <a:pt x="15" y="4"/>
                    <a:pt x="15" y="4"/>
                  </a:cubicBezTo>
                  <a:cubicBezTo>
                    <a:pt x="15" y="2"/>
                    <a:pt x="17" y="0"/>
                    <a:pt x="19" y="0"/>
                  </a:cubicBezTo>
                  <a:cubicBezTo>
                    <a:pt x="27" y="0"/>
                    <a:pt x="27" y="0"/>
                    <a:pt x="27" y="0"/>
                  </a:cubicBezTo>
                  <a:cubicBezTo>
                    <a:pt x="29" y="0"/>
                    <a:pt x="31" y="2"/>
                    <a:pt x="31" y="4"/>
                  </a:cubicBezTo>
                  <a:cubicBezTo>
                    <a:pt x="31" y="49"/>
                    <a:pt x="31" y="49"/>
                    <a:pt x="31" y="49"/>
                  </a:cubicBezTo>
                  <a:cubicBezTo>
                    <a:pt x="31" y="51"/>
                    <a:pt x="29" y="53"/>
                    <a:pt x="27" y="53"/>
                  </a:cubicBezTo>
                  <a:cubicBezTo>
                    <a:pt x="25" y="53"/>
                    <a:pt x="25" y="53"/>
                    <a:pt x="25" y="53"/>
                  </a:cubicBezTo>
                  <a:cubicBezTo>
                    <a:pt x="25" y="55"/>
                    <a:pt x="25" y="55"/>
                    <a:pt x="25" y="55"/>
                  </a:cubicBezTo>
                  <a:cubicBezTo>
                    <a:pt x="28" y="57"/>
                    <a:pt x="27" y="60"/>
                    <a:pt x="25" y="62"/>
                  </a:cubicBezTo>
                  <a:cubicBezTo>
                    <a:pt x="24" y="64"/>
                    <a:pt x="21" y="65"/>
                    <a:pt x="17" y="65"/>
                  </a:cubicBezTo>
                  <a:cubicBezTo>
                    <a:pt x="14" y="65"/>
                    <a:pt x="11" y="65"/>
                    <a:pt x="8" y="63"/>
                  </a:cubicBezTo>
                  <a:cubicBezTo>
                    <a:pt x="2" y="59"/>
                    <a:pt x="0" y="51"/>
                    <a:pt x="10" y="35"/>
                  </a:cubicBezTo>
                  <a:cubicBezTo>
                    <a:pt x="13" y="37"/>
                    <a:pt x="13" y="37"/>
                    <a:pt x="13" y="37"/>
                  </a:cubicBezTo>
                  <a:close/>
                  <a:moveTo>
                    <a:pt x="41" y="12"/>
                  </a:moveTo>
                  <a:cubicBezTo>
                    <a:pt x="41" y="20"/>
                    <a:pt x="41" y="20"/>
                    <a:pt x="41" y="20"/>
                  </a:cubicBezTo>
                  <a:cubicBezTo>
                    <a:pt x="68" y="20"/>
                    <a:pt x="68" y="20"/>
                    <a:pt x="68" y="20"/>
                  </a:cubicBezTo>
                  <a:cubicBezTo>
                    <a:pt x="68" y="12"/>
                    <a:pt x="68" y="12"/>
                    <a:pt x="68" y="12"/>
                  </a:cubicBezTo>
                  <a:cubicBezTo>
                    <a:pt x="41" y="12"/>
                    <a:pt x="41" y="12"/>
                    <a:pt x="41" y="12"/>
                  </a:cubicBezTo>
                  <a:close/>
                  <a:moveTo>
                    <a:pt x="70" y="35"/>
                  </a:moveTo>
                  <a:cubicBezTo>
                    <a:pt x="70" y="42"/>
                    <a:pt x="70" y="42"/>
                    <a:pt x="70" y="42"/>
                  </a:cubicBezTo>
                  <a:cubicBezTo>
                    <a:pt x="76" y="42"/>
                    <a:pt x="76" y="42"/>
                    <a:pt x="76" y="42"/>
                  </a:cubicBezTo>
                  <a:cubicBezTo>
                    <a:pt x="76" y="35"/>
                    <a:pt x="76" y="35"/>
                    <a:pt x="76" y="35"/>
                  </a:cubicBezTo>
                  <a:cubicBezTo>
                    <a:pt x="70" y="35"/>
                    <a:pt x="70" y="35"/>
                    <a:pt x="70" y="35"/>
                  </a:cubicBezTo>
                  <a:close/>
                  <a:moveTo>
                    <a:pt x="72" y="30"/>
                  </a:moveTo>
                  <a:cubicBezTo>
                    <a:pt x="72" y="32"/>
                    <a:pt x="72" y="32"/>
                    <a:pt x="72" y="32"/>
                  </a:cubicBezTo>
                  <a:cubicBezTo>
                    <a:pt x="75" y="32"/>
                    <a:pt x="75" y="32"/>
                    <a:pt x="75" y="32"/>
                  </a:cubicBezTo>
                  <a:cubicBezTo>
                    <a:pt x="75" y="30"/>
                    <a:pt x="75" y="30"/>
                    <a:pt x="75" y="30"/>
                  </a:cubicBezTo>
                  <a:cubicBezTo>
                    <a:pt x="72" y="30"/>
                    <a:pt x="72" y="30"/>
                    <a:pt x="72" y="30"/>
                  </a:cubicBezTo>
                  <a:close/>
                  <a:moveTo>
                    <a:pt x="72" y="25"/>
                  </a:moveTo>
                  <a:cubicBezTo>
                    <a:pt x="72" y="26"/>
                    <a:pt x="72" y="26"/>
                    <a:pt x="72" y="26"/>
                  </a:cubicBezTo>
                  <a:cubicBezTo>
                    <a:pt x="75" y="26"/>
                    <a:pt x="75" y="26"/>
                    <a:pt x="75" y="26"/>
                  </a:cubicBezTo>
                  <a:cubicBezTo>
                    <a:pt x="75" y="25"/>
                    <a:pt x="75" y="25"/>
                    <a:pt x="75" y="25"/>
                  </a:cubicBezTo>
                  <a:cubicBezTo>
                    <a:pt x="72" y="25"/>
                    <a:pt x="72" y="25"/>
                    <a:pt x="72" y="25"/>
                  </a:cubicBezTo>
                  <a:close/>
                  <a:moveTo>
                    <a:pt x="72" y="19"/>
                  </a:moveTo>
                  <a:cubicBezTo>
                    <a:pt x="72" y="21"/>
                    <a:pt x="72" y="21"/>
                    <a:pt x="72" y="21"/>
                  </a:cubicBezTo>
                  <a:cubicBezTo>
                    <a:pt x="75" y="21"/>
                    <a:pt x="75" y="21"/>
                    <a:pt x="75" y="21"/>
                  </a:cubicBezTo>
                  <a:cubicBezTo>
                    <a:pt x="75" y="19"/>
                    <a:pt x="75" y="19"/>
                    <a:pt x="75" y="19"/>
                  </a:cubicBezTo>
                  <a:cubicBezTo>
                    <a:pt x="72" y="19"/>
                    <a:pt x="72" y="19"/>
                    <a:pt x="72" y="19"/>
                  </a:cubicBezTo>
                  <a:close/>
                  <a:moveTo>
                    <a:pt x="72" y="14"/>
                  </a:moveTo>
                  <a:cubicBezTo>
                    <a:pt x="72" y="15"/>
                    <a:pt x="72" y="15"/>
                    <a:pt x="72" y="15"/>
                  </a:cubicBezTo>
                  <a:cubicBezTo>
                    <a:pt x="75" y="15"/>
                    <a:pt x="75" y="15"/>
                    <a:pt x="75" y="15"/>
                  </a:cubicBezTo>
                  <a:cubicBezTo>
                    <a:pt x="75" y="14"/>
                    <a:pt x="75" y="14"/>
                    <a:pt x="75" y="14"/>
                  </a:cubicBezTo>
                  <a:cubicBezTo>
                    <a:pt x="72" y="14"/>
                    <a:pt x="72" y="14"/>
                    <a:pt x="72" y="14"/>
                  </a:cubicBezTo>
                  <a:close/>
                  <a:moveTo>
                    <a:pt x="63" y="38"/>
                  </a:moveTo>
                  <a:cubicBezTo>
                    <a:pt x="63" y="40"/>
                    <a:pt x="63" y="40"/>
                    <a:pt x="63" y="40"/>
                  </a:cubicBezTo>
                  <a:cubicBezTo>
                    <a:pt x="67" y="40"/>
                    <a:pt x="67" y="40"/>
                    <a:pt x="67" y="40"/>
                  </a:cubicBezTo>
                  <a:cubicBezTo>
                    <a:pt x="67" y="38"/>
                    <a:pt x="67" y="38"/>
                    <a:pt x="67" y="38"/>
                  </a:cubicBezTo>
                  <a:cubicBezTo>
                    <a:pt x="63" y="38"/>
                    <a:pt x="63" y="38"/>
                    <a:pt x="63" y="38"/>
                  </a:cubicBezTo>
                  <a:close/>
                  <a:moveTo>
                    <a:pt x="63" y="31"/>
                  </a:moveTo>
                  <a:cubicBezTo>
                    <a:pt x="63" y="33"/>
                    <a:pt x="63" y="33"/>
                    <a:pt x="63" y="33"/>
                  </a:cubicBezTo>
                  <a:cubicBezTo>
                    <a:pt x="67" y="33"/>
                    <a:pt x="67" y="33"/>
                    <a:pt x="67" y="33"/>
                  </a:cubicBezTo>
                  <a:cubicBezTo>
                    <a:pt x="67" y="31"/>
                    <a:pt x="67" y="31"/>
                    <a:pt x="67" y="31"/>
                  </a:cubicBezTo>
                  <a:cubicBezTo>
                    <a:pt x="63" y="31"/>
                    <a:pt x="63" y="31"/>
                    <a:pt x="63" y="31"/>
                  </a:cubicBezTo>
                  <a:close/>
                  <a:moveTo>
                    <a:pt x="63" y="24"/>
                  </a:moveTo>
                  <a:cubicBezTo>
                    <a:pt x="63" y="26"/>
                    <a:pt x="63" y="26"/>
                    <a:pt x="63" y="26"/>
                  </a:cubicBezTo>
                  <a:cubicBezTo>
                    <a:pt x="67" y="26"/>
                    <a:pt x="67" y="26"/>
                    <a:pt x="67" y="26"/>
                  </a:cubicBezTo>
                  <a:cubicBezTo>
                    <a:pt x="67" y="24"/>
                    <a:pt x="67" y="24"/>
                    <a:pt x="67" y="24"/>
                  </a:cubicBezTo>
                  <a:cubicBezTo>
                    <a:pt x="63" y="24"/>
                    <a:pt x="63" y="24"/>
                    <a:pt x="63" y="24"/>
                  </a:cubicBezTo>
                  <a:close/>
                  <a:moveTo>
                    <a:pt x="58" y="37"/>
                  </a:moveTo>
                  <a:cubicBezTo>
                    <a:pt x="57" y="37"/>
                    <a:pt x="56" y="38"/>
                    <a:pt x="56" y="39"/>
                  </a:cubicBezTo>
                  <a:cubicBezTo>
                    <a:pt x="56" y="40"/>
                    <a:pt x="57" y="41"/>
                    <a:pt x="58" y="41"/>
                  </a:cubicBezTo>
                  <a:cubicBezTo>
                    <a:pt x="60" y="41"/>
                    <a:pt x="61" y="40"/>
                    <a:pt x="61" y="39"/>
                  </a:cubicBezTo>
                  <a:cubicBezTo>
                    <a:pt x="61" y="38"/>
                    <a:pt x="60" y="37"/>
                    <a:pt x="58" y="37"/>
                  </a:cubicBezTo>
                  <a:close/>
                  <a:moveTo>
                    <a:pt x="51" y="37"/>
                  </a:moveTo>
                  <a:cubicBezTo>
                    <a:pt x="50" y="37"/>
                    <a:pt x="49" y="38"/>
                    <a:pt x="49" y="39"/>
                  </a:cubicBezTo>
                  <a:cubicBezTo>
                    <a:pt x="49" y="40"/>
                    <a:pt x="50" y="41"/>
                    <a:pt x="51" y="41"/>
                  </a:cubicBezTo>
                  <a:cubicBezTo>
                    <a:pt x="52" y="41"/>
                    <a:pt x="53" y="40"/>
                    <a:pt x="53" y="39"/>
                  </a:cubicBezTo>
                  <a:cubicBezTo>
                    <a:pt x="53" y="38"/>
                    <a:pt x="52" y="37"/>
                    <a:pt x="51" y="37"/>
                  </a:cubicBezTo>
                  <a:close/>
                  <a:moveTo>
                    <a:pt x="44" y="37"/>
                  </a:moveTo>
                  <a:cubicBezTo>
                    <a:pt x="43" y="37"/>
                    <a:pt x="42" y="38"/>
                    <a:pt x="42" y="39"/>
                  </a:cubicBezTo>
                  <a:cubicBezTo>
                    <a:pt x="42" y="40"/>
                    <a:pt x="43" y="41"/>
                    <a:pt x="44" y="41"/>
                  </a:cubicBezTo>
                  <a:cubicBezTo>
                    <a:pt x="45" y="41"/>
                    <a:pt x="46" y="40"/>
                    <a:pt x="46" y="39"/>
                  </a:cubicBezTo>
                  <a:cubicBezTo>
                    <a:pt x="46" y="38"/>
                    <a:pt x="45" y="37"/>
                    <a:pt x="44" y="37"/>
                  </a:cubicBezTo>
                  <a:close/>
                  <a:moveTo>
                    <a:pt x="58" y="30"/>
                  </a:moveTo>
                  <a:cubicBezTo>
                    <a:pt x="57" y="30"/>
                    <a:pt x="56" y="31"/>
                    <a:pt x="56" y="32"/>
                  </a:cubicBezTo>
                  <a:cubicBezTo>
                    <a:pt x="56" y="33"/>
                    <a:pt x="57" y="34"/>
                    <a:pt x="58" y="34"/>
                  </a:cubicBezTo>
                  <a:cubicBezTo>
                    <a:pt x="60" y="34"/>
                    <a:pt x="61" y="33"/>
                    <a:pt x="61" y="32"/>
                  </a:cubicBezTo>
                  <a:cubicBezTo>
                    <a:pt x="61" y="31"/>
                    <a:pt x="60" y="30"/>
                    <a:pt x="58" y="30"/>
                  </a:cubicBezTo>
                  <a:close/>
                  <a:moveTo>
                    <a:pt x="51" y="30"/>
                  </a:moveTo>
                  <a:cubicBezTo>
                    <a:pt x="50" y="30"/>
                    <a:pt x="49" y="31"/>
                    <a:pt x="49" y="32"/>
                  </a:cubicBezTo>
                  <a:cubicBezTo>
                    <a:pt x="49" y="33"/>
                    <a:pt x="50" y="34"/>
                    <a:pt x="51" y="34"/>
                  </a:cubicBezTo>
                  <a:cubicBezTo>
                    <a:pt x="52" y="34"/>
                    <a:pt x="53" y="33"/>
                    <a:pt x="53" y="32"/>
                  </a:cubicBezTo>
                  <a:cubicBezTo>
                    <a:pt x="53" y="31"/>
                    <a:pt x="52" y="30"/>
                    <a:pt x="51" y="30"/>
                  </a:cubicBezTo>
                  <a:close/>
                  <a:moveTo>
                    <a:pt x="44" y="30"/>
                  </a:moveTo>
                  <a:cubicBezTo>
                    <a:pt x="43" y="30"/>
                    <a:pt x="42" y="31"/>
                    <a:pt x="42" y="32"/>
                  </a:cubicBezTo>
                  <a:cubicBezTo>
                    <a:pt x="42" y="33"/>
                    <a:pt x="43" y="34"/>
                    <a:pt x="44" y="34"/>
                  </a:cubicBezTo>
                  <a:cubicBezTo>
                    <a:pt x="45" y="34"/>
                    <a:pt x="46" y="33"/>
                    <a:pt x="46" y="32"/>
                  </a:cubicBezTo>
                  <a:cubicBezTo>
                    <a:pt x="46" y="31"/>
                    <a:pt x="45" y="30"/>
                    <a:pt x="44" y="30"/>
                  </a:cubicBezTo>
                  <a:close/>
                  <a:moveTo>
                    <a:pt x="58" y="23"/>
                  </a:moveTo>
                  <a:cubicBezTo>
                    <a:pt x="57" y="23"/>
                    <a:pt x="56" y="24"/>
                    <a:pt x="56" y="25"/>
                  </a:cubicBezTo>
                  <a:cubicBezTo>
                    <a:pt x="56" y="26"/>
                    <a:pt x="57" y="27"/>
                    <a:pt x="58" y="27"/>
                  </a:cubicBezTo>
                  <a:cubicBezTo>
                    <a:pt x="60" y="27"/>
                    <a:pt x="61" y="26"/>
                    <a:pt x="61" y="25"/>
                  </a:cubicBezTo>
                  <a:cubicBezTo>
                    <a:pt x="61" y="24"/>
                    <a:pt x="60" y="23"/>
                    <a:pt x="58" y="23"/>
                  </a:cubicBezTo>
                  <a:close/>
                  <a:moveTo>
                    <a:pt x="51" y="23"/>
                  </a:moveTo>
                  <a:cubicBezTo>
                    <a:pt x="50" y="23"/>
                    <a:pt x="49" y="24"/>
                    <a:pt x="49" y="25"/>
                  </a:cubicBezTo>
                  <a:cubicBezTo>
                    <a:pt x="49" y="26"/>
                    <a:pt x="50" y="27"/>
                    <a:pt x="51" y="27"/>
                  </a:cubicBezTo>
                  <a:cubicBezTo>
                    <a:pt x="52" y="27"/>
                    <a:pt x="53" y="26"/>
                    <a:pt x="53" y="25"/>
                  </a:cubicBezTo>
                  <a:cubicBezTo>
                    <a:pt x="53" y="24"/>
                    <a:pt x="52" y="23"/>
                    <a:pt x="51" y="23"/>
                  </a:cubicBezTo>
                  <a:close/>
                  <a:moveTo>
                    <a:pt x="44" y="23"/>
                  </a:moveTo>
                  <a:cubicBezTo>
                    <a:pt x="43" y="23"/>
                    <a:pt x="42" y="24"/>
                    <a:pt x="42" y="25"/>
                  </a:cubicBezTo>
                  <a:cubicBezTo>
                    <a:pt x="42" y="26"/>
                    <a:pt x="43" y="27"/>
                    <a:pt x="44" y="27"/>
                  </a:cubicBezTo>
                  <a:cubicBezTo>
                    <a:pt x="45" y="27"/>
                    <a:pt x="46" y="26"/>
                    <a:pt x="46" y="25"/>
                  </a:cubicBezTo>
                  <a:cubicBezTo>
                    <a:pt x="46" y="24"/>
                    <a:pt x="45" y="23"/>
                    <a:pt x="44" y="2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endParaRPr lang="zh-CN" altLang="en-US" sz="1015">
                <a:solidFill>
                  <a:srgbClr val="829F89"/>
                </a:solidFill>
                <a:latin typeface="隶书" pitchFamily="49" charset="-122"/>
                <a:ea typeface="隶书" pitchFamily="49" charset="-122"/>
              </a:endParaRPr>
            </a:p>
          </p:txBody>
        </p:sp>
      </p:grpSp>
      <p:sp>
        <p:nvSpPr>
          <p:cNvPr id="15" name="文本框 45"/>
          <p:cNvSpPr txBox="1">
            <a:spLocks noChangeArrowheads="1"/>
          </p:cNvSpPr>
          <p:nvPr/>
        </p:nvSpPr>
        <p:spPr bwMode="auto">
          <a:xfrm>
            <a:off x="3631337" y="2175084"/>
            <a:ext cx="1167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zh-CN" sz="1800" dirty="0">
                <a:solidFill>
                  <a:srgbClr val="829F89"/>
                </a:solidFill>
                <a:latin typeface="隶书" pitchFamily="49" charset="-122"/>
                <a:ea typeface="微软简标宋" pitchFamily="2" charset="-122"/>
              </a:rPr>
              <a:t>添加标题</a:t>
            </a:r>
          </a:p>
        </p:txBody>
      </p:sp>
      <p:sp>
        <p:nvSpPr>
          <p:cNvPr id="16" name="文本框 49"/>
          <p:cNvSpPr txBox="1">
            <a:spLocks noChangeArrowheads="1"/>
          </p:cNvSpPr>
          <p:nvPr/>
        </p:nvSpPr>
        <p:spPr bwMode="auto">
          <a:xfrm>
            <a:off x="2601578" y="2521332"/>
            <a:ext cx="2196958"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gn="r">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a:t>
            </a:r>
            <a:endParaRPr lang="zh-CN" altLang="en-US" sz="900" dirty="0">
              <a:solidFill>
                <a:srgbClr val="829F89"/>
              </a:solidFill>
              <a:latin typeface="隶书" pitchFamily="49" charset="-122"/>
              <a:ea typeface="微软简中圆" pitchFamily="2" charset="-122"/>
            </a:endParaRPr>
          </a:p>
        </p:txBody>
      </p:sp>
      <p:sp>
        <p:nvSpPr>
          <p:cNvPr id="17" name="文本框 45"/>
          <p:cNvSpPr txBox="1">
            <a:spLocks noChangeArrowheads="1"/>
          </p:cNvSpPr>
          <p:nvPr/>
        </p:nvSpPr>
        <p:spPr bwMode="auto">
          <a:xfrm>
            <a:off x="3662576" y="3268803"/>
            <a:ext cx="1167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zh-CN" sz="1800" dirty="0">
                <a:solidFill>
                  <a:srgbClr val="829F89"/>
                </a:solidFill>
                <a:latin typeface="隶书" pitchFamily="49" charset="-122"/>
                <a:ea typeface="微软简标宋" pitchFamily="2" charset="-122"/>
              </a:rPr>
              <a:t>添加标题</a:t>
            </a:r>
          </a:p>
        </p:txBody>
      </p:sp>
      <p:sp>
        <p:nvSpPr>
          <p:cNvPr id="18" name="文本框 49"/>
          <p:cNvSpPr txBox="1">
            <a:spLocks noChangeArrowheads="1"/>
          </p:cNvSpPr>
          <p:nvPr/>
        </p:nvSpPr>
        <p:spPr bwMode="auto">
          <a:xfrm>
            <a:off x="2529590" y="3615051"/>
            <a:ext cx="2300185"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gn="r">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a:t>
            </a:r>
            <a:endParaRPr lang="zh-CN" altLang="en-US" sz="900" dirty="0">
              <a:solidFill>
                <a:srgbClr val="829F89"/>
              </a:solidFill>
              <a:latin typeface="隶书" pitchFamily="49" charset="-122"/>
              <a:ea typeface="微软简中圆" pitchFamily="2" charset="-122"/>
            </a:endParaRPr>
          </a:p>
        </p:txBody>
      </p:sp>
      <p:sp>
        <p:nvSpPr>
          <p:cNvPr id="19" name="文本框 45"/>
          <p:cNvSpPr txBox="1">
            <a:spLocks noChangeArrowheads="1"/>
          </p:cNvSpPr>
          <p:nvPr/>
        </p:nvSpPr>
        <p:spPr bwMode="auto">
          <a:xfrm>
            <a:off x="7234251" y="3504837"/>
            <a:ext cx="1167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zh-CN" sz="1800" dirty="0">
                <a:solidFill>
                  <a:srgbClr val="829F89"/>
                </a:solidFill>
                <a:latin typeface="隶书" pitchFamily="49" charset="-122"/>
                <a:ea typeface="微软简标宋" pitchFamily="2" charset="-122"/>
              </a:rPr>
              <a:t>添加标题</a:t>
            </a:r>
          </a:p>
        </p:txBody>
      </p:sp>
      <p:sp>
        <p:nvSpPr>
          <p:cNvPr id="20" name="文本框 49"/>
          <p:cNvSpPr txBox="1">
            <a:spLocks noChangeArrowheads="1"/>
          </p:cNvSpPr>
          <p:nvPr/>
        </p:nvSpPr>
        <p:spPr bwMode="auto">
          <a:xfrm>
            <a:off x="7213333" y="3800546"/>
            <a:ext cx="2196958"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a:t>
            </a:r>
            <a:endParaRPr lang="zh-CN" altLang="en-US" sz="900" dirty="0">
              <a:solidFill>
                <a:srgbClr val="829F89"/>
              </a:solidFill>
              <a:latin typeface="隶书" pitchFamily="49" charset="-122"/>
              <a:ea typeface="微软简中圆" pitchFamily="2" charset="-122"/>
            </a:endParaRPr>
          </a:p>
        </p:txBody>
      </p:sp>
      <p:sp>
        <p:nvSpPr>
          <p:cNvPr id="21" name="文本框 45"/>
          <p:cNvSpPr txBox="1">
            <a:spLocks noChangeArrowheads="1"/>
          </p:cNvSpPr>
          <p:nvPr/>
        </p:nvSpPr>
        <p:spPr bwMode="auto">
          <a:xfrm>
            <a:off x="7213333" y="4651426"/>
            <a:ext cx="1167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zh-CN" sz="1800" dirty="0">
                <a:solidFill>
                  <a:srgbClr val="829F89"/>
                </a:solidFill>
                <a:latin typeface="隶书" pitchFamily="49" charset="-122"/>
                <a:ea typeface="微软简标宋" pitchFamily="2" charset="-122"/>
              </a:rPr>
              <a:t>添加标题</a:t>
            </a:r>
          </a:p>
        </p:txBody>
      </p:sp>
      <p:sp>
        <p:nvSpPr>
          <p:cNvPr id="22" name="文本框 21"/>
          <p:cNvSpPr txBox="1">
            <a:spLocks noChangeArrowheads="1"/>
          </p:cNvSpPr>
          <p:nvPr/>
        </p:nvSpPr>
        <p:spPr bwMode="auto">
          <a:xfrm>
            <a:off x="7192415" y="4947135"/>
            <a:ext cx="2196958"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a:t>
            </a:r>
            <a:endParaRPr lang="zh-CN" altLang="en-US" sz="900" dirty="0">
              <a:solidFill>
                <a:srgbClr val="829F89"/>
              </a:solidFill>
              <a:latin typeface="隶书" pitchFamily="49" charset="-122"/>
              <a:ea typeface="微软简中圆"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strVal val="#ppt_x"/>
                                          </p:val>
                                        </p:tav>
                                        <p:tav tm="100000">
                                          <p:val>
                                            <p:strVal val="#ppt_x"/>
                                          </p:val>
                                        </p:tav>
                                      </p:tavLst>
                                    </p:anim>
                                    <p:anim calcmode="lin" valueType="num">
                                      <p:cBhvr>
                                        <p:cTn id="37" dur="500" fill="hold"/>
                                        <p:tgtEl>
                                          <p:spTgt spid="19"/>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42"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anim calcmode="lin" valueType="num">
                                      <p:cBhvr>
                                        <p:cTn id="54" dur="500" fill="hold"/>
                                        <p:tgtEl>
                                          <p:spTgt spid="22"/>
                                        </p:tgtEl>
                                        <p:attrNameLst>
                                          <p:attrName>ppt_x</p:attrName>
                                        </p:attrNameLst>
                                      </p:cBhvr>
                                      <p:tavLst>
                                        <p:tav tm="0">
                                          <p:val>
                                            <p:strVal val="#ppt_x"/>
                                          </p:val>
                                        </p:tav>
                                        <p:tav tm="100000">
                                          <p:val>
                                            <p:strVal val="#ppt_x"/>
                                          </p:val>
                                        </p:tav>
                                      </p:tavLst>
                                    </p:anim>
                                    <p:anim calcmode="lin" valueType="num">
                                      <p:cBhvr>
                                        <p:cTn id="5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56838" y="789106"/>
            <a:ext cx="4822371" cy="4822371"/>
          </a:xfrm>
          <a:prstGeom prst="rect">
            <a:avLst/>
          </a:prstGeom>
        </p:spPr>
      </p:pic>
      <p:pic>
        <p:nvPicPr>
          <p:cNvPr id="4" name="图片 3" descr="图片包含 鲜花, 餐桌, 室内, 花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042" y="1296954"/>
            <a:ext cx="3815962" cy="5246302"/>
          </a:xfrm>
          <a:prstGeom prst="rect">
            <a:avLst/>
          </a:prstGeom>
        </p:spPr>
      </p:pic>
      <p:grpSp>
        <p:nvGrpSpPr>
          <p:cNvPr id="5" name="组合 4"/>
          <p:cNvGrpSpPr/>
          <p:nvPr/>
        </p:nvGrpSpPr>
        <p:grpSpPr>
          <a:xfrm>
            <a:off x="776331" y="600609"/>
            <a:ext cx="1392689" cy="1392689"/>
            <a:chOff x="944111" y="2203578"/>
            <a:chExt cx="1392689" cy="1392689"/>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111" y="2203578"/>
              <a:ext cx="1392689" cy="1392689"/>
            </a:xfrm>
            <a:prstGeom prst="rect">
              <a:avLst/>
            </a:prstGeom>
          </p:spPr>
        </p:pic>
        <p:sp>
          <p:nvSpPr>
            <p:cNvPr id="7" name="文本框 6"/>
            <p:cNvSpPr txBox="1"/>
            <p:nvPr/>
          </p:nvSpPr>
          <p:spPr>
            <a:xfrm>
              <a:off x="1195640"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叁</a:t>
              </a:r>
              <a:endParaRPr>
                <a:latin typeface="华文行楷" charset="0"/>
                <a:ea typeface="华文行楷" charset="0"/>
              </a:endParaRPr>
            </a:p>
          </p:txBody>
        </p:sp>
      </p:grpSp>
      <p:sp>
        <p:nvSpPr>
          <p:cNvPr id="8" name="矩形 7"/>
          <p:cNvSpPr/>
          <p:nvPr/>
        </p:nvSpPr>
        <p:spPr>
          <a:xfrm>
            <a:off x="2169020" y="2463833"/>
            <a:ext cx="4247317" cy="1814552"/>
          </a:xfrm>
          <a:prstGeom prst="rect">
            <a:avLst/>
          </a:prstGeom>
        </p:spPr>
        <p:txBody>
          <a:bodyPr vert="eaVert" wrap="square">
            <a:spAutoFit/>
          </a:bodyPr>
          <a:lstStyle/>
          <a:p>
            <a:pPr>
              <a:lnSpc>
                <a:spcPct val="200000"/>
              </a:lnSpc>
            </a:pPr>
            <a:r>
              <a:rPr lang="zh-CN" altLang="en-US" sz="1200" dirty="0">
                <a:solidFill>
                  <a:schemeClr val="bg1">
                    <a:lumMod val="50000"/>
                  </a:schemeClr>
                </a:solidFill>
                <a:latin typeface="微软雅黑" pitchFamily="34" charset="-122"/>
                <a:ea typeface="微软雅黑" pitchFamily="34" charset="-122"/>
              </a:rPr>
              <a:t>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a:t>
            </a:r>
            <a:endParaRPr>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7480" y="1677541"/>
            <a:ext cx="4787933" cy="3844312"/>
            <a:chOff x="2693903" y="1536327"/>
            <a:chExt cx="4787933" cy="3844312"/>
          </a:xfrm>
        </p:grpSpPr>
        <p:pic>
          <p:nvPicPr>
            <p:cNvPr id="3" name="图片 2"/>
            <p:cNvPicPr>
              <a:picLocks noChangeAspect="1"/>
            </p:cNvPicPr>
            <p:nvPr/>
          </p:nvPicPr>
          <p:blipFill rotWithShape="1">
            <a:blip r:embed="rId1">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rcRect l="7304" r="22674"/>
            <a:stretch>
              <a:fillRect/>
            </a:stretch>
          </p:blipFill>
          <p:spPr>
            <a:xfrm>
              <a:off x="2693903" y="1536327"/>
              <a:ext cx="4787933" cy="3844312"/>
            </a:xfrm>
            <a:prstGeom prst="rect">
              <a:avLst/>
            </a:prstGeom>
          </p:spPr>
        </p:pic>
        <p:grpSp>
          <p:nvGrpSpPr>
            <p:cNvPr id="4" name="组合 3"/>
            <p:cNvGrpSpPr/>
            <p:nvPr/>
          </p:nvGrpSpPr>
          <p:grpSpPr>
            <a:xfrm>
              <a:off x="4124274" y="2477698"/>
              <a:ext cx="1928813" cy="1132701"/>
              <a:chOff x="1907162" y="2801468"/>
              <a:chExt cx="2571750" cy="1510268"/>
            </a:xfrm>
          </p:grpSpPr>
          <p:sp>
            <p:nvSpPr>
              <p:cNvPr id="5" name="文本框 4"/>
              <p:cNvSpPr txBox="1"/>
              <p:nvPr/>
            </p:nvSpPr>
            <p:spPr>
              <a:xfrm>
                <a:off x="2299402" y="2801468"/>
                <a:ext cx="1785105" cy="738664"/>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ctr"/>
                <a:r>
                  <a:rPr lang="zh-CN" altLang="en-US" sz="3000" dirty="0"/>
                  <a:t>关键字</a:t>
                </a:r>
              </a:p>
            </p:txBody>
          </p:sp>
          <p:sp>
            <p:nvSpPr>
              <p:cNvPr id="6" name="矩形 5"/>
              <p:cNvSpPr/>
              <p:nvPr/>
            </p:nvSpPr>
            <p:spPr>
              <a:xfrm>
                <a:off x="1907162" y="3542295"/>
                <a:ext cx="2571750" cy="769441"/>
              </a:xfrm>
              <a:prstGeom prst="rect">
                <a:avLst/>
              </a:prstGeom>
            </p:spPr>
            <p:txBody>
              <a:bodyPr wrap="square">
                <a:spAutoFit/>
              </a:bodyPr>
              <a:lstStyle/>
              <a:p>
                <a:pPr algn="ctr"/>
                <a:r>
                  <a:rPr lang="zh-CN" altLang="en-US" sz="1050" dirty="0">
                    <a:solidFill>
                      <a:schemeClr val="tx1">
                        <a:lumMod val="75000"/>
                        <a:lumOff val="25000"/>
                      </a:schemeClr>
                    </a:solidFill>
                    <a:latin typeface="微软雅黑 Light" pitchFamily="34" charset="-122"/>
                    <a:ea typeface="微软雅黑 Light" pitchFamily="34" charset="-122"/>
                  </a:rPr>
                  <a:t>请在此处添加详细描述文本，尽量与标题文本语言风格相符合，语言描述尽量简洁生动。</a:t>
                </a:r>
                <a:endParaRPr>
                  <a:latin typeface="华文行楷" charset="0"/>
                  <a:ea typeface="华文行楷" charset="0"/>
                </a:endParaRPr>
              </a:p>
            </p:txBody>
          </p:sp>
        </p:grpSp>
      </p:grpSp>
      <p:grpSp>
        <p:nvGrpSpPr>
          <p:cNvPr id="7" name="组合 6"/>
          <p:cNvGrpSpPr/>
          <p:nvPr/>
        </p:nvGrpSpPr>
        <p:grpSpPr>
          <a:xfrm>
            <a:off x="6551328" y="1830361"/>
            <a:ext cx="4751365" cy="705763"/>
            <a:chOff x="5329807" y="1442138"/>
            <a:chExt cx="6335152" cy="941017"/>
          </a:xfrm>
        </p:grpSpPr>
        <p:grpSp>
          <p:nvGrpSpPr>
            <p:cNvPr id="8" name="组合 7"/>
            <p:cNvGrpSpPr/>
            <p:nvPr/>
          </p:nvGrpSpPr>
          <p:grpSpPr>
            <a:xfrm>
              <a:off x="5329807" y="1499288"/>
              <a:ext cx="792481" cy="716282"/>
              <a:chOff x="6648538" y="1291286"/>
              <a:chExt cx="992152" cy="896755"/>
            </a:xfrm>
          </p:grpSpPr>
          <p:pic>
            <p:nvPicPr>
              <p:cNvPr id="12" name="图片 11"/>
              <p:cNvPicPr>
                <a:picLocks noChangeAspect="1"/>
              </p:cNvPicPr>
              <p:nvPr/>
            </p:nvPicPr>
            <p:blipFill rotWithShape="1">
              <a:blip r:embed="rId3"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l="16201" t="25328" r="25698" b="25072"/>
              <a:stretch>
                <a:fillRect/>
              </a:stretch>
            </p:blipFill>
            <p:spPr>
              <a:xfrm>
                <a:off x="6648538" y="1291286"/>
                <a:ext cx="992152" cy="896755"/>
              </a:xfrm>
              <a:prstGeom prst="rect">
                <a:avLst/>
              </a:prstGeom>
            </p:spPr>
          </p:pic>
          <p:sp>
            <p:nvSpPr>
              <p:cNvPr id="13" name="Freeform 25"/>
              <p:cNvSpPr>
                <a:spLocks noEditPoints="1"/>
              </p:cNvSpPr>
              <p:nvPr/>
            </p:nvSpPr>
            <p:spPr bwMode="auto">
              <a:xfrm>
                <a:off x="6880830" y="1519712"/>
                <a:ext cx="530530" cy="397376"/>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9" name="组合 8"/>
            <p:cNvGrpSpPr/>
            <p:nvPr/>
          </p:nvGrpSpPr>
          <p:grpSpPr>
            <a:xfrm>
              <a:off x="6029777" y="1442138"/>
              <a:ext cx="5635182" cy="941017"/>
              <a:chOff x="6029777" y="1535249"/>
              <a:chExt cx="5635182" cy="941017"/>
            </a:xfrm>
          </p:grpSpPr>
          <p:sp>
            <p:nvSpPr>
              <p:cNvPr id="10" name="文本框 9"/>
              <p:cNvSpPr txBox="1"/>
              <p:nvPr/>
            </p:nvSpPr>
            <p:spPr>
              <a:xfrm>
                <a:off x="6029777" y="1535249"/>
                <a:ext cx="2092880" cy="492442"/>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11" name="文本框 10"/>
              <p:cNvSpPr txBox="1"/>
              <p:nvPr/>
            </p:nvSpPr>
            <p:spPr>
              <a:xfrm>
                <a:off x="6073528" y="1922269"/>
                <a:ext cx="5591431" cy="553997"/>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请在此处添加详细描述文本，尽量与标题文本语言风格相符合，语言描述尽量简洁生动。</a:t>
                </a:r>
                <a:endParaRPr>
                  <a:latin typeface="华文行楷" charset="0"/>
                  <a:ea typeface="华文行楷" charset="0"/>
                </a:endParaRPr>
              </a:p>
            </p:txBody>
          </p:sp>
        </p:grpSp>
      </p:grpSp>
      <p:grpSp>
        <p:nvGrpSpPr>
          <p:cNvPr id="14" name="组合 13"/>
          <p:cNvGrpSpPr/>
          <p:nvPr/>
        </p:nvGrpSpPr>
        <p:grpSpPr>
          <a:xfrm>
            <a:off x="6481945" y="4792076"/>
            <a:ext cx="4820748" cy="705763"/>
            <a:chOff x="5237296" y="5391093"/>
            <a:chExt cx="6427663" cy="941017"/>
          </a:xfrm>
        </p:grpSpPr>
        <p:grpSp>
          <p:nvGrpSpPr>
            <p:cNvPr id="15" name="组合 14"/>
            <p:cNvGrpSpPr/>
            <p:nvPr/>
          </p:nvGrpSpPr>
          <p:grpSpPr>
            <a:xfrm>
              <a:off x="5237296" y="5448243"/>
              <a:ext cx="792481" cy="716282"/>
              <a:chOff x="5237296" y="5541354"/>
              <a:chExt cx="792481" cy="716282"/>
            </a:xfrm>
          </p:grpSpPr>
          <p:pic>
            <p:nvPicPr>
              <p:cNvPr id="19" name="图片 18"/>
              <p:cNvPicPr>
                <a:picLocks noChangeAspect="1"/>
              </p:cNvPicPr>
              <p:nvPr/>
            </p:nvPicPr>
            <p:blipFill rotWithShape="1">
              <a:blip r:embed="rId3"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l="16201" t="25328" r="25698" b="25072"/>
              <a:stretch>
                <a:fillRect/>
              </a:stretch>
            </p:blipFill>
            <p:spPr>
              <a:xfrm>
                <a:off x="5237296" y="5541354"/>
                <a:ext cx="792481" cy="716282"/>
              </a:xfrm>
              <a:prstGeom prst="rect">
                <a:avLst/>
              </a:prstGeom>
            </p:spPr>
          </p:pic>
          <p:sp>
            <p:nvSpPr>
              <p:cNvPr id="20" name="Freeform 326"/>
              <p:cNvSpPr>
                <a:spLocks noEditPoints="1"/>
              </p:cNvSpPr>
              <p:nvPr/>
            </p:nvSpPr>
            <p:spPr bwMode="auto">
              <a:xfrm>
                <a:off x="5439146" y="5760038"/>
                <a:ext cx="350680" cy="297964"/>
              </a:xfrm>
              <a:custGeom>
                <a:avLst/>
                <a:gdLst>
                  <a:gd name="T0" fmla="*/ 2 w 65"/>
                  <a:gd name="T1" fmla="*/ 0 h 55"/>
                  <a:gd name="T2" fmla="*/ 62 w 65"/>
                  <a:gd name="T3" fmla="*/ 0 h 55"/>
                  <a:gd name="T4" fmla="*/ 65 w 65"/>
                  <a:gd name="T5" fmla="*/ 0 h 55"/>
                  <a:gd name="T6" fmla="*/ 65 w 65"/>
                  <a:gd name="T7" fmla="*/ 3 h 55"/>
                  <a:gd name="T8" fmla="*/ 65 w 65"/>
                  <a:gd name="T9" fmla="*/ 37 h 55"/>
                  <a:gd name="T10" fmla="*/ 65 w 65"/>
                  <a:gd name="T11" fmla="*/ 40 h 55"/>
                  <a:gd name="T12" fmla="*/ 62 w 65"/>
                  <a:gd name="T13" fmla="*/ 40 h 55"/>
                  <a:gd name="T14" fmla="*/ 45 w 65"/>
                  <a:gd name="T15" fmla="*/ 40 h 55"/>
                  <a:gd name="T16" fmla="*/ 45 w 65"/>
                  <a:gd name="T17" fmla="*/ 51 h 55"/>
                  <a:gd name="T18" fmla="*/ 52 w 65"/>
                  <a:gd name="T19" fmla="*/ 51 h 55"/>
                  <a:gd name="T20" fmla="*/ 52 w 65"/>
                  <a:gd name="T21" fmla="*/ 55 h 55"/>
                  <a:gd name="T22" fmla="*/ 16 w 65"/>
                  <a:gd name="T23" fmla="*/ 55 h 55"/>
                  <a:gd name="T24" fmla="*/ 16 w 65"/>
                  <a:gd name="T25" fmla="*/ 51 h 55"/>
                  <a:gd name="T26" fmla="*/ 22 w 65"/>
                  <a:gd name="T27" fmla="*/ 51 h 55"/>
                  <a:gd name="T28" fmla="*/ 22 w 65"/>
                  <a:gd name="T29" fmla="*/ 40 h 55"/>
                  <a:gd name="T30" fmla="*/ 2 w 65"/>
                  <a:gd name="T31" fmla="*/ 40 h 55"/>
                  <a:gd name="T32" fmla="*/ 0 w 65"/>
                  <a:gd name="T33" fmla="*/ 40 h 55"/>
                  <a:gd name="T34" fmla="*/ 0 w 65"/>
                  <a:gd name="T35" fmla="*/ 37 h 55"/>
                  <a:gd name="T36" fmla="*/ 0 w 65"/>
                  <a:gd name="T37" fmla="*/ 3 h 55"/>
                  <a:gd name="T38" fmla="*/ 0 w 65"/>
                  <a:gd name="T39" fmla="*/ 0 h 55"/>
                  <a:gd name="T40" fmla="*/ 2 w 65"/>
                  <a:gd name="T41" fmla="*/ 0 h 55"/>
                  <a:gd name="T42" fmla="*/ 20 w 65"/>
                  <a:gd name="T43" fmla="*/ 16 h 55"/>
                  <a:gd name="T44" fmla="*/ 22 w 65"/>
                  <a:gd name="T45" fmla="*/ 18 h 55"/>
                  <a:gd name="T46" fmla="*/ 23 w 65"/>
                  <a:gd name="T47" fmla="*/ 18 h 55"/>
                  <a:gd name="T48" fmla="*/ 33 w 65"/>
                  <a:gd name="T49" fmla="*/ 13 h 55"/>
                  <a:gd name="T50" fmla="*/ 44 w 65"/>
                  <a:gd name="T51" fmla="*/ 18 h 55"/>
                  <a:gd name="T52" fmla="*/ 44 w 65"/>
                  <a:gd name="T53" fmla="*/ 18 h 55"/>
                  <a:gd name="T54" fmla="*/ 46 w 65"/>
                  <a:gd name="T55" fmla="*/ 16 h 55"/>
                  <a:gd name="T56" fmla="*/ 46 w 65"/>
                  <a:gd name="T57" fmla="*/ 15 h 55"/>
                  <a:gd name="T58" fmla="*/ 33 w 65"/>
                  <a:gd name="T59" fmla="*/ 9 h 55"/>
                  <a:gd name="T60" fmla="*/ 20 w 65"/>
                  <a:gd name="T61" fmla="*/ 15 h 55"/>
                  <a:gd name="T62" fmla="*/ 20 w 65"/>
                  <a:gd name="T63" fmla="*/ 16 h 55"/>
                  <a:gd name="T64" fmla="*/ 24 w 65"/>
                  <a:gd name="T65" fmla="*/ 21 h 55"/>
                  <a:gd name="T66" fmla="*/ 26 w 65"/>
                  <a:gd name="T67" fmla="*/ 24 h 55"/>
                  <a:gd name="T68" fmla="*/ 27 w 65"/>
                  <a:gd name="T69" fmla="*/ 23 h 55"/>
                  <a:gd name="T70" fmla="*/ 33 w 65"/>
                  <a:gd name="T71" fmla="*/ 21 h 55"/>
                  <a:gd name="T72" fmla="*/ 39 w 65"/>
                  <a:gd name="T73" fmla="*/ 23 h 55"/>
                  <a:gd name="T74" fmla="*/ 40 w 65"/>
                  <a:gd name="T75" fmla="*/ 24 h 55"/>
                  <a:gd name="T76" fmla="*/ 42 w 65"/>
                  <a:gd name="T77" fmla="*/ 21 h 55"/>
                  <a:gd name="T78" fmla="*/ 42 w 65"/>
                  <a:gd name="T79" fmla="*/ 21 h 55"/>
                  <a:gd name="T80" fmla="*/ 33 w 65"/>
                  <a:gd name="T81" fmla="*/ 17 h 55"/>
                  <a:gd name="T82" fmla="*/ 25 w 65"/>
                  <a:gd name="T83" fmla="*/ 21 h 55"/>
                  <a:gd name="T84" fmla="*/ 24 w 65"/>
                  <a:gd name="T85" fmla="*/ 21 h 55"/>
                  <a:gd name="T86" fmla="*/ 33 w 65"/>
                  <a:gd name="T87" fmla="*/ 24 h 55"/>
                  <a:gd name="T88" fmla="*/ 31 w 65"/>
                  <a:gd name="T89" fmla="*/ 27 h 55"/>
                  <a:gd name="T90" fmla="*/ 33 w 65"/>
                  <a:gd name="T91" fmla="*/ 30 h 55"/>
                  <a:gd name="T92" fmla="*/ 36 w 65"/>
                  <a:gd name="T93" fmla="*/ 27 h 55"/>
                  <a:gd name="T94" fmla="*/ 33 w 65"/>
                  <a:gd name="T95" fmla="*/ 24 h 55"/>
                  <a:gd name="T96" fmla="*/ 59 w 65"/>
                  <a:gd name="T97" fmla="*/ 6 h 55"/>
                  <a:gd name="T98" fmla="*/ 5 w 65"/>
                  <a:gd name="T99" fmla="*/ 6 h 55"/>
                  <a:gd name="T100" fmla="*/ 5 w 65"/>
                  <a:gd name="T101" fmla="*/ 34 h 55"/>
                  <a:gd name="T102" fmla="*/ 59 w 65"/>
                  <a:gd name="T103" fmla="*/ 34 h 55"/>
                  <a:gd name="T104" fmla="*/ 59 w 65"/>
                  <a:gd name="T105"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 h="55">
                    <a:moveTo>
                      <a:pt x="2" y="0"/>
                    </a:moveTo>
                    <a:cubicBezTo>
                      <a:pt x="62" y="0"/>
                      <a:pt x="62" y="0"/>
                      <a:pt x="62" y="0"/>
                    </a:cubicBezTo>
                    <a:cubicBezTo>
                      <a:pt x="65" y="0"/>
                      <a:pt x="65" y="0"/>
                      <a:pt x="65" y="0"/>
                    </a:cubicBezTo>
                    <a:cubicBezTo>
                      <a:pt x="65" y="3"/>
                      <a:pt x="65" y="3"/>
                      <a:pt x="65" y="3"/>
                    </a:cubicBezTo>
                    <a:cubicBezTo>
                      <a:pt x="65" y="37"/>
                      <a:pt x="65" y="37"/>
                      <a:pt x="65" y="37"/>
                    </a:cubicBezTo>
                    <a:cubicBezTo>
                      <a:pt x="65" y="40"/>
                      <a:pt x="65" y="40"/>
                      <a:pt x="65" y="40"/>
                    </a:cubicBezTo>
                    <a:cubicBezTo>
                      <a:pt x="62" y="40"/>
                      <a:pt x="62" y="40"/>
                      <a:pt x="62" y="40"/>
                    </a:cubicBezTo>
                    <a:cubicBezTo>
                      <a:pt x="45" y="40"/>
                      <a:pt x="45" y="40"/>
                      <a:pt x="45" y="40"/>
                    </a:cubicBezTo>
                    <a:cubicBezTo>
                      <a:pt x="45" y="51"/>
                      <a:pt x="45" y="51"/>
                      <a:pt x="45" y="51"/>
                    </a:cubicBezTo>
                    <a:cubicBezTo>
                      <a:pt x="52" y="51"/>
                      <a:pt x="52" y="51"/>
                      <a:pt x="52" y="51"/>
                    </a:cubicBezTo>
                    <a:cubicBezTo>
                      <a:pt x="52" y="55"/>
                      <a:pt x="52" y="55"/>
                      <a:pt x="52" y="55"/>
                    </a:cubicBezTo>
                    <a:cubicBezTo>
                      <a:pt x="16" y="55"/>
                      <a:pt x="16" y="55"/>
                      <a:pt x="16" y="55"/>
                    </a:cubicBezTo>
                    <a:cubicBezTo>
                      <a:pt x="16" y="51"/>
                      <a:pt x="16" y="51"/>
                      <a:pt x="16" y="51"/>
                    </a:cubicBezTo>
                    <a:cubicBezTo>
                      <a:pt x="22" y="51"/>
                      <a:pt x="22" y="51"/>
                      <a:pt x="22" y="51"/>
                    </a:cubicBezTo>
                    <a:cubicBezTo>
                      <a:pt x="22" y="40"/>
                      <a:pt x="22" y="40"/>
                      <a:pt x="22" y="40"/>
                    </a:cubicBezTo>
                    <a:cubicBezTo>
                      <a:pt x="2" y="40"/>
                      <a:pt x="2" y="40"/>
                      <a:pt x="2" y="40"/>
                    </a:cubicBezTo>
                    <a:cubicBezTo>
                      <a:pt x="0" y="40"/>
                      <a:pt x="0" y="40"/>
                      <a:pt x="0" y="40"/>
                    </a:cubicBezTo>
                    <a:cubicBezTo>
                      <a:pt x="0" y="37"/>
                      <a:pt x="0" y="37"/>
                      <a:pt x="0" y="37"/>
                    </a:cubicBezTo>
                    <a:cubicBezTo>
                      <a:pt x="0" y="3"/>
                      <a:pt x="0" y="3"/>
                      <a:pt x="0" y="3"/>
                    </a:cubicBezTo>
                    <a:cubicBezTo>
                      <a:pt x="0" y="0"/>
                      <a:pt x="0" y="0"/>
                      <a:pt x="0" y="0"/>
                    </a:cubicBezTo>
                    <a:cubicBezTo>
                      <a:pt x="2" y="0"/>
                      <a:pt x="2" y="0"/>
                      <a:pt x="2" y="0"/>
                    </a:cubicBezTo>
                    <a:close/>
                    <a:moveTo>
                      <a:pt x="20" y="16"/>
                    </a:moveTo>
                    <a:cubicBezTo>
                      <a:pt x="22" y="18"/>
                      <a:pt x="22" y="18"/>
                      <a:pt x="22" y="18"/>
                    </a:cubicBezTo>
                    <a:cubicBezTo>
                      <a:pt x="22" y="18"/>
                      <a:pt x="22" y="18"/>
                      <a:pt x="23" y="18"/>
                    </a:cubicBezTo>
                    <a:cubicBezTo>
                      <a:pt x="25" y="14"/>
                      <a:pt x="29" y="13"/>
                      <a:pt x="33" y="13"/>
                    </a:cubicBezTo>
                    <a:cubicBezTo>
                      <a:pt x="37" y="13"/>
                      <a:pt x="41" y="15"/>
                      <a:pt x="44" y="18"/>
                    </a:cubicBezTo>
                    <a:cubicBezTo>
                      <a:pt x="44" y="18"/>
                      <a:pt x="44" y="18"/>
                      <a:pt x="44" y="18"/>
                    </a:cubicBezTo>
                    <a:cubicBezTo>
                      <a:pt x="46" y="16"/>
                      <a:pt x="46" y="16"/>
                      <a:pt x="46" y="16"/>
                    </a:cubicBezTo>
                    <a:cubicBezTo>
                      <a:pt x="46" y="15"/>
                      <a:pt x="46" y="15"/>
                      <a:pt x="46" y="15"/>
                    </a:cubicBezTo>
                    <a:cubicBezTo>
                      <a:pt x="42" y="11"/>
                      <a:pt x="38" y="9"/>
                      <a:pt x="33" y="9"/>
                    </a:cubicBezTo>
                    <a:cubicBezTo>
                      <a:pt x="29" y="9"/>
                      <a:pt x="24" y="11"/>
                      <a:pt x="20" y="15"/>
                    </a:cubicBezTo>
                    <a:cubicBezTo>
                      <a:pt x="20" y="15"/>
                      <a:pt x="20" y="15"/>
                      <a:pt x="20" y="16"/>
                    </a:cubicBezTo>
                    <a:close/>
                    <a:moveTo>
                      <a:pt x="24" y="21"/>
                    </a:moveTo>
                    <a:cubicBezTo>
                      <a:pt x="26" y="24"/>
                      <a:pt x="26" y="24"/>
                      <a:pt x="26" y="24"/>
                    </a:cubicBezTo>
                    <a:cubicBezTo>
                      <a:pt x="27" y="24"/>
                      <a:pt x="27" y="23"/>
                      <a:pt x="27" y="23"/>
                    </a:cubicBezTo>
                    <a:cubicBezTo>
                      <a:pt x="29" y="21"/>
                      <a:pt x="31" y="21"/>
                      <a:pt x="33" y="21"/>
                    </a:cubicBezTo>
                    <a:cubicBezTo>
                      <a:pt x="35" y="21"/>
                      <a:pt x="38" y="22"/>
                      <a:pt x="39" y="23"/>
                    </a:cubicBezTo>
                    <a:cubicBezTo>
                      <a:pt x="39" y="23"/>
                      <a:pt x="40" y="24"/>
                      <a:pt x="40" y="24"/>
                    </a:cubicBezTo>
                    <a:cubicBezTo>
                      <a:pt x="42" y="21"/>
                      <a:pt x="42" y="21"/>
                      <a:pt x="42" y="21"/>
                    </a:cubicBezTo>
                    <a:cubicBezTo>
                      <a:pt x="42" y="21"/>
                      <a:pt x="42" y="21"/>
                      <a:pt x="42" y="21"/>
                    </a:cubicBezTo>
                    <a:cubicBezTo>
                      <a:pt x="39" y="18"/>
                      <a:pt x="36" y="17"/>
                      <a:pt x="33" y="17"/>
                    </a:cubicBezTo>
                    <a:cubicBezTo>
                      <a:pt x="30" y="17"/>
                      <a:pt x="27" y="18"/>
                      <a:pt x="25" y="21"/>
                    </a:cubicBezTo>
                    <a:cubicBezTo>
                      <a:pt x="24" y="21"/>
                      <a:pt x="24" y="21"/>
                      <a:pt x="24" y="21"/>
                    </a:cubicBezTo>
                    <a:close/>
                    <a:moveTo>
                      <a:pt x="33" y="24"/>
                    </a:moveTo>
                    <a:cubicBezTo>
                      <a:pt x="32" y="24"/>
                      <a:pt x="31" y="25"/>
                      <a:pt x="31" y="27"/>
                    </a:cubicBezTo>
                    <a:cubicBezTo>
                      <a:pt x="31" y="28"/>
                      <a:pt x="32" y="30"/>
                      <a:pt x="33" y="30"/>
                    </a:cubicBezTo>
                    <a:cubicBezTo>
                      <a:pt x="35" y="30"/>
                      <a:pt x="36" y="28"/>
                      <a:pt x="36" y="27"/>
                    </a:cubicBezTo>
                    <a:cubicBezTo>
                      <a:pt x="36" y="25"/>
                      <a:pt x="35" y="24"/>
                      <a:pt x="33" y="24"/>
                    </a:cubicBezTo>
                    <a:close/>
                    <a:moveTo>
                      <a:pt x="59" y="6"/>
                    </a:moveTo>
                    <a:cubicBezTo>
                      <a:pt x="5" y="6"/>
                      <a:pt x="5" y="6"/>
                      <a:pt x="5" y="6"/>
                    </a:cubicBezTo>
                    <a:cubicBezTo>
                      <a:pt x="5" y="34"/>
                      <a:pt x="5" y="34"/>
                      <a:pt x="5" y="34"/>
                    </a:cubicBezTo>
                    <a:cubicBezTo>
                      <a:pt x="59" y="34"/>
                      <a:pt x="59" y="34"/>
                      <a:pt x="59" y="34"/>
                    </a:cubicBezTo>
                    <a:lnTo>
                      <a:pt x="59" y="6"/>
                    </a:ln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16" name="组合 15"/>
            <p:cNvGrpSpPr/>
            <p:nvPr/>
          </p:nvGrpSpPr>
          <p:grpSpPr>
            <a:xfrm>
              <a:off x="6029777" y="5391093"/>
              <a:ext cx="5635182" cy="941017"/>
              <a:chOff x="6029777" y="1535249"/>
              <a:chExt cx="5635182" cy="941017"/>
            </a:xfrm>
          </p:grpSpPr>
          <p:sp>
            <p:nvSpPr>
              <p:cNvPr id="17" name="文本框 16"/>
              <p:cNvSpPr txBox="1"/>
              <p:nvPr/>
            </p:nvSpPr>
            <p:spPr>
              <a:xfrm>
                <a:off x="6029777" y="1535249"/>
                <a:ext cx="2092880" cy="492442"/>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18" name="文本框 17"/>
              <p:cNvSpPr txBox="1"/>
              <p:nvPr/>
            </p:nvSpPr>
            <p:spPr>
              <a:xfrm>
                <a:off x="6073528" y="1922269"/>
                <a:ext cx="5591431" cy="553997"/>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请在此处添加详细描述文本，尽量与标题文本语言风格相符合，语言描述尽量简洁生动。</a:t>
                </a:r>
                <a:endParaRPr>
                  <a:latin typeface="华文行楷" charset="0"/>
                  <a:ea typeface="华文行楷" charset="0"/>
                </a:endParaRPr>
              </a:p>
            </p:txBody>
          </p:sp>
        </p:grpSp>
      </p:grpSp>
      <p:grpSp>
        <p:nvGrpSpPr>
          <p:cNvPr id="21" name="组合 20"/>
          <p:cNvGrpSpPr/>
          <p:nvPr/>
        </p:nvGrpSpPr>
        <p:grpSpPr>
          <a:xfrm>
            <a:off x="7008304" y="3804838"/>
            <a:ext cx="4212968" cy="705763"/>
            <a:chOff x="5939109" y="4052031"/>
            <a:chExt cx="5617290" cy="941017"/>
          </a:xfrm>
        </p:grpSpPr>
        <p:grpSp>
          <p:nvGrpSpPr>
            <p:cNvPr id="22" name="组合 21"/>
            <p:cNvGrpSpPr/>
            <p:nvPr/>
          </p:nvGrpSpPr>
          <p:grpSpPr>
            <a:xfrm>
              <a:off x="5939109" y="4109181"/>
              <a:ext cx="792481" cy="716282"/>
              <a:chOff x="5939109" y="4231372"/>
              <a:chExt cx="792481" cy="716282"/>
            </a:xfrm>
          </p:grpSpPr>
          <p:pic>
            <p:nvPicPr>
              <p:cNvPr id="26" name="图片 25"/>
              <p:cNvPicPr>
                <a:picLocks noChangeAspect="1"/>
              </p:cNvPicPr>
              <p:nvPr/>
            </p:nvPicPr>
            <p:blipFill rotWithShape="1">
              <a:blip r:embed="rId3"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l="16201" t="25328" r="25698" b="25072"/>
              <a:stretch>
                <a:fillRect/>
              </a:stretch>
            </p:blipFill>
            <p:spPr>
              <a:xfrm>
                <a:off x="5939109" y="4231372"/>
                <a:ext cx="792481" cy="716282"/>
              </a:xfrm>
              <a:prstGeom prst="rect">
                <a:avLst/>
              </a:prstGeom>
            </p:spPr>
          </p:pic>
          <p:sp>
            <p:nvSpPr>
              <p:cNvPr id="27" name="Freeform 104"/>
              <p:cNvSpPr>
                <a:spLocks noEditPoints="1"/>
              </p:cNvSpPr>
              <p:nvPr/>
            </p:nvSpPr>
            <p:spPr bwMode="auto">
              <a:xfrm>
                <a:off x="6167027" y="4408303"/>
                <a:ext cx="299821" cy="36241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23" name="组合 22"/>
            <p:cNvGrpSpPr/>
            <p:nvPr/>
          </p:nvGrpSpPr>
          <p:grpSpPr>
            <a:xfrm>
              <a:off x="6623032" y="4052031"/>
              <a:ext cx="4933367" cy="941017"/>
              <a:chOff x="5921219" y="1535249"/>
              <a:chExt cx="4933367" cy="941017"/>
            </a:xfrm>
          </p:grpSpPr>
          <p:sp>
            <p:nvSpPr>
              <p:cNvPr id="24" name="文本框 23"/>
              <p:cNvSpPr txBox="1"/>
              <p:nvPr/>
            </p:nvSpPr>
            <p:spPr>
              <a:xfrm>
                <a:off x="5921219" y="1535249"/>
                <a:ext cx="2092880" cy="492442"/>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25" name="文本框 24"/>
              <p:cNvSpPr txBox="1"/>
              <p:nvPr/>
            </p:nvSpPr>
            <p:spPr>
              <a:xfrm>
                <a:off x="5964970" y="1922269"/>
                <a:ext cx="4889616" cy="553997"/>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请在此处添加详细描述文本，尽量与标题文本语言风格相符合，语言描述尽量简洁生动。</a:t>
                </a:r>
                <a:endParaRPr>
                  <a:latin typeface="华文行楷" charset="0"/>
                  <a:ea typeface="华文行楷" charset="0"/>
                </a:endParaRPr>
              </a:p>
            </p:txBody>
          </p:sp>
        </p:grpSp>
      </p:grpSp>
      <p:grpSp>
        <p:nvGrpSpPr>
          <p:cNvPr id="28" name="组合 27"/>
          <p:cNvGrpSpPr/>
          <p:nvPr/>
        </p:nvGrpSpPr>
        <p:grpSpPr>
          <a:xfrm>
            <a:off x="7008304" y="2817600"/>
            <a:ext cx="4212968" cy="705763"/>
            <a:chOff x="5939109" y="2648318"/>
            <a:chExt cx="5617290" cy="941017"/>
          </a:xfrm>
        </p:grpSpPr>
        <p:grpSp>
          <p:nvGrpSpPr>
            <p:cNvPr id="29" name="组合 28"/>
            <p:cNvGrpSpPr/>
            <p:nvPr/>
          </p:nvGrpSpPr>
          <p:grpSpPr>
            <a:xfrm>
              <a:off x="5939109" y="2705468"/>
              <a:ext cx="792481" cy="716282"/>
              <a:chOff x="5939110" y="2798579"/>
              <a:chExt cx="792481" cy="716282"/>
            </a:xfrm>
          </p:grpSpPr>
          <p:pic>
            <p:nvPicPr>
              <p:cNvPr id="33" name="图片 32"/>
              <p:cNvPicPr>
                <a:picLocks noChangeAspect="1"/>
              </p:cNvPicPr>
              <p:nvPr/>
            </p:nvPicPr>
            <p:blipFill rotWithShape="1">
              <a:blip r:embed="rId3"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l="16201" t="25328" r="25698" b="25072"/>
              <a:stretch>
                <a:fillRect/>
              </a:stretch>
            </p:blipFill>
            <p:spPr>
              <a:xfrm>
                <a:off x="5939110" y="2798579"/>
                <a:ext cx="792481" cy="716282"/>
              </a:xfrm>
              <a:prstGeom prst="rect">
                <a:avLst/>
              </a:prstGeom>
            </p:spPr>
          </p:pic>
          <p:sp>
            <p:nvSpPr>
              <p:cNvPr id="34" name="Freeform 27"/>
              <p:cNvSpPr>
                <a:spLocks noEditPoints="1"/>
              </p:cNvSpPr>
              <p:nvPr/>
            </p:nvSpPr>
            <p:spPr bwMode="auto">
              <a:xfrm>
                <a:off x="6127051" y="2998233"/>
                <a:ext cx="308041" cy="320528"/>
              </a:xfrm>
              <a:custGeom>
                <a:avLst/>
                <a:gdLst>
                  <a:gd name="T0" fmla="*/ 81 w 94"/>
                  <a:gd name="T1" fmla="*/ 57 h 98"/>
                  <a:gd name="T2" fmla="*/ 81 w 94"/>
                  <a:gd name="T3" fmla="*/ 95 h 98"/>
                  <a:gd name="T4" fmla="*/ 81 w 94"/>
                  <a:gd name="T5" fmla="*/ 98 h 98"/>
                  <a:gd name="T6" fmla="*/ 78 w 94"/>
                  <a:gd name="T7" fmla="*/ 98 h 98"/>
                  <a:gd name="T8" fmla="*/ 67 w 94"/>
                  <a:gd name="T9" fmla="*/ 98 h 98"/>
                  <a:gd name="T10" fmla="*/ 67 w 94"/>
                  <a:gd name="T11" fmla="*/ 68 h 98"/>
                  <a:gd name="T12" fmla="*/ 62 w 94"/>
                  <a:gd name="T13" fmla="*/ 64 h 98"/>
                  <a:gd name="T14" fmla="*/ 49 w 94"/>
                  <a:gd name="T15" fmla="*/ 64 h 98"/>
                  <a:gd name="T16" fmla="*/ 45 w 94"/>
                  <a:gd name="T17" fmla="*/ 68 h 98"/>
                  <a:gd name="T18" fmla="*/ 45 w 94"/>
                  <a:gd name="T19" fmla="*/ 98 h 98"/>
                  <a:gd name="T20" fmla="*/ 15 w 94"/>
                  <a:gd name="T21" fmla="*/ 98 h 98"/>
                  <a:gd name="T22" fmla="*/ 12 w 94"/>
                  <a:gd name="T23" fmla="*/ 98 h 98"/>
                  <a:gd name="T24" fmla="*/ 12 w 94"/>
                  <a:gd name="T25" fmla="*/ 95 h 98"/>
                  <a:gd name="T26" fmla="*/ 12 w 94"/>
                  <a:gd name="T27" fmla="*/ 57 h 98"/>
                  <a:gd name="T28" fmla="*/ 3 w 94"/>
                  <a:gd name="T29" fmla="*/ 57 h 98"/>
                  <a:gd name="T30" fmla="*/ 0 w 94"/>
                  <a:gd name="T31" fmla="*/ 50 h 98"/>
                  <a:gd name="T32" fmla="*/ 44 w 94"/>
                  <a:gd name="T33" fmla="*/ 3 h 98"/>
                  <a:gd name="T34" fmla="*/ 47 w 94"/>
                  <a:gd name="T35" fmla="*/ 0 h 98"/>
                  <a:gd name="T36" fmla="*/ 50 w 94"/>
                  <a:gd name="T37" fmla="*/ 3 h 98"/>
                  <a:gd name="T38" fmla="*/ 94 w 94"/>
                  <a:gd name="T39" fmla="*/ 50 h 98"/>
                  <a:gd name="T40" fmla="*/ 90 w 94"/>
                  <a:gd name="T41" fmla="*/ 57 h 98"/>
                  <a:gd name="T42" fmla="*/ 81 w 94"/>
                  <a:gd name="T43" fmla="*/ 57 h 98"/>
                  <a:gd name="T44" fmla="*/ 74 w 94"/>
                  <a:gd name="T45" fmla="*/ 8 h 98"/>
                  <a:gd name="T46" fmla="*/ 77 w 94"/>
                  <a:gd name="T47" fmla="*/ 8 h 98"/>
                  <a:gd name="T48" fmla="*/ 77 w 94"/>
                  <a:gd name="T49" fmla="*/ 2 h 98"/>
                  <a:gd name="T50" fmla="*/ 61 w 94"/>
                  <a:gd name="T51" fmla="*/ 2 h 98"/>
                  <a:gd name="T52" fmla="*/ 61 w 94"/>
                  <a:gd name="T53" fmla="*/ 8 h 98"/>
                  <a:gd name="T54" fmla="*/ 64 w 94"/>
                  <a:gd name="T55" fmla="*/ 8 h 98"/>
                  <a:gd name="T56" fmla="*/ 64 w 94"/>
                  <a:gd name="T57" fmla="*/ 13 h 98"/>
                  <a:gd name="T58" fmla="*/ 74 w 94"/>
                  <a:gd name="T59" fmla="*/ 25 h 98"/>
                  <a:gd name="T60" fmla="*/ 74 w 94"/>
                  <a:gd name="T61"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98">
                    <a:moveTo>
                      <a:pt x="81" y="57"/>
                    </a:moveTo>
                    <a:cubicBezTo>
                      <a:pt x="81" y="95"/>
                      <a:pt x="81" y="95"/>
                      <a:pt x="81" y="95"/>
                    </a:cubicBezTo>
                    <a:cubicBezTo>
                      <a:pt x="81" y="98"/>
                      <a:pt x="81" y="98"/>
                      <a:pt x="81" y="98"/>
                    </a:cubicBezTo>
                    <a:cubicBezTo>
                      <a:pt x="78" y="98"/>
                      <a:pt x="78" y="98"/>
                      <a:pt x="78" y="98"/>
                    </a:cubicBezTo>
                    <a:cubicBezTo>
                      <a:pt x="67" y="98"/>
                      <a:pt x="67" y="98"/>
                      <a:pt x="67" y="98"/>
                    </a:cubicBezTo>
                    <a:cubicBezTo>
                      <a:pt x="67" y="68"/>
                      <a:pt x="67" y="68"/>
                      <a:pt x="67" y="68"/>
                    </a:cubicBezTo>
                    <a:cubicBezTo>
                      <a:pt x="67" y="66"/>
                      <a:pt x="65" y="64"/>
                      <a:pt x="62" y="64"/>
                    </a:cubicBezTo>
                    <a:cubicBezTo>
                      <a:pt x="49" y="64"/>
                      <a:pt x="49" y="64"/>
                      <a:pt x="49" y="64"/>
                    </a:cubicBezTo>
                    <a:cubicBezTo>
                      <a:pt x="47" y="64"/>
                      <a:pt x="45" y="66"/>
                      <a:pt x="45" y="68"/>
                    </a:cubicBezTo>
                    <a:cubicBezTo>
                      <a:pt x="45" y="98"/>
                      <a:pt x="45" y="98"/>
                      <a:pt x="45" y="98"/>
                    </a:cubicBezTo>
                    <a:cubicBezTo>
                      <a:pt x="15" y="98"/>
                      <a:pt x="15" y="98"/>
                      <a:pt x="15" y="98"/>
                    </a:cubicBezTo>
                    <a:cubicBezTo>
                      <a:pt x="12" y="98"/>
                      <a:pt x="12" y="98"/>
                      <a:pt x="12" y="98"/>
                    </a:cubicBezTo>
                    <a:cubicBezTo>
                      <a:pt x="12" y="95"/>
                      <a:pt x="12" y="95"/>
                      <a:pt x="12" y="95"/>
                    </a:cubicBezTo>
                    <a:cubicBezTo>
                      <a:pt x="12" y="57"/>
                      <a:pt x="12" y="57"/>
                      <a:pt x="12" y="57"/>
                    </a:cubicBezTo>
                    <a:cubicBezTo>
                      <a:pt x="3" y="57"/>
                      <a:pt x="3" y="57"/>
                      <a:pt x="3" y="57"/>
                    </a:cubicBezTo>
                    <a:cubicBezTo>
                      <a:pt x="0" y="50"/>
                      <a:pt x="0" y="50"/>
                      <a:pt x="0" y="50"/>
                    </a:cubicBezTo>
                    <a:cubicBezTo>
                      <a:pt x="44" y="3"/>
                      <a:pt x="44" y="3"/>
                      <a:pt x="44" y="3"/>
                    </a:cubicBezTo>
                    <a:cubicBezTo>
                      <a:pt x="47" y="0"/>
                      <a:pt x="47" y="0"/>
                      <a:pt x="47" y="0"/>
                    </a:cubicBezTo>
                    <a:cubicBezTo>
                      <a:pt x="50" y="3"/>
                      <a:pt x="50" y="3"/>
                      <a:pt x="50" y="3"/>
                    </a:cubicBezTo>
                    <a:cubicBezTo>
                      <a:pt x="94" y="50"/>
                      <a:pt x="94" y="50"/>
                      <a:pt x="94" y="50"/>
                    </a:cubicBezTo>
                    <a:cubicBezTo>
                      <a:pt x="90" y="57"/>
                      <a:pt x="90" y="57"/>
                      <a:pt x="90" y="57"/>
                    </a:cubicBezTo>
                    <a:cubicBezTo>
                      <a:pt x="81" y="57"/>
                      <a:pt x="81" y="57"/>
                      <a:pt x="81" y="57"/>
                    </a:cubicBezTo>
                    <a:close/>
                    <a:moveTo>
                      <a:pt x="74" y="8"/>
                    </a:moveTo>
                    <a:cubicBezTo>
                      <a:pt x="77" y="8"/>
                      <a:pt x="77" y="8"/>
                      <a:pt x="77" y="8"/>
                    </a:cubicBezTo>
                    <a:cubicBezTo>
                      <a:pt x="77" y="2"/>
                      <a:pt x="77" y="2"/>
                      <a:pt x="77" y="2"/>
                    </a:cubicBezTo>
                    <a:cubicBezTo>
                      <a:pt x="61" y="2"/>
                      <a:pt x="61" y="2"/>
                      <a:pt x="61" y="2"/>
                    </a:cubicBezTo>
                    <a:cubicBezTo>
                      <a:pt x="61" y="8"/>
                      <a:pt x="61" y="8"/>
                      <a:pt x="61" y="8"/>
                    </a:cubicBezTo>
                    <a:cubicBezTo>
                      <a:pt x="64" y="8"/>
                      <a:pt x="64" y="8"/>
                      <a:pt x="64" y="8"/>
                    </a:cubicBezTo>
                    <a:cubicBezTo>
                      <a:pt x="64" y="13"/>
                      <a:pt x="64" y="13"/>
                      <a:pt x="64" y="13"/>
                    </a:cubicBezTo>
                    <a:cubicBezTo>
                      <a:pt x="74" y="25"/>
                      <a:pt x="74" y="25"/>
                      <a:pt x="74" y="25"/>
                    </a:cubicBezTo>
                    <a:lnTo>
                      <a:pt x="74" y="8"/>
                    </a:ln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30" name="组合 29"/>
            <p:cNvGrpSpPr/>
            <p:nvPr/>
          </p:nvGrpSpPr>
          <p:grpSpPr>
            <a:xfrm>
              <a:off x="6623032" y="2648318"/>
              <a:ext cx="4933367" cy="941017"/>
              <a:chOff x="5921219" y="1535249"/>
              <a:chExt cx="4933367" cy="941017"/>
            </a:xfrm>
          </p:grpSpPr>
          <p:sp>
            <p:nvSpPr>
              <p:cNvPr id="31" name="文本框 30"/>
              <p:cNvSpPr txBox="1"/>
              <p:nvPr/>
            </p:nvSpPr>
            <p:spPr>
              <a:xfrm>
                <a:off x="5921219" y="1535249"/>
                <a:ext cx="2092880" cy="492442"/>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32" name="文本框 31"/>
              <p:cNvSpPr txBox="1"/>
              <p:nvPr/>
            </p:nvSpPr>
            <p:spPr>
              <a:xfrm>
                <a:off x="5964970" y="1922269"/>
                <a:ext cx="4889616" cy="553997"/>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请在此处添加详细描述文本，尽量与标题文本语言风格相符合，语言描述尽量简洁生动。</a:t>
                </a:r>
                <a:endParaRPr>
                  <a:latin typeface="华文行楷" charset="0"/>
                  <a:ea typeface="华文行楷"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1000"/>
                                        <p:tgtEl>
                                          <p:spTgt spid="28"/>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000"/>
                                        <p:tgtEl>
                                          <p:spTgt spid="21"/>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97428" y="2102223"/>
            <a:ext cx="1129184" cy="1192419"/>
            <a:chOff x="4638968" y="1085503"/>
            <a:chExt cx="1179771" cy="1205126"/>
          </a:xfrm>
        </p:grpSpPr>
        <p:pic>
          <p:nvPicPr>
            <p:cNvPr id="3" name="图片 2"/>
            <p:cNvPicPr>
              <a:picLocks noChangeAspect="1"/>
            </p:cNvPicPr>
            <p:nvPr/>
          </p:nvPicPr>
          <p:blipFill>
            <a:blip r:embed="rId1">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38968" y="1085503"/>
              <a:ext cx="1179771" cy="1205126"/>
            </a:xfrm>
            <a:prstGeom prst="rect">
              <a:avLst/>
            </a:prstGeom>
          </p:spPr>
        </p:pic>
        <p:sp>
          <p:nvSpPr>
            <p:cNvPr id="4" name="TextBox 20"/>
            <p:cNvSpPr txBox="1"/>
            <p:nvPr/>
          </p:nvSpPr>
          <p:spPr>
            <a:xfrm>
              <a:off x="4788024" y="1310351"/>
              <a:ext cx="864096" cy="559902"/>
            </a:xfrm>
            <a:prstGeom prst="rect">
              <a:avLst/>
            </a:prstGeom>
            <a:noFill/>
          </p:spPr>
          <p:txBody>
            <a:bodyPr wrap="square" rtlCol="0">
              <a:spAutoFit/>
            </a:bodyPr>
            <a:lstStyle/>
            <a:p>
              <a:pPr algn="ctr"/>
              <a:r>
                <a:rPr lang="zh-CN" altLang="en-US" sz="3000" b="1" dirty="0">
                  <a:solidFill>
                    <a:schemeClr val="bg1"/>
                  </a:solidFill>
                  <a:latin typeface="隶书" pitchFamily="49" charset="-122"/>
                  <a:ea typeface="微软简标宋" pitchFamily="2" charset="-122"/>
                </a:rPr>
                <a:t>壹</a:t>
              </a:r>
              <a:endParaRPr>
                <a:latin typeface="华文行楷" charset="0"/>
                <a:ea typeface="华文行楷" charset="0"/>
              </a:endParaRPr>
            </a:p>
          </p:txBody>
        </p:sp>
      </p:grpSp>
      <p:grpSp>
        <p:nvGrpSpPr>
          <p:cNvPr id="5" name="组合 4"/>
          <p:cNvGrpSpPr/>
          <p:nvPr/>
        </p:nvGrpSpPr>
        <p:grpSpPr>
          <a:xfrm>
            <a:off x="5097428" y="3208805"/>
            <a:ext cx="1129184" cy="1192419"/>
            <a:chOff x="4638968" y="2349926"/>
            <a:chExt cx="1179771" cy="1205126"/>
          </a:xfrm>
        </p:grpSpPr>
        <p:pic>
          <p:nvPicPr>
            <p:cNvPr id="6" name="图片 5"/>
            <p:cNvPicPr>
              <a:picLocks noChangeAspect="1"/>
            </p:cNvPicPr>
            <p:nvPr/>
          </p:nvPicPr>
          <p:blipFill>
            <a:blip r:embed="rId1">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38968" y="2349926"/>
              <a:ext cx="1179771" cy="1205126"/>
            </a:xfrm>
            <a:prstGeom prst="rect">
              <a:avLst/>
            </a:prstGeom>
          </p:spPr>
        </p:pic>
        <p:sp>
          <p:nvSpPr>
            <p:cNvPr id="7" name="TextBox 24"/>
            <p:cNvSpPr txBox="1"/>
            <p:nvPr/>
          </p:nvSpPr>
          <p:spPr>
            <a:xfrm>
              <a:off x="4796806" y="2575878"/>
              <a:ext cx="864096" cy="559902"/>
            </a:xfrm>
            <a:prstGeom prst="rect">
              <a:avLst/>
            </a:prstGeom>
            <a:noFill/>
          </p:spPr>
          <p:txBody>
            <a:bodyPr wrap="square" rtlCol="0">
              <a:spAutoFit/>
            </a:bodyPr>
            <a:lstStyle/>
            <a:p>
              <a:pPr algn="ctr"/>
              <a:r>
                <a:rPr lang="zh-CN" altLang="en-US" sz="3000" b="1" dirty="0">
                  <a:solidFill>
                    <a:schemeClr val="bg1"/>
                  </a:solidFill>
                  <a:latin typeface="隶书" pitchFamily="49" charset="-122"/>
                  <a:ea typeface="微软简标宋" pitchFamily="2" charset="-122"/>
                </a:rPr>
                <a:t>贰</a:t>
              </a:r>
              <a:endParaRPr>
                <a:latin typeface="华文行楷" charset="0"/>
                <a:ea typeface="华文行楷" charset="0"/>
              </a:endParaRPr>
            </a:p>
          </p:txBody>
        </p:sp>
      </p:grpSp>
      <p:grpSp>
        <p:nvGrpSpPr>
          <p:cNvPr id="8" name="组合 7"/>
          <p:cNvGrpSpPr/>
          <p:nvPr/>
        </p:nvGrpSpPr>
        <p:grpSpPr>
          <a:xfrm>
            <a:off x="5097427" y="4356534"/>
            <a:ext cx="1129184" cy="1192419"/>
            <a:chOff x="4638967" y="3598872"/>
            <a:chExt cx="1179771" cy="1205126"/>
          </a:xfrm>
        </p:grpSpPr>
        <p:pic>
          <p:nvPicPr>
            <p:cNvPr id="9" name="图片 8"/>
            <p:cNvPicPr>
              <a:picLocks noChangeAspect="1"/>
            </p:cNvPicPr>
            <p:nvPr/>
          </p:nvPicPr>
          <p:blipFill>
            <a:blip r:embed="rId1">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38967" y="3598872"/>
              <a:ext cx="1179771" cy="1205126"/>
            </a:xfrm>
            <a:prstGeom prst="rect">
              <a:avLst/>
            </a:prstGeom>
          </p:spPr>
        </p:pic>
        <p:sp>
          <p:nvSpPr>
            <p:cNvPr id="10" name="TextBox 27"/>
            <p:cNvSpPr txBox="1"/>
            <p:nvPr/>
          </p:nvSpPr>
          <p:spPr>
            <a:xfrm>
              <a:off x="4788024" y="3856815"/>
              <a:ext cx="864096" cy="559902"/>
            </a:xfrm>
            <a:prstGeom prst="rect">
              <a:avLst/>
            </a:prstGeom>
            <a:noFill/>
          </p:spPr>
          <p:txBody>
            <a:bodyPr wrap="square" rtlCol="0">
              <a:spAutoFit/>
            </a:bodyPr>
            <a:lstStyle/>
            <a:p>
              <a:pPr algn="ctr"/>
              <a:r>
                <a:rPr lang="zh-CN" altLang="en-US" sz="3000" b="1" dirty="0">
                  <a:solidFill>
                    <a:schemeClr val="bg1"/>
                  </a:solidFill>
                  <a:latin typeface="隶书" pitchFamily="49" charset="-122"/>
                  <a:ea typeface="微软简标宋" pitchFamily="2" charset="-122"/>
                </a:rPr>
                <a:t>叁</a:t>
              </a:r>
              <a:endParaRPr>
                <a:latin typeface="华文行楷" charset="0"/>
                <a:ea typeface="华文行楷" charset="0"/>
              </a:endParaRPr>
            </a:p>
          </p:txBody>
        </p:sp>
      </p:grpSp>
      <p:sp>
        <p:nvSpPr>
          <p:cNvPr id="11" name="TextBox 28"/>
          <p:cNvSpPr txBox="1"/>
          <p:nvPr/>
        </p:nvSpPr>
        <p:spPr>
          <a:xfrm>
            <a:off x="6459051" y="2442570"/>
            <a:ext cx="3395508" cy="646331"/>
          </a:xfrm>
          <a:prstGeom prst="rect">
            <a:avLst/>
          </a:prstGeom>
          <a:noFill/>
        </p:spPr>
        <p:txBody>
          <a:bodyPr wrap="square" rtlCol="0">
            <a:spAutoFit/>
          </a:bodyPr>
          <a:lstStyle/>
          <a:p>
            <a:r>
              <a:rPr lang="zh-CN" altLang="en-US" sz="12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1200" dirty="0">
              <a:solidFill>
                <a:srgbClr val="829F89"/>
              </a:solidFill>
              <a:latin typeface="隶书" pitchFamily="49" charset="-122"/>
              <a:ea typeface="微软简中圆" pitchFamily="2" charset="-122"/>
            </a:endParaRPr>
          </a:p>
        </p:txBody>
      </p:sp>
      <p:sp>
        <p:nvSpPr>
          <p:cNvPr id="12" name="TextBox 29"/>
          <p:cNvSpPr txBox="1"/>
          <p:nvPr/>
        </p:nvSpPr>
        <p:spPr>
          <a:xfrm>
            <a:off x="6459051" y="3515019"/>
            <a:ext cx="3395508" cy="646331"/>
          </a:xfrm>
          <a:prstGeom prst="rect">
            <a:avLst/>
          </a:prstGeom>
          <a:noFill/>
        </p:spPr>
        <p:txBody>
          <a:bodyPr wrap="square" rtlCol="0">
            <a:spAutoFit/>
          </a:bodyPr>
          <a:lstStyle/>
          <a:p>
            <a:r>
              <a:rPr lang="zh-CN" altLang="en-US" sz="12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1200" dirty="0">
              <a:solidFill>
                <a:srgbClr val="829F89"/>
              </a:solidFill>
              <a:latin typeface="隶书" pitchFamily="49" charset="-122"/>
              <a:ea typeface="微软简中圆" pitchFamily="2" charset="-122"/>
            </a:endParaRPr>
          </a:p>
        </p:txBody>
      </p:sp>
      <p:sp>
        <p:nvSpPr>
          <p:cNvPr id="13" name="TextBox 30"/>
          <p:cNvSpPr txBox="1"/>
          <p:nvPr/>
        </p:nvSpPr>
        <p:spPr>
          <a:xfrm>
            <a:off x="6459051" y="4696881"/>
            <a:ext cx="3395508" cy="646331"/>
          </a:xfrm>
          <a:prstGeom prst="rect">
            <a:avLst/>
          </a:prstGeom>
          <a:noFill/>
        </p:spPr>
        <p:txBody>
          <a:bodyPr wrap="square" rtlCol="0">
            <a:spAutoFit/>
          </a:bodyPr>
          <a:lstStyle/>
          <a:p>
            <a:r>
              <a:rPr lang="zh-CN" altLang="en-US" sz="12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1200" dirty="0">
              <a:solidFill>
                <a:srgbClr val="829F89"/>
              </a:solidFill>
              <a:latin typeface="隶书" pitchFamily="49" charset="-122"/>
              <a:ea typeface="微软简中圆" pitchFamily="2" charset="-122"/>
            </a:endParaRPr>
          </a:p>
        </p:txBody>
      </p:sp>
      <p:sp>
        <p:nvSpPr>
          <p:cNvPr id="14" name="TextBox 28"/>
          <p:cNvSpPr txBox="1"/>
          <p:nvPr/>
        </p:nvSpPr>
        <p:spPr>
          <a:xfrm>
            <a:off x="1585699" y="2442570"/>
            <a:ext cx="3395508" cy="646331"/>
          </a:xfrm>
          <a:prstGeom prst="rect">
            <a:avLst/>
          </a:prstGeom>
          <a:noFill/>
        </p:spPr>
        <p:txBody>
          <a:bodyPr wrap="square" rtlCol="0">
            <a:spAutoFit/>
          </a:bodyPr>
          <a:lstStyle/>
          <a:p>
            <a:r>
              <a:rPr lang="zh-CN" altLang="en-US" sz="12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1200" dirty="0">
              <a:solidFill>
                <a:srgbClr val="829F89"/>
              </a:solidFill>
              <a:latin typeface="隶书" pitchFamily="49" charset="-122"/>
              <a:ea typeface="微软简中圆" pitchFamily="2" charset="-122"/>
            </a:endParaRPr>
          </a:p>
        </p:txBody>
      </p:sp>
      <p:sp>
        <p:nvSpPr>
          <p:cNvPr id="15" name="TextBox 29"/>
          <p:cNvSpPr txBox="1"/>
          <p:nvPr/>
        </p:nvSpPr>
        <p:spPr>
          <a:xfrm>
            <a:off x="1585699" y="3515019"/>
            <a:ext cx="3395508" cy="646331"/>
          </a:xfrm>
          <a:prstGeom prst="rect">
            <a:avLst/>
          </a:prstGeom>
          <a:noFill/>
        </p:spPr>
        <p:txBody>
          <a:bodyPr wrap="square" rtlCol="0">
            <a:spAutoFit/>
          </a:bodyPr>
          <a:lstStyle/>
          <a:p>
            <a:r>
              <a:rPr lang="zh-CN" altLang="en-US" sz="12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1200" dirty="0">
              <a:solidFill>
                <a:srgbClr val="829F89"/>
              </a:solidFill>
              <a:latin typeface="隶书" pitchFamily="49" charset="-122"/>
              <a:ea typeface="微软简中圆" pitchFamily="2" charset="-122"/>
            </a:endParaRPr>
          </a:p>
        </p:txBody>
      </p:sp>
      <p:sp>
        <p:nvSpPr>
          <p:cNvPr id="16" name="TextBox 30"/>
          <p:cNvSpPr txBox="1"/>
          <p:nvPr/>
        </p:nvSpPr>
        <p:spPr>
          <a:xfrm>
            <a:off x="1585699" y="4696881"/>
            <a:ext cx="3395508" cy="646331"/>
          </a:xfrm>
          <a:prstGeom prst="rect">
            <a:avLst/>
          </a:prstGeom>
          <a:noFill/>
        </p:spPr>
        <p:txBody>
          <a:bodyPr wrap="square" rtlCol="0">
            <a:spAutoFit/>
          </a:bodyPr>
          <a:lstStyle/>
          <a:p>
            <a:r>
              <a:rPr lang="zh-CN" altLang="en-US" sz="12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1200" dirty="0">
              <a:solidFill>
                <a:srgbClr val="829F89"/>
              </a:solidFill>
              <a:latin typeface="隶书" pitchFamily="49" charset="-122"/>
              <a:ea typeface="微软简中圆"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695660" y="1788796"/>
            <a:ext cx="8465800" cy="3799343"/>
            <a:chOff x="442914" y="1165511"/>
            <a:chExt cx="11287733" cy="5065791"/>
          </a:xfrm>
        </p:grpSpPr>
        <p:grpSp>
          <p:nvGrpSpPr>
            <p:cNvPr id="6" name="组合 5"/>
            <p:cNvGrpSpPr/>
            <p:nvPr/>
          </p:nvGrpSpPr>
          <p:grpSpPr>
            <a:xfrm>
              <a:off x="4246484" y="1165511"/>
              <a:ext cx="1772110" cy="1772110"/>
              <a:chOff x="1162764" y="5171202"/>
              <a:chExt cx="1772110" cy="1772110"/>
            </a:xfrm>
          </p:grpSpPr>
          <p:pic>
            <p:nvPicPr>
              <p:cNvPr id="40" name="图片 39"/>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1162764" y="5171202"/>
                <a:ext cx="1772110" cy="1772110"/>
              </a:xfrm>
              <a:prstGeom prst="rect">
                <a:avLst/>
              </a:prstGeom>
            </p:spPr>
          </p:pic>
          <p:sp>
            <p:nvSpPr>
              <p:cNvPr id="41" name="Freeform 5"/>
              <p:cNvSpPr>
                <a:spLocks noEditPoints="1"/>
              </p:cNvSpPr>
              <p:nvPr/>
            </p:nvSpPr>
            <p:spPr bwMode="auto">
              <a:xfrm>
                <a:off x="1708613" y="5779734"/>
                <a:ext cx="340206" cy="537706"/>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7" name="组合 6"/>
            <p:cNvGrpSpPr/>
            <p:nvPr/>
          </p:nvGrpSpPr>
          <p:grpSpPr>
            <a:xfrm>
              <a:off x="3257238" y="2802731"/>
              <a:ext cx="1772110" cy="1772110"/>
              <a:chOff x="5269392" y="5171202"/>
              <a:chExt cx="1772110" cy="1772110"/>
            </a:xfrm>
          </p:grpSpPr>
          <p:pic>
            <p:nvPicPr>
              <p:cNvPr id="38" name="图片 37"/>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5269392" y="5171202"/>
                <a:ext cx="1772110" cy="1772110"/>
              </a:xfrm>
              <a:prstGeom prst="rect">
                <a:avLst/>
              </a:prstGeom>
            </p:spPr>
          </p:pic>
          <p:sp>
            <p:nvSpPr>
              <p:cNvPr id="39" name="Freeform 28"/>
              <p:cNvSpPr>
                <a:spLocks noEditPoints="1"/>
              </p:cNvSpPr>
              <p:nvPr/>
            </p:nvSpPr>
            <p:spPr bwMode="auto">
              <a:xfrm>
                <a:off x="5759348" y="5847769"/>
                <a:ext cx="563964" cy="418976"/>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8" name="组合 7"/>
            <p:cNvGrpSpPr/>
            <p:nvPr/>
          </p:nvGrpSpPr>
          <p:grpSpPr>
            <a:xfrm>
              <a:off x="4246484" y="4459192"/>
              <a:ext cx="1772110" cy="1772110"/>
              <a:chOff x="9376020" y="5171202"/>
              <a:chExt cx="1772110" cy="1772110"/>
            </a:xfrm>
          </p:grpSpPr>
          <p:pic>
            <p:nvPicPr>
              <p:cNvPr id="36" name="图片 35"/>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9376020" y="5171202"/>
                <a:ext cx="1772110" cy="1772110"/>
              </a:xfrm>
              <a:prstGeom prst="rect">
                <a:avLst/>
              </a:prstGeom>
            </p:spPr>
          </p:pic>
          <p:sp>
            <p:nvSpPr>
              <p:cNvPr id="37" name="Freeform 29"/>
              <p:cNvSpPr>
                <a:spLocks noEditPoints="1"/>
              </p:cNvSpPr>
              <p:nvPr/>
            </p:nvSpPr>
            <p:spPr bwMode="auto">
              <a:xfrm>
                <a:off x="9972381" y="5815798"/>
                <a:ext cx="322926" cy="482918"/>
              </a:xfrm>
              <a:custGeom>
                <a:avLst/>
                <a:gdLst>
                  <a:gd name="T0" fmla="*/ 14 w 139"/>
                  <a:gd name="T1" fmla="*/ 21 h 208"/>
                  <a:gd name="T2" fmla="*/ 126 w 139"/>
                  <a:gd name="T3" fmla="*/ 21 h 208"/>
                  <a:gd name="T4" fmla="*/ 126 w 139"/>
                  <a:gd name="T5" fmla="*/ 187 h 208"/>
                  <a:gd name="T6" fmla="*/ 14 w 139"/>
                  <a:gd name="T7" fmla="*/ 187 h 208"/>
                  <a:gd name="T8" fmla="*/ 14 w 139"/>
                  <a:gd name="T9" fmla="*/ 21 h 208"/>
                  <a:gd name="T10" fmla="*/ 55 w 139"/>
                  <a:gd name="T11" fmla="*/ 193 h 208"/>
                  <a:gd name="T12" fmla="*/ 83 w 139"/>
                  <a:gd name="T13" fmla="*/ 193 h 208"/>
                  <a:gd name="T14" fmla="*/ 83 w 139"/>
                  <a:gd name="T15" fmla="*/ 203 h 208"/>
                  <a:gd name="T16" fmla="*/ 55 w 139"/>
                  <a:gd name="T17" fmla="*/ 203 h 208"/>
                  <a:gd name="T18" fmla="*/ 55 w 139"/>
                  <a:gd name="T19" fmla="*/ 193 h 208"/>
                  <a:gd name="T20" fmla="*/ 52 w 139"/>
                  <a:gd name="T21" fmla="*/ 9 h 208"/>
                  <a:gd name="T22" fmla="*/ 90 w 139"/>
                  <a:gd name="T23" fmla="*/ 9 h 208"/>
                  <a:gd name="T24" fmla="*/ 90 w 139"/>
                  <a:gd name="T25" fmla="*/ 14 h 208"/>
                  <a:gd name="T26" fmla="*/ 52 w 139"/>
                  <a:gd name="T27" fmla="*/ 14 h 208"/>
                  <a:gd name="T28" fmla="*/ 52 w 139"/>
                  <a:gd name="T29" fmla="*/ 9 h 208"/>
                  <a:gd name="T30" fmla="*/ 13 w 139"/>
                  <a:gd name="T31" fmla="*/ 0 h 208"/>
                  <a:gd name="T32" fmla="*/ 0 w 139"/>
                  <a:gd name="T33" fmla="*/ 13 h 208"/>
                  <a:gd name="T34" fmla="*/ 0 w 139"/>
                  <a:gd name="T35" fmla="*/ 195 h 208"/>
                  <a:gd name="T36" fmla="*/ 13 w 139"/>
                  <a:gd name="T37" fmla="*/ 208 h 208"/>
                  <a:gd name="T38" fmla="*/ 127 w 139"/>
                  <a:gd name="T39" fmla="*/ 208 h 208"/>
                  <a:gd name="T40" fmla="*/ 139 w 139"/>
                  <a:gd name="T41" fmla="*/ 195 h 208"/>
                  <a:gd name="T42" fmla="*/ 139 w 139"/>
                  <a:gd name="T43" fmla="*/ 13 h 208"/>
                  <a:gd name="T44" fmla="*/ 127 w 139"/>
                  <a:gd name="T45" fmla="*/ 0 h 208"/>
                  <a:gd name="T46" fmla="*/ 13 w 139"/>
                  <a:gd name="T4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208">
                    <a:moveTo>
                      <a:pt x="14" y="21"/>
                    </a:moveTo>
                    <a:cubicBezTo>
                      <a:pt x="126" y="21"/>
                      <a:pt x="126" y="21"/>
                      <a:pt x="126" y="21"/>
                    </a:cubicBezTo>
                    <a:cubicBezTo>
                      <a:pt x="126" y="187"/>
                      <a:pt x="126" y="187"/>
                      <a:pt x="126" y="187"/>
                    </a:cubicBezTo>
                    <a:cubicBezTo>
                      <a:pt x="14" y="187"/>
                      <a:pt x="14" y="187"/>
                      <a:pt x="14" y="187"/>
                    </a:cubicBezTo>
                    <a:cubicBezTo>
                      <a:pt x="14" y="21"/>
                      <a:pt x="14" y="21"/>
                      <a:pt x="14" y="21"/>
                    </a:cubicBezTo>
                    <a:close/>
                    <a:moveTo>
                      <a:pt x="55" y="193"/>
                    </a:moveTo>
                    <a:cubicBezTo>
                      <a:pt x="83" y="193"/>
                      <a:pt x="83" y="193"/>
                      <a:pt x="83" y="193"/>
                    </a:cubicBezTo>
                    <a:cubicBezTo>
                      <a:pt x="83" y="203"/>
                      <a:pt x="83" y="203"/>
                      <a:pt x="83" y="203"/>
                    </a:cubicBezTo>
                    <a:cubicBezTo>
                      <a:pt x="55" y="203"/>
                      <a:pt x="55" y="203"/>
                      <a:pt x="55" y="203"/>
                    </a:cubicBezTo>
                    <a:cubicBezTo>
                      <a:pt x="55" y="193"/>
                      <a:pt x="55" y="193"/>
                      <a:pt x="55" y="193"/>
                    </a:cubicBezTo>
                    <a:close/>
                    <a:moveTo>
                      <a:pt x="52" y="9"/>
                    </a:moveTo>
                    <a:cubicBezTo>
                      <a:pt x="90" y="9"/>
                      <a:pt x="90" y="9"/>
                      <a:pt x="90" y="9"/>
                    </a:cubicBezTo>
                    <a:cubicBezTo>
                      <a:pt x="90" y="14"/>
                      <a:pt x="90" y="14"/>
                      <a:pt x="90" y="14"/>
                    </a:cubicBezTo>
                    <a:cubicBezTo>
                      <a:pt x="52" y="14"/>
                      <a:pt x="52" y="14"/>
                      <a:pt x="52" y="14"/>
                    </a:cubicBezTo>
                    <a:cubicBezTo>
                      <a:pt x="52" y="9"/>
                      <a:pt x="52" y="9"/>
                      <a:pt x="52" y="9"/>
                    </a:cubicBezTo>
                    <a:close/>
                    <a:moveTo>
                      <a:pt x="13" y="0"/>
                    </a:moveTo>
                    <a:cubicBezTo>
                      <a:pt x="6" y="0"/>
                      <a:pt x="0" y="6"/>
                      <a:pt x="0" y="13"/>
                    </a:cubicBezTo>
                    <a:cubicBezTo>
                      <a:pt x="0" y="195"/>
                      <a:pt x="0" y="195"/>
                      <a:pt x="0" y="195"/>
                    </a:cubicBezTo>
                    <a:cubicBezTo>
                      <a:pt x="0" y="202"/>
                      <a:pt x="6" y="208"/>
                      <a:pt x="13" y="208"/>
                    </a:cubicBezTo>
                    <a:cubicBezTo>
                      <a:pt x="127" y="208"/>
                      <a:pt x="127" y="208"/>
                      <a:pt x="127" y="208"/>
                    </a:cubicBezTo>
                    <a:cubicBezTo>
                      <a:pt x="134" y="208"/>
                      <a:pt x="139" y="202"/>
                      <a:pt x="139" y="195"/>
                    </a:cubicBezTo>
                    <a:cubicBezTo>
                      <a:pt x="139" y="13"/>
                      <a:pt x="139" y="13"/>
                      <a:pt x="139" y="13"/>
                    </a:cubicBezTo>
                    <a:cubicBezTo>
                      <a:pt x="139" y="6"/>
                      <a:pt x="134" y="0"/>
                      <a:pt x="127" y="0"/>
                    </a:cubicBezTo>
                    <a:lnTo>
                      <a:pt x="13" y="0"/>
                    </a:ln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9" name="组合 8"/>
            <p:cNvGrpSpPr/>
            <p:nvPr/>
          </p:nvGrpSpPr>
          <p:grpSpPr>
            <a:xfrm>
              <a:off x="6372168" y="1165511"/>
              <a:ext cx="1772110" cy="1772110"/>
              <a:chOff x="6371883" y="869213"/>
              <a:chExt cx="1772110" cy="1772110"/>
            </a:xfrm>
          </p:grpSpPr>
          <p:pic>
            <p:nvPicPr>
              <p:cNvPr id="34" name="图片 33"/>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6371883" y="869213"/>
                <a:ext cx="1772110" cy="1772110"/>
              </a:xfrm>
              <a:prstGeom prst="rect">
                <a:avLst/>
              </a:prstGeom>
            </p:spPr>
          </p:pic>
          <p:sp>
            <p:nvSpPr>
              <p:cNvPr id="35" name="Freeform 25"/>
              <p:cNvSpPr>
                <a:spLocks noEditPoints="1"/>
              </p:cNvSpPr>
              <p:nvPr/>
            </p:nvSpPr>
            <p:spPr bwMode="auto">
              <a:xfrm>
                <a:off x="6880830" y="1519712"/>
                <a:ext cx="530530" cy="397376"/>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10" name="组合 9"/>
            <p:cNvGrpSpPr/>
            <p:nvPr/>
          </p:nvGrpSpPr>
          <p:grpSpPr>
            <a:xfrm>
              <a:off x="7253910" y="2802731"/>
              <a:ext cx="1772110" cy="1772110"/>
              <a:chOff x="7459890" y="2506433"/>
              <a:chExt cx="1772110" cy="1772110"/>
            </a:xfrm>
          </p:grpSpPr>
          <p:pic>
            <p:nvPicPr>
              <p:cNvPr id="32" name="图片 31"/>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7459890" y="2506433"/>
                <a:ext cx="1772110" cy="1772110"/>
              </a:xfrm>
              <a:prstGeom prst="rect">
                <a:avLst/>
              </a:prstGeom>
            </p:spPr>
          </p:pic>
          <p:sp>
            <p:nvSpPr>
              <p:cNvPr id="33" name="Freeform 92"/>
              <p:cNvSpPr>
                <a:spLocks noEditPoints="1"/>
              </p:cNvSpPr>
              <p:nvPr/>
            </p:nvSpPr>
            <p:spPr bwMode="auto">
              <a:xfrm>
                <a:off x="7935710" y="3183000"/>
                <a:ext cx="553412" cy="380730"/>
              </a:xfrm>
              <a:custGeom>
                <a:avLst/>
                <a:gdLst>
                  <a:gd name="T0" fmla="*/ 56 w 112"/>
                  <a:gd name="T1" fmla="*/ 20 h 77"/>
                  <a:gd name="T2" fmla="*/ 15 w 112"/>
                  <a:gd name="T3" fmla="*/ 49 h 77"/>
                  <a:gd name="T4" fmla="*/ 10 w 112"/>
                  <a:gd name="T5" fmla="*/ 52 h 77"/>
                  <a:gd name="T6" fmla="*/ 4 w 112"/>
                  <a:gd name="T7" fmla="*/ 66 h 77"/>
                  <a:gd name="T8" fmla="*/ 4 w 112"/>
                  <a:gd name="T9" fmla="*/ 37 h 77"/>
                  <a:gd name="T10" fmla="*/ 0 w 112"/>
                  <a:gd name="T11" fmla="*/ 46 h 77"/>
                  <a:gd name="T12" fmla="*/ 13 w 112"/>
                  <a:gd name="T13" fmla="*/ 29 h 77"/>
                  <a:gd name="T14" fmla="*/ 15 w 112"/>
                  <a:gd name="T15" fmla="*/ 49 h 77"/>
                  <a:gd name="T16" fmla="*/ 15 w 112"/>
                  <a:gd name="T17" fmla="*/ 25 h 77"/>
                  <a:gd name="T18" fmla="*/ 3 w 112"/>
                  <a:gd name="T19" fmla="*/ 22 h 77"/>
                  <a:gd name="T20" fmla="*/ 96 w 112"/>
                  <a:gd name="T21" fmla="*/ 66 h 77"/>
                  <a:gd name="T22" fmla="*/ 102 w 112"/>
                  <a:gd name="T23" fmla="*/ 52 h 77"/>
                  <a:gd name="T24" fmla="*/ 107 w 112"/>
                  <a:gd name="T25" fmla="*/ 49 h 77"/>
                  <a:gd name="T26" fmla="*/ 107 w 112"/>
                  <a:gd name="T27" fmla="*/ 37 h 77"/>
                  <a:gd name="T28" fmla="*/ 112 w 112"/>
                  <a:gd name="T29" fmla="*/ 33 h 77"/>
                  <a:gd name="T30" fmla="*/ 98 w 112"/>
                  <a:gd name="T31" fmla="*/ 31 h 77"/>
                  <a:gd name="T32" fmla="*/ 101 w 112"/>
                  <a:gd name="T33" fmla="*/ 15 h 77"/>
                  <a:gd name="T34" fmla="*/ 97 w 112"/>
                  <a:gd name="T35" fmla="*/ 26 h 77"/>
                  <a:gd name="T36" fmla="*/ 101 w 112"/>
                  <a:gd name="T37" fmla="*/ 15 h 77"/>
                  <a:gd name="T38" fmla="*/ 80 w 112"/>
                  <a:gd name="T39" fmla="*/ 72 h 77"/>
                  <a:gd name="T40" fmla="*/ 82 w 112"/>
                  <a:gd name="T41" fmla="*/ 72 h 77"/>
                  <a:gd name="T42" fmla="*/ 87 w 112"/>
                  <a:gd name="T43" fmla="*/ 47 h 77"/>
                  <a:gd name="T44" fmla="*/ 88 w 112"/>
                  <a:gd name="T45" fmla="*/ 47 h 77"/>
                  <a:gd name="T46" fmla="*/ 88 w 112"/>
                  <a:gd name="T47" fmla="*/ 26 h 77"/>
                  <a:gd name="T48" fmla="*/ 77 w 112"/>
                  <a:gd name="T49" fmla="*/ 51 h 77"/>
                  <a:gd name="T50" fmla="*/ 65 w 112"/>
                  <a:gd name="T51" fmla="*/ 32 h 77"/>
                  <a:gd name="T52" fmla="*/ 64 w 112"/>
                  <a:gd name="T53" fmla="*/ 50 h 77"/>
                  <a:gd name="T54" fmla="*/ 57 w 112"/>
                  <a:gd name="T55" fmla="*/ 55 h 77"/>
                  <a:gd name="T56" fmla="*/ 48 w 112"/>
                  <a:gd name="T57" fmla="*/ 77 h 77"/>
                  <a:gd name="T58" fmla="*/ 48 w 112"/>
                  <a:gd name="T59" fmla="*/ 32 h 77"/>
                  <a:gd name="T60" fmla="*/ 41 w 112"/>
                  <a:gd name="T61" fmla="*/ 47 h 77"/>
                  <a:gd name="T62" fmla="*/ 65 w 112"/>
                  <a:gd name="T63" fmla="*/ 21 h 77"/>
                  <a:gd name="T64" fmla="*/ 65 w 112"/>
                  <a:gd name="T65" fmla="*/ 47 h 77"/>
                  <a:gd name="T66" fmla="*/ 31 w 112"/>
                  <a:gd name="T67" fmla="*/ 72 h 77"/>
                  <a:gd name="T68" fmla="*/ 30 w 112"/>
                  <a:gd name="T69" fmla="*/ 72 h 77"/>
                  <a:gd name="T70" fmla="*/ 24 w 112"/>
                  <a:gd name="T71" fmla="*/ 47 h 77"/>
                  <a:gd name="T72" fmla="*/ 23 w 112"/>
                  <a:gd name="T73" fmla="*/ 47 h 77"/>
                  <a:gd name="T74" fmla="*/ 23 w 112"/>
                  <a:gd name="T75" fmla="*/ 26 h 77"/>
                  <a:gd name="T76" fmla="*/ 35 w 112"/>
                  <a:gd name="T77" fmla="*/ 51 h 77"/>
                  <a:gd name="T78" fmla="*/ 39 w 112"/>
                  <a:gd name="T79" fmla="*/ 17 h 77"/>
                  <a:gd name="T80" fmla="*/ 31 w 112"/>
                  <a:gd name="T81" fmla="*/ 25 h 77"/>
                  <a:gd name="T82" fmla="*/ 81 w 112"/>
                  <a:gd name="T83" fmla="*/ 9 h 77"/>
                  <a:gd name="T84" fmla="*/ 75 w 112"/>
                  <a:gd name="T85" fmla="*/ 23 h 77"/>
                  <a:gd name="T86" fmla="*/ 81 w 112"/>
                  <a:gd name="T8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11" name="组合 10"/>
            <p:cNvGrpSpPr/>
            <p:nvPr/>
          </p:nvGrpSpPr>
          <p:grpSpPr>
            <a:xfrm>
              <a:off x="6372168" y="4459192"/>
              <a:ext cx="1772110" cy="1772110"/>
              <a:chOff x="6506227" y="4162894"/>
              <a:chExt cx="1772110" cy="1772110"/>
            </a:xfrm>
          </p:grpSpPr>
          <p:pic>
            <p:nvPicPr>
              <p:cNvPr id="30" name="图片 29"/>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6506227" y="4162894"/>
                <a:ext cx="1772110" cy="1772110"/>
              </a:xfrm>
              <a:prstGeom prst="rect">
                <a:avLst/>
              </a:prstGeom>
            </p:spPr>
          </p:pic>
          <p:sp>
            <p:nvSpPr>
              <p:cNvPr id="31" name="Freeform 96"/>
              <p:cNvSpPr>
                <a:spLocks noEditPoints="1"/>
              </p:cNvSpPr>
              <p:nvPr/>
            </p:nvSpPr>
            <p:spPr bwMode="auto">
              <a:xfrm>
                <a:off x="7016403" y="4850058"/>
                <a:ext cx="518046" cy="461870"/>
              </a:xfrm>
              <a:custGeom>
                <a:avLst/>
                <a:gdLst>
                  <a:gd name="T0" fmla="*/ 52 w 105"/>
                  <a:gd name="T1" fmla="*/ 17 h 94"/>
                  <a:gd name="T2" fmla="*/ 45 w 105"/>
                  <a:gd name="T3" fmla="*/ 24 h 94"/>
                  <a:gd name="T4" fmla="*/ 52 w 105"/>
                  <a:gd name="T5" fmla="*/ 31 h 94"/>
                  <a:gd name="T6" fmla="*/ 59 w 105"/>
                  <a:gd name="T7" fmla="*/ 24 h 94"/>
                  <a:gd name="T8" fmla="*/ 52 w 105"/>
                  <a:gd name="T9" fmla="*/ 17 h 94"/>
                  <a:gd name="T10" fmla="*/ 11 w 105"/>
                  <a:gd name="T11" fmla="*/ 37 h 94"/>
                  <a:gd name="T12" fmla="*/ 5 w 105"/>
                  <a:gd name="T13" fmla="*/ 49 h 94"/>
                  <a:gd name="T14" fmla="*/ 0 w 105"/>
                  <a:gd name="T15" fmla="*/ 60 h 94"/>
                  <a:gd name="T16" fmla="*/ 7 w 105"/>
                  <a:gd name="T17" fmla="*/ 60 h 94"/>
                  <a:gd name="T18" fmla="*/ 18 w 105"/>
                  <a:gd name="T19" fmla="*/ 80 h 94"/>
                  <a:gd name="T20" fmla="*/ 52 w 105"/>
                  <a:gd name="T21" fmla="*/ 94 h 94"/>
                  <a:gd name="T22" fmla="*/ 85 w 105"/>
                  <a:gd name="T23" fmla="*/ 80 h 94"/>
                  <a:gd name="T24" fmla="*/ 91 w 105"/>
                  <a:gd name="T25" fmla="*/ 73 h 94"/>
                  <a:gd name="T26" fmla="*/ 79 w 105"/>
                  <a:gd name="T27" fmla="*/ 73 h 94"/>
                  <a:gd name="T28" fmla="*/ 78 w 105"/>
                  <a:gd name="T29" fmla="*/ 74 h 94"/>
                  <a:gd name="T30" fmla="*/ 52 w 105"/>
                  <a:gd name="T31" fmla="*/ 85 h 94"/>
                  <a:gd name="T32" fmla="*/ 25 w 105"/>
                  <a:gd name="T33" fmla="*/ 74 h 94"/>
                  <a:gd name="T34" fmla="*/ 17 w 105"/>
                  <a:gd name="T35" fmla="*/ 60 h 94"/>
                  <a:gd name="T36" fmla="*/ 22 w 105"/>
                  <a:gd name="T37" fmla="*/ 60 h 94"/>
                  <a:gd name="T38" fmla="*/ 16 w 105"/>
                  <a:gd name="T39" fmla="*/ 49 h 94"/>
                  <a:gd name="T40" fmla="*/ 11 w 105"/>
                  <a:gd name="T41" fmla="*/ 37 h 94"/>
                  <a:gd name="T42" fmla="*/ 93 w 105"/>
                  <a:gd name="T43" fmla="*/ 63 h 94"/>
                  <a:gd name="T44" fmla="*/ 88 w 105"/>
                  <a:gd name="T45" fmla="*/ 52 h 94"/>
                  <a:gd name="T46" fmla="*/ 82 w 105"/>
                  <a:gd name="T47" fmla="*/ 40 h 94"/>
                  <a:gd name="T48" fmla="*/ 88 w 105"/>
                  <a:gd name="T49" fmla="*/ 40 h 94"/>
                  <a:gd name="T50" fmla="*/ 78 w 105"/>
                  <a:gd name="T51" fmla="*/ 21 h 94"/>
                  <a:gd name="T52" fmla="*/ 52 w 105"/>
                  <a:gd name="T53" fmla="*/ 10 h 94"/>
                  <a:gd name="T54" fmla="*/ 25 w 105"/>
                  <a:gd name="T55" fmla="*/ 21 h 94"/>
                  <a:gd name="T56" fmla="*/ 22 w 105"/>
                  <a:gd name="T57" fmla="*/ 25 h 94"/>
                  <a:gd name="T58" fmla="*/ 10 w 105"/>
                  <a:gd name="T59" fmla="*/ 25 h 94"/>
                  <a:gd name="T60" fmla="*/ 18 w 105"/>
                  <a:gd name="T61" fmla="*/ 14 h 94"/>
                  <a:gd name="T62" fmla="*/ 52 w 105"/>
                  <a:gd name="T63" fmla="*/ 0 h 94"/>
                  <a:gd name="T64" fmla="*/ 85 w 105"/>
                  <a:gd name="T65" fmla="*/ 14 h 94"/>
                  <a:gd name="T66" fmla="*/ 98 w 105"/>
                  <a:gd name="T67" fmla="*/ 40 h 94"/>
                  <a:gd name="T68" fmla="*/ 105 w 105"/>
                  <a:gd name="T69" fmla="*/ 40 h 94"/>
                  <a:gd name="T70" fmla="*/ 99 w 105"/>
                  <a:gd name="T71" fmla="*/ 52 h 94"/>
                  <a:gd name="T72" fmla="*/ 93 w 105"/>
                  <a:gd name="T73" fmla="*/ 63 h 94"/>
                  <a:gd name="T74" fmla="*/ 40 w 105"/>
                  <a:gd name="T75" fmla="*/ 50 h 94"/>
                  <a:gd name="T76" fmla="*/ 43 w 105"/>
                  <a:gd name="T77" fmla="*/ 33 h 94"/>
                  <a:gd name="T78" fmla="*/ 60 w 105"/>
                  <a:gd name="T79" fmla="*/ 33 h 94"/>
                  <a:gd name="T80" fmla="*/ 64 w 105"/>
                  <a:gd name="T81" fmla="*/ 51 h 94"/>
                  <a:gd name="T82" fmla="*/ 59 w 105"/>
                  <a:gd name="T83" fmla="*/ 54 h 94"/>
                  <a:gd name="T84" fmla="*/ 60 w 105"/>
                  <a:gd name="T85" fmla="*/ 78 h 94"/>
                  <a:gd name="T86" fmla="*/ 54 w 105"/>
                  <a:gd name="T87" fmla="*/ 78 h 94"/>
                  <a:gd name="T88" fmla="*/ 53 w 105"/>
                  <a:gd name="T89" fmla="*/ 57 h 94"/>
                  <a:gd name="T90" fmla="*/ 50 w 105"/>
                  <a:gd name="T91" fmla="*/ 57 h 94"/>
                  <a:gd name="T92" fmla="*/ 49 w 105"/>
                  <a:gd name="T93" fmla="*/ 78 h 94"/>
                  <a:gd name="T94" fmla="*/ 43 w 105"/>
                  <a:gd name="T95" fmla="*/ 78 h 94"/>
                  <a:gd name="T96" fmla="*/ 44 w 105"/>
                  <a:gd name="T97" fmla="*/ 54 h 94"/>
                  <a:gd name="T98" fmla="*/ 40 w 105"/>
                  <a:gd name="T99"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94">
                    <a:moveTo>
                      <a:pt x="52" y="17"/>
                    </a:moveTo>
                    <a:cubicBezTo>
                      <a:pt x="48" y="17"/>
                      <a:pt x="45" y="20"/>
                      <a:pt x="45" y="24"/>
                    </a:cubicBezTo>
                    <a:cubicBezTo>
                      <a:pt x="45" y="28"/>
                      <a:pt x="48" y="31"/>
                      <a:pt x="52" y="31"/>
                    </a:cubicBezTo>
                    <a:cubicBezTo>
                      <a:pt x="56" y="31"/>
                      <a:pt x="59" y="28"/>
                      <a:pt x="59" y="24"/>
                    </a:cubicBezTo>
                    <a:cubicBezTo>
                      <a:pt x="59" y="20"/>
                      <a:pt x="56" y="17"/>
                      <a:pt x="52" y="17"/>
                    </a:cubicBezTo>
                    <a:close/>
                    <a:moveTo>
                      <a:pt x="11" y="37"/>
                    </a:moveTo>
                    <a:cubicBezTo>
                      <a:pt x="5" y="49"/>
                      <a:pt x="5" y="49"/>
                      <a:pt x="5" y="49"/>
                    </a:cubicBezTo>
                    <a:cubicBezTo>
                      <a:pt x="0" y="60"/>
                      <a:pt x="0" y="60"/>
                      <a:pt x="0" y="60"/>
                    </a:cubicBezTo>
                    <a:cubicBezTo>
                      <a:pt x="7" y="60"/>
                      <a:pt x="7" y="60"/>
                      <a:pt x="7" y="60"/>
                    </a:cubicBezTo>
                    <a:cubicBezTo>
                      <a:pt x="9" y="68"/>
                      <a:pt x="13" y="75"/>
                      <a:pt x="18" y="80"/>
                    </a:cubicBezTo>
                    <a:cubicBezTo>
                      <a:pt x="27" y="89"/>
                      <a:pt x="39" y="94"/>
                      <a:pt x="52" y="94"/>
                    </a:cubicBezTo>
                    <a:cubicBezTo>
                      <a:pt x="65" y="94"/>
                      <a:pt x="76" y="89"/>
                      <a:pt x="85" y="80"/>
                    </a:cubicBezTo>
                    <a:cubicBezTo>
                      <a:pt x="87" y="78"/>
                      <a:pt x="89" y="75"/>
                      <a:pt x="91" y="73"/>
                    </a:cubicBezTo>
                    <a:cubicBezTo>
                      <a:pt x="79" y="73"/>
                      <a:pt x="79" y="73"/>
                      <a:pt x="79" y="73"/>
                    </a:cubicBezTo>
                    <a:cubicBezTo>
                      <a:pt x="79" y="73"/>
                      <a:pt x="78" y="73"/>
                      <a:pt x="78" y="74"/>
                    </a:cubicBezTo>
                    <a:cubicBezTo>
                      <a:pt x="71" y="80"/>
                      <a:pt x="62" y="85"/>
                      <a:pt x="52" y="85"/>
                    </a:cubicBezTo>
                    <a:cubicBezTo>
                      <a:pt x="41" y="85"/>
                      <a:pt x="32" y="80"/>
                      <a:pt x="25" y="74"/>
                    </a:cubicBezTo>
                    <a:cubicBezTo>
                      <a:pt x="21" y="70"/>
                      <a:pt x="18" y="65"/>
                      <a:pt x="17" y="60"/>
                    </a:cubicBezTo>
                    <a:cubicBezTo>
                      <a:pt x="22" y="60"/>
                      <a:pt x="22" y="60"/>
                      <a:pt x="22" y="60"/>
                    </a:cubicBezTo>
                    <a:cubicBezTo>
                      <a:pt x="16" y="49"/>
                      <a:pt x="16" y="49"/>
                      <a:pt x="16" y="49"/>
                    </a:cubicBezTo>
                    <a:cubicBezTo>
                      <a:pt x="11" y="37"/>
                      <a:pt x="11" y="37"/>
                      <a:pt x="11" y="37"/>
                    </a:cubicBezTo>
                    <a:close/>
                    <a:moveTo>
                      <a:pt x="93" y="63"/>
                    </a:moveTo>
                    <a:cubicBezTo>
                      <a:pt x="88" y="52"/>
                      <a:pt x="88" y="52"/>
                      <a:pt x="88" y="52"/>
                    </a:cubicBezTo>
                    <a:cubicBezTo>
                      <a:pt x="82" y="40"/>
                      <a:pt x="82" y="40"/>
                      <a:pt x="82" y="40"/>
                    </a:cubicBezTo>
                    <a:cubicBezTo>
                      <a:pt x="88" y="40"/>
                      <a:pt x="88" y="40"/>
                      <a:pt x="88" y="40"/>
                    </a:cubicBezTo>
                    <a:cubicBezTo>
                      <a:pt x="87" y="33"/>
                      <a:pt x="83" y="26"/>
                      <a:pt x="78" y="21"/>
                    </a:cubicBezTo>
                    <a:cubicBezTo>
                      <a:pt x="71" y="14"/>
                      <a:pt x="62" y="10"/>
                      <a:pt x="52" y="10"/>
                    </a:cubicBezTo>
                    <a:cubicBezTo>
                      <a:pt x="41" y="10"/>
                      <a:pt x="32" y="14"/>
                      <a:pt x="25" y="21"/>
                    </a:cubicBezTo>
                    <a:cubicBezTo>
                      <a:pt x="24" y="22"/>
                      <a:pt x="23" y="23"/>
                      <a:pt x="22" y="25"/>
                    </a:cubicBezTo>
                    <a:cubicBezTo>
                      <a:pt x="10" y="25"/>
                      <a:pt x="10" y="25"/>
                      <a:pt x="10" y="25"/>
                    </a:cubicBezTo>
                    <a:cubicBezTo>
                      <a:pt x="13" y="21"/>
                      <a:pt x="15" y="17"/>
                      <a:pt x="18" y="14"/>
                    </a:cubicBezTo>
                    <a:cubicBezTo>
                      <a:pt x="27" y="6"/>
                      <a:pt x="39" y="0"/>
                      <a:pt x="52" y="0"/>
                    </a:cubicBezTo>
                    <a:cubicBezTo>
                      <a:pt x="65" y="0"/>
                      <a:pt x="76" y="6"/>
                      <a:pt x="85" y="14"/>
                    </a:cubicBezTo>
                    <a:cubicBezTo>
                      <a:pt x="92" y="21"/>
                      <a:pt x="96" y="30"/>
                      <a:pt x="98" y="40"/>
                    </a:cubicBezTo>
                    <a:cubicBezTo>
                      <a:pt x="105" y="40"/>
                      <a:pt x="105" y="40"/>
                      <a:pt x="105" y="40"/>
                    </a:cubicBezTo>
                    <a:cubicBezTo>
                      <a:pt x="99" y="52"/>
                      <a:pt x="99" y="52"/>
                      <a:pt x="99" y="52"/>
                    </a:cubicBezTo>
                    <a:cubicBezTo>
                      <a:pt x="93" y="63"/>
                      <a:pt x="93" y="63"/>
                      <a:pt x="93" y="63"/>
                    </a:cubicBezTo>
                    <a:close/>
                    <a:moveTo>
                      <a:pt x="40" y="50"/>
                    </a:moveTo>
                    <a:cubicBezTo>
                      <a:pt x="43" y="33"/>
                      <a:pt x="43" y="33"/>
                      <a:pt x="43" y="33"/>
                    </a:cubicBezTo>
                    <a:cubicBezTo>
                      <a:pt x="62" y="33"/>
                      <a:pt x="42" y="33"/>
                      <a:pt x="60" y="33"/>
                    </a:cubicBezTo>
                    <a:cubicBezTo>
                      <a:pt x="64" y="51"/>
                      <a:pt x="64" y="51"/>
                      <a:pt x="64" y="51"/>
                    </a:cubicBezTo>
                    <a:cubicBezTo>
                      <a:pt x="59" y="54"/>
                      <a:pt x="59" y="54"/>
                      <a:pt x="59" y="54"/>
                    </a:cubicBezTo>
                    <a:cubicBezTo>
                      <a:pt x="60" y="78"/>
                      <a:pt x="60" y="78"/>
                      <a:pt x="60" y="78"/>
                    </a:cubicBezTo>
                    <a:cubicBezTo>
                      <a:pt x="54" y="78"/>
                      <a:pt x="54" y="78"/>
                      <a:pt x="54" y="78"/>
                    </a:cubicBezTo>
                    <a:cubicBezTo>
                      <a:pt x="53" y="57"/>
                      <a:pt x="53" y="57"/>
                      <a:pt x="53" y="57"/>
                    </a:cubicBezTo>
                    <a:cubicBezTo>
                      <a:pt x="50" y="57"/>
                      <a:pt x="50" y="57"/>
                      <a:pt x="50" y="57"/>
                    </a:cubicBezTo>
                    <a:cubicBezTo>
                      <a:pt x="49" y="78"/>
                      <a:pt x="49" y="78"/>
                      <a:pt x="49" y="78"/>
                    </a:cubicBezTo>
                    <a:cubicBezTo>
                      <a:pt x="43" y="78"/>
                      <a:pt x="43" y="78"/>
                      <a:pt x="43" y="78"/>
                    </a:cubicBezTo>
                    <a:cubicBezTo>
                      <a:pt x="44" y="54"/>
                      <a:pt x="44" y="54"/>
                      <a:pt x="44" y="54"/>
                    </a:cubicBezTo>
                    <a:cubicBezTo>
                      <a:pt x="43" y="52"/>
                      <a:pt x="42" y="51"/>
                      <a:pt x="40" y="50"/>
                    </a:cubicBezTo>
                    <a:close/>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12" name="组合 11"/>
            <p:cNvGrpSpPr/>
            <p:nvPr/>
          </p:nvGrpSpPr>
          <p:grpSpPr>
            <a:xfrm>
              <a:off x="815951" y="1604792"/>
              <a:ext cx="3703458" cy="954108"/>
              <a:chOff x="1062852" y="4983670"/>
              <a:chExt cx="3703458" cy="954108"/>
            </a:xfrm>
          </p:grpSpPr>
          <p:sp>
            <p:nvSpPr>
              <p:cNvPr id="28" name="文本框 27"/>
              <p:cNvSpPr txBox="1"/>
              <p:nvPr/>
            </p:nvSpPr>
            <p:spPr>
              <a:xfrm>
                <a:off x="2981205" y="4983670"/>
                <a:ext cx="1785105" cy="430887"/>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r"/>
                <a:r>
                  <a:rPr lang="zh-CN" altLang="en-US" sz="1500" dirty="0">
                    <a:solidFill>
                      <a:srgbClr val="829F89"/>
                    </a:solidFill>
                  </a:rPr>
                  <a:t>输入文字内容</a:t>
                </a:r>
              </a:p>
            </p:txBody>
          </p:sp>
          <p:sp>
            <p:nvSpPr>
              <p:cNvPr id="29" name="文本框 28"/>
              <p:cNvSpPr txBox="1"/>
              <p:nvPr/>
            </p:nvSpPr>
            <p:spPr>
              <a:xfrm>
                <a:off x="1062852" y="5383781"/>
                <a:ext cx="3703458" cy="553997"/>
              </a:xfrm>
              <a:prstGeom prst="rect">
                <a:avLst/>
              </a:prstGeom>
              <a:noFill/>
            </p:spPr>
            <p:txBody>
              <a:bodyPr wrap="square" rtlCol="0">
                <a:spAutoFit/>
              </a:bodyPr>
              <a:lstStyle/>
              <a:p>
                <a:pPr algn="r"/>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13" name="组合 12"/>
            <p:cNvGrpSpPr/>
            <p:nvPr/>
          </p:nvGrpSpPr>
          <p:grpSpPr>
            <a:xfrm>
              <a:off x="442914" y="3319836"/>
              <a:ext cx="3066370" cy="1169552"/>
              <a:chOff x="1699940" y="4983670"/>
              <a:chExt cx="3066370" cy="1169552"/>
            </a:xfrm>
          </p:grpSpPr>
          <p:sp>
            <p:nvSpPr>
              <p:cNvPr id="26" name="文本框 25"/>
              <p:cNvSpPr txBox="1"/>
              <p:nvPr/>
            </p:nvSpPr>
            <p:spPr>
              <a:xfrm>
                <a:off x="2981205" y="4983670"/>
                <a:ext cx="1785105" cy="430887"/>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r"/>
                <a:r>
                  <a:rPr lang="zh-CN" altLang="en-US" sz="1500" dirty="0">
                    <a:solidFill>
                      <a:srgbClr val="829F89"/>
                    </a:solidFill>
                  </a:rPr>
                  <a:t>输入文字内容</a:t>
                </a:r>
              </a:p>
            </p:txBody>
          </p:sp>
          <p:sp>
            <p:nvSpPr>
              <p:cNvPr id="27" name="文本框 26"/>
              <p:cNvSpPr txBox="1"/>
              <p:nvPr/>
            </p:nvSpPr>
            <p:spPr>
              <a:xfrm>
                <a:off x="1699940" y="5383781"/>
                <a:ext cx="3066369" cy="769441"/>
              </a:xfrm>
              <a:prstGeom prst="rect">
                <a:avLst/>
              </a:prstGeom>
              <a:noFill/>
            </p:spPr>
            <p:txBody>
              <a:bodyPr wrap="square" rtlCol="0">
                <a:spAutoFit/>
              </a:bodyPr>
              <a:lstStyle/>
              <a:p>
                <a:pPr algn="r"/>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14" name="组合 13"/>
            <p:cNvGrpSpPr/>
            <p:nvPr/>
          </p:nvGrpSpPr>
          <p:grpSpPr>
            <a:xfrm>
              <a:off x="785813" y="5034880"/>
              <a:ext cx="3703458" cy="954108"/>
              <a:chOff x="1062852" y="4983670"/>
              <a:chExt cx="3703458" cy="954108"/>
            </a:xfrm>
          </p:grpSpPr>
          <p:sp>
            <p:nvSpPr>
              <p:cNvPr id="24" name="文本框 23"/>
              <p:cNvSpPr txBox="1"/>
              <p:nvPr/>
            </p:nvSpPr>
            <p:spPr>
              <a:xfrm>
                <a:off x="2981205" y="4983670"/>
                <a:ext cx="1785105" cy="430887"/>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r"/>
                <a:r>
                  <a:rPr lang="zh-CN" altLang="en-US" sz="1500" dirty="0">
                    <a:solidFill>
                      <a:srgbClr val="829F89"/>
                    </a:solidFill>
                  </a:rPr>
                  <a:t>输入文字内容</a:t>
                </a:r>
              </a:p>
            </p:txBody>
          </p:sp>
          <p:sp>
            <p:nvSpPr>
              <p:cNvPr id="25" name="文本框 24"/>
              <p:cNvSpPr txBox="1"/>
              <p:nvPr/>
            </p:nvSpPr>
            <p:spPr>
              <a:xfrm>
                <a:off x="1062852" y="5383781"/>
                <a:ext cx="3703458" cy="553997"/>
              </a:xfrm>
              <a:prstGeom prst="rect">
                <a:avLst/>
              </a:prstGeom>
              <a:noFill/>
            </p:spPr>
            <p:txBody>
              <a:bodyPr wrap="square" rtlCol="0">
                <a:spAutoFit/>
              </a:bodyPr>
              <a:lstStyle/>
              <a:p>
                <a:pPr algn="r"/>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15" name="组合 14"/>
            <p:cNvGrpSpPr/>
            <p:nvPr/>
          </p:nvGrpSpPr>
          <p:grpSpPr>
            <a:xfrm>
              <a:off x="7597398" y="1584729"/>
              <a:ext cx="3703458" cy="954108"/>
              <a:chOff x="7660233" y="1308494"/>
              <a:chExt cx="3703458" cy="954108"/>
            </a:xfrm>
          </p:grpSpPr>
          <p:sp>
            <p:nvSpPr>
              <p:cNvPr id="22" name="文本框 21"/>
              <p:cNvSpPr txBox="1"/>
              <p:nvPr/>
            </p:nvSpPr>
            <p:spPr>
              <a:xfrm>
                <a:off x="7660233" y="1308494"/>
                <a:ext cx="1785104" cy="430887"/>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500" dirty="0">
                    <a:solidFill>
                      <a:srgbClr val="829F89"/>
                    </a:solidFill>
                  </a:rPr>
                  <a:t>输入文字内容</a:t>
                </a:r>
              </a:p>
            </p:txBody>
          </p:sp>
          <p:sp>
            <p:nvSpPr>
              <p:cNvPr id="23" name="文本框 22"/>
              <p:cNvSpPr txBox="1"/>
              <p:nvPr/>
            </p:nvSpPr>
            <p:spPr>
              <a:xfrm>
                <a:off x="7660233" y="1708605"/>
                <a:ext cx="3703458" cy="553997"/>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16" name="组合 15"/>
            <p:cNvGrpSpPr/>
            <p:nvPr/>
          </p:nvGrpSpPr>
          <p:grpSpPr>
            <a:xfrm>
              <a:off x="8664278" y="3319836"/>
              <a:ext cx="3066369" cy="1169552"/>
              <a:chOff x="7660233" y="3023538"/>
              <a:chExt cx="3066369" cy="1169552"/>
            </a:xfrm>
          </p:grpSpPr>
          <p:sp>
            <p:nvSpPr>
              <p:cNvPr id="20" name="文本框 19"/>
              <p:cNvSpPr txBox="1"/>
              <p:nvPr/>
            </p:nvSpPr>
            <p:spPr>
              <a:xfrm>
                <a:off x="7660233" y="3023538"/>
                <a:ext cx="1785104" cy="430887"/>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500" dirty="0">
                    <a:solidFill>
                      <a:srgbClr val="829F89"/>
                    </a:solidFill>
                  </a:rPr>
                  <a:t>输入文字内容</a:t>
                </a:r>
              </a:p>
            </p:txBody>
          </p:sp>
          <p:sp>
            <p:nvSpPr>
              <p:cNvPr id="21" name="文本框 20"/>
              <p:cNvSpPr txBox="1"/>
              <p:nvPr/>
            </p:nvSpPr>
            <p:spPr>
              <a:xfrm>
                <a:off x="7660233" y="3423649"/>
                <a:ext cx="3066369" cy="769441"/>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17" name="组合 16"/>
            <p:cNvGrpSpPr/>
            <p:nvPr/>
          </p:nvGrpSpPr>
          <p:grpSpPr>
            <a:xfrm>
              <a:off x="7660518" y="5034880"/>
              <a:ext cx="3703458" cy="954108"/>
              <a:chOff x="7660233" y="4738582"/>
              <a:chExt cx="3703458" cy="954108"/>
            </a:xfrm>
          </p:grpSpPr>
          <p:sp>
            <p:nvSpPr>
              <p:cNvPr id="18" name="文本框 17"/>
              <p:cNvSpPr txBox="1"/>
              <p:nvPr/>
            </p:nvSpPr>
            <p:spPr>
              <a:xfrm>
                <a:off x="7660233" y="4738582"/>
                <a:ext cx="1785104" cy="430887"/>
              </a:xfrm>
              <a:prstGeom prst="rect">
                <a:avLst/>
              </a:prstGeom>
              <a:noFill/>
            </p:spPr>
            <p:txBody>
              <a:bodyPr wrap="none" rtlCol="0">
                <a:spAutoFit/>
              </a:bodyPr>
              <a:lstStyle>
                <a:defPPr>
                  <a:defRPr lang="zh-CN"/>
                </a:defPPr>
                <a:lvl1pPr>
                  <a:defRPr sz="20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500" dirty="0">
                    <a:solidFill>
                      <a:srgbClr val="829F89"/>
                    </a:solidFill>
                  </a:rPr>
                  <a:t>输入文字内容</a:t>
                </a:r>
              </a:p>
            </p:txBody>
          </p:sp>
          <p:sp>
            <p:nvSpPr>
              <p:cNvPr id="19" name="文本框 18"/>
              <p:cNvSpPr txBox="1"/>
              <p:nvPr/>
            </p:nvSpPr>
            <p:spPr>
              <a:xfrm>
                <a:off x="7660233" y="5138693"/>
                <a:ext cx="3703458" cy="553997"/>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grpSp>
        <p:nvGrpSpPr>
          <p:cNvPr id="42" name="组合 41"/>
          <p:cNvGrpSpPr/>
          <p:nvPr/>
        </p:nvGrpSpPr>
        <p:grpSpPr>
          <a:xfrm>
            <a:off x="4614509" y="2279886"/>
            <a:ext cx="2642360" cy="2750949"/>
            <a:chOff x="4334712" y="1820298"/>
            <a:chExt cx="3523146" cy="3667932"/>
          </a:xfrm>
        </p:grpSpPr>
        <p:pic>
          <p:nvPicPr>
            <p:cNvPr id="43" name="图片 42"/>
            <p:cNvPicPr>
              <a:picLocks noChangeAspect="1"/>
            </p:cNvPicPr>
            <p:nvPr/>
          </p:nvPicPr>
          <p:blipFill rotWithShape="1">
            <a:blip r:embed="rId2">
              <a:duotone>
                <a:schemeClr val="accent6">
                  <a:shade val="45000"/>
                  <a:satMod val="135000"/>
                </a:schemeClr>
                <a:prstClr val="white"/>
              </a:duotone>
              <a:lum bright="20000" contrast="-5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5159" t="17415" r="18334" b="13346"/>
            <a:stretch>
              <a:fillRect/>
            </a:stretch>
          </p:blipFill>
          <p:spPr>
            <a:xfrm>
              <a:off x="4334712" y="1820298"/>
              <a:ext cx="3523146" cy="3667932"/>
            </a:xfrm>
            <a:prstGeom prst="rect">
              <a:avLst/>
            </a:prstGeom>
          </p:spPr>
        </p:pic>
        <p:grpSp>
          <p:nvGrpSpPr>
            <p:cNvPr id="44" name="组合 43"/>
            <p:cNvGrpSpPr/>
            <p:nvPr/>
          </p:nvGrpSpPr>
          <p:grpSpPr>
            <a:xfrm>
              <a:off x="5280676" y="3165566"/>
              <a:ext cx="1631217" cy="1077218"/>
              <a:chOff x="5390533" y="3100099"/>
              <a:chExt cx="1631217" cy="1077218"/>
            </a:xfrm>
          </p:grpSpPr>
          <p:sp>
            <p:nvSpPr>
              <p:cNvPr id="45" name="文本框 44"/>
              <p:cNvSpPr txBox="1"/>
              <p:nvPr/>
            </p:nvSpPr>
            <p:spPr>
              <a:xfrm>
                <a:off x="5390533" y="3100099"/>
                <a:ext cx="1631217" cy="677108"/>
              </a:xfrm>
              <a:prstGeom prst="rect">
                <a:avLst/>
              </a:prstGeom>
              <a:noFill/>
            </p:spPr>
            <p:txBody>
              <a:bodyPr wrap="none" rtlCol="0">
                <a:spAutoFit/>
              </a:bodyPr>
              <a:lstStyle/>
              <a:p>
                <a:pPr algn="ctr"/>
                <a:r>
                  <a:rPr lang="zh-CN" altLang="en-US" sz="2700" dirty="0">
                    <a:solidFill>
                      <a:schemeClr val="bg1"/>
                    </a:solidFill>
                    <a:latin typeface="微软雅黑 Light" pitchFamily="34" charset="-122"/>
                    <a:ea typeface="微软雅黑 Light" pitchFamily="34" charset="-122"/>
                  </a:rPr>
                  <a:t>关键字</a:t>
                </a:r>
                <a:endParaRPr>
                  <a:latin typeface="华文行楷" charset="0"/>
                  <a:ea typeface="华文行楷" charset="0"/>
                </a:endParaRPr>
              </a:p>
            </p:txBody>
          </p:sp>
          <p:sp>
            <p:nvSpPr>
              <p:cNvPr id="46" name="文本框 45"/>
              <p:cNvSpPr txBox="1"/>
              <p:nvPr/>
            </p:nvSpPr>
            <p:spPr>
              <a:xfrm>
                <a:off x="5413832" y="3684874"/>
                <a:ext cx="1584622" cy="492443"/>
              </a:xfrm>
              <a:prstGeom prst="rect">
                <a:avLst/>
              </a:prstGeom>
              <a:noFill/>
            </p:spPr>
            <p:txBody>
              <a:bodyPr wrap="none" rtlCol="0">
                <a:spAutoFit/>
              </a:bodyPr>
              <a:lstStyle/>
              <a:p>
                <a:pPr algn="ctr"/>
                <a:r>
                  <a:rPr lang="en-US" altLang="zh-CN" sz="1800" dirty="0">
                    <a:solidFill>
                      <a:schemeClr val="bg1"/>
                    </a:solidFill>
                    <a:latin typeface="微软雅黑 Light" pitchFamily="34" charset="-122"/>
                    <a:ea typeface="微软雅黑 Light" pitchFamily="34" charset="-122"/>
                  </a:rPr>
                  <a:t>Key Word</a:t>
                </a:r>
                <a:endParaRPr lang="zh-CN" altLang="en-US" sz="1800" dirty="0">
                  <a:solidFill>
                    <a:schemeClr val="bg1"/>
                  </a:solidFill>
                  <a:latin typeface="微软雅黑 Light" pitchFamily="34" charset="-122"/>
                  <a:ea typeface="微软雅黑 Light"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74312" y="2376868"/>
            <a:ext cx="6941617" cy="2294746"/>
            <a:chOff x="1561406" y="1993563"/>
            <a:chExt cx="9255489" cy="3059661"/>
          </a:xfrm>
        </p:grpSpPr>
        <p:grpSp>
          <p:nvGrpSpPr>
            <p:cNvPr id="3" name="组合 2"/>
            <p:cNvGrpSpPr/>
            <p:nvPr/>
          </p:nvGrpSpPr>
          <p:grpSpPr>
            <a:xfrm>
              <a:off x="1786489" y="2001716"/>
              <a:ext cx="2383532" cy="2257425"/>
              <a:chOff x="1269157" y="1347614"/>
              <a:chExt cx="2383532" cy="2257425"/>
            </a:xfrm>
          </p:grpSpPr>
          <p:pic>
            <p:nvPicPr>
              <p:cNvPr id="18" name="图片 17"/>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1547664" y="1347614"/>
                <a:ext cx="2105025" cy="2257425"/>
              </a:xfrm>
              <a:prstGeom prst="rect">
                <a:avLst/>
              </a:prstGeom>
            </p:spPr>
          </p:pic>
          <p:pic>
            <p:nvPicPr>
              <p:cNvPr id="19" name="图片 18"/>
              <p:cNvPicPr>
                <a:picLocks noChangeAspect="1"/>
              </p:cNvPicPr>
              <p:nvPr/>
            </p:nvPicPr>
            <p:blipFill>
              <a:blip r:embed="rId3">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1269157" y="1561605"/>
                <a:ext cx="1057275" cy="1028700"/>
              </a:xfrm>
              <a:prstGeom prst="rect">
                <a:avLst/>
              </a:prstGeom>
            </p:spPr>
          </p:pic>
          <p:sp>
            <p:nvSpPr>
              <p:cNvPr id="20" name="TextBox 27"/>
              <p:cNvSpPr txBox="1"/>
              <p:nvPr/>
            </p:nvSpPr>
            <p:spPr>
              <a:xfrm>
                <a:off x="1509762" y="1814345"/>
                <a:ext cx="576064" cy="553997"/>
              </a:xfrm>
              <a:prstGeom prst="rect">
                <a:avLst/>
              </a:prstGeom>
              <a:noFill/>
            </p:spPr>
            <p:txBody>
              <a:bodyPr wrap="square" rtlCol="0">
                <a:spAutoFit/>
              </a:bodyPr>
              <a:lstStyle/>
              <a:p>
                <a:pPr algn="ctr"/>
                <a:r>
                  <a:rPr lang="en-US" altLang="zh-CN" sz="2100" dirty="0">
                    <a:solidFill>
                      <a:schemeClr val="bg1"/>
                    </a:solidFill>
                    <a:latin typeface="微软雅黑" pitchFamily="34" charset="-122"/>
                    <a:ea typeface="微软雅黑" pitchFamily="34" charset="-122"/>
                  </a:rPr>
                  <a:t>1</a:t>
                </a:r>
                <a:endParaRPr lang="zh-CN" altLang="en-US" sz="2100" dirty="0">
                  <a:solidFill>
                    <a:schemeClr val="bg1"/>
                  </a:solidFill>
                  <a:latin typeface="微软雅黑" pitchFamily="34" charset="-122"/>
                  <a:ea typeface="微软雅黑" pitchFamily="34" charset="-122"/>
                </a:endParaRPr>
              </a:p>
            </p:txBody>
          </p:sp>
        </p:grpSp>
        <p:grpSp>
          <p:nvGrpSpPr>
            <p:cNvPr id="4" name="组合 3"/>
            <p:cNvGrpSpPr/>
            <p:nvPr/>
          </p:nvGrpSpPr>
          <p:grpSpPr>
            <a:xfrm>
              <a:off x="4779443" y="1993564"/>
              <a:ext cx="2383532" cy="2257425"/>
              <a:chOff x="3779523" y="1339462"/>
              <a:chExt cx="2383532" cy="2257425"/>
            </a:xfrm>
          </p:grpSpPr>
          <p:pic>
            <p:nvPicPr>
              <p:cNvPr id="15" name="图片 14"/>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4058030" y="1339462"/>
                <a:ext cx="2105025" cy="2257425"/>
              </a:xfrm>
              <a:prstGeom prst="rect">
                <a:avLst/>
              </a:prstGeom>
            </p:spPr>
          </p:pic>
          <p:pic>
            <p:nvPicPr>
              <p:cNvPr id="16" name="图片 15"/>
              <p:cNvPicPr>
                <a:picLocks noChangeAspect="1"/>
              </p:cNvPicPr>
              <p:nvPr/>
            </p:nvPicPr>
            <p:blipFill>
              <a:blip r:embed="rId3">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3779523" y="1553453"/>
                <a:ext cx="1057275" cy="1028700"/>
              </a:xfrm>
              <a:prstGeom prst="rect">
                <a:avLst/>
              </a:prstGeom>
            </p:spPr>
          </p:pic>
          <p:sp>
            <p:nvSpPr>
              <p:cNvPr id="17" name="TextBox 31"/>
              <p:cNvSpPr txBox="1"/>
              <p:nvPr/>
            </p:nvSpPr>
            <p:spPr>
              <a:xfrm>
                <a:off x="4020128" y="1806193"/>
                <a:ext cx="576064" cy="553997"/>
              </a:xfrm>
              <a:prstGeom prst="rect">
                <a:avLst/>
              </a:prstGeom>
              <a:noFill/>
            </p:spPr>
            <p:txBody>
              <a:bodyPr wrap="square" rtlCol="0">
                <a:spAutoFit/>
              </a:bodyPr>
              <a:lstStyle/>
              <a:p>
                <a:pPr algn="ctr"/>
                <a:r>
                  <a:rPr lang="en-US" altLang="zh-CN" sz="2100" dirty="0">
                    <a:solidFill>
                      <a:schemeClr val="bg1"/>
                    </a:solidFill>
                    <a:latin typeface="微软雅黑" pitchFamily="34" charset="-122"/>
                    <a:ea typeface="微软雅黑" pitchFamily="34" charset="-122"/>
                  </a:rPr>
                  <a:t>2</a:t>
                </a:r>
                <a:endParaRPr lang="zh-CN" altLang="en-US" sz="2100" dirty="0">
                  <a:solidFill>
                    <a:schemeClr val="bg1"/>
                  </a:solidFill>
                  <a:latin typeface="微软雅黑" pitchFamily="34" charset="-122"/>
                  <a:ea typeface="微软雅黑" pitchFamily="34" charset="-122"/>
                </a:endParaRPr>
              </a:p>
            </p:txBody>
          </p:sp>
        </p:grpSp>
        <p:grpSp>
          <p:nvGrpSpPr>
            <p:cNvPr id="5" name="组合 4"/>
            <p:cNvGrpSpPr/>
            <p:nvPr/>
          </p:nvGrpSpPr>
          <p:grpSpPr>
            <a:xfrm>
              <a:off x="7830971" y="1993563"/>
              <a:ext cx="2383532" cy="2257425"/>
              <a:chOff x="6184234" y="1339461"/>
              <a:chExt cx="2383532" cy="2257425"/>
            </a:xfrm>
          </p:grpSpPr>
          <p:pic>
            <p:nvPicPr>
              <p:cNvPr id="12" name="图片 11"/>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6462741" y="1339461"/>
                <a:ext cx="2105025" cy="2257425"/>
              </a:xfrm>
              <a:prstGeom prst="rect">
                <a:avLst/>
              </a:prstGeom>
            </p:spPr>
          </p:pic>
          <p:pic>
            <p:nvPicPr>
              <p:cNvPr id="13" name="图片 12"/>
              <p:cNvPicPr>
                <a:picLocks noChangeAspect="1"/>
              </p:cNvPicPr>
              <p:nvPr/>
            </p:nvPicPr>
            <p:blipFill>
              <a:blip r:embed="rId3">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6184234" y="1553452"/>
                <a:ext cx="1057275" cy="1028700"/>
              </a:xfrm>
              <a:prstGeom prst="rect">
                <a:avLst/>
              </a:prstGeom>
            </p:spPr>
          </p:pic>
          <p:sp>
            <p:nvSpPr>
              <p:cNvPr id="14" name="TextBox 35"/>
              <p:cNvSpPr txBox="1"/>
              <p:nvPr/>
            </p:nvSpPr>
            <p:spPr>
              <a:xfrm>
                <a:off x="6424839" y="1806192"/>
                <a:ext cx="576064" cy="553997"/>
              </a:xfrm>
              <a:prstGeom prst="rect">
                <a:avLst/>
              </a:prstGeom>
              <a:noFill/>
            </p:spPr>
            <p:txBody>
              <a:bodyPr wrap="square" rtlCol="0">
                <a:spAutoFit/>
              </a:bodyPr>
              <a:lstStyle/>
              <a:p>
                <a:pPr algn="ctr"/>
                <a:r>
                  <a:rPr lang="en-US" altLang="zh-CN" sz="2100" dirty="0">
                    <a:solidFill>
                      <a:schemeClr val="bg1"/>
                    </a:solidFill>
                    <a:latin typeface="微软雅黑" pitchFamily="34" charset="-122"/>
                    <a:ea typeface="微软雅黑" pitchFamily="34" charset="-122"/>
                  </a:rPr>
                  <a:t>3</a:t>
                </a:r>
                <a:endParaRPr lang="zh-CN" altLang="en-US" sz="2100" dirty="0">
                  <a:solidFill>
                    <a:schemeClr val="bg1"/>
                  </a:solidFill>
                  <a:latin typeface="微软雅黑" pitchFamily="34" charset="-122"/>
                  <a:ea typeface="微软雅黑" pitchFamily="34" charset="-122"/>
                </a:endParaRPr>
              </a:p>
            </p:txBody>
          </p:sp>
        </p:grpSp>
        <p:sp>
          <p:nvSpPr>
            <p:cNvPr id="6" name="TextBox 36"/>
            <p:cNvSpPr txBox="1"/>
            <p:nvPr/>
          </p:nvSpPr>
          <p:spPr>
            <a:xfrm>
              <a:off x="2589090" y="2638450"/>
              <a:ext cx="1127547" cy="984885"/>
            </a:xfrm>
            <a:prstGeom prst="rect">
              <a:avLst/>
            </a:prstGeom>
            <a:noFill/>
          </p:spPr>
          <p:txBody>
            <a:bodyPr wrap="square" rtlCol="0">
              <a:spAutoFit/>
            </a:bodyPr>
            <a:lstStyle/>
            <a:p>
              <a:pPr algn="ctr"/>
              <a:r>
                <a:rPr lang="zh-CN" altLang="en-US" sz="2100" dirty="0">
                  <a:solidFill>
                    <a:srgbClr val="829F89"/>
                  </a:solidFill>
                  <a:latin typeface="隶书" pitchFamily="49" charset="-122"/>
                  <a:ea typeface="微软简标宋" pitchFamily="2" charset="-122"/>
                </a:rPr>
                <a:t>添加标题</a:t>
              </a:r>
              <a:endParaRPr>
                <a:latin typeface="华文行楷" charset="0"/>
                <a:ea typeface="华文行楷" charset="0"/>
              </a:endParaRPr>
            </a:p>
          </p:txBody>
        </p:sp>
        <p:sp>
          <p:nvSpPr>
            <p:cNvPr id="7" name="TextBox 37"/>
            <p:cNvSpPr txBox="1"/>
            <p:nvPr/>
          </p:nvSpPr>
          <p:spPr>
            <a:xfrm>
              <a:off x="5582045" y="2638450"/>
              <a:ext cx="1127547" cy="984885"/>
            </a:xfrm>
            <a:prstGeom prst="rect">
              <a:avLst/>
            </a:prstGeom>
            <a:noFill/>
          </p:spPr>
          <p:txBody>
            <a:bodyPr wrap="square" rtlCol="0">
              <a:spAutoFit/>
            </a:bodyPr>
            <a:lstStyle/>
            <a:p>
              <a:pPr algn="ctr"/>
              <a:r>
                <a:rPr lang="zh-CN" altLang="en-US" sz="2100" dirty="0">
                  <a:solidFill>
                    <a:srgbClr val="829F89"/>
                  </a:solidFill>
                  <a:latin typeface="隶书" pitchFamily="49" charset="-122"/>
                  <a:ea typeface="微软简标宋" pitchFamily="2" charset="-122"/>
                </a:rPr>
                <a:t>添加标题</a:t>
              </a:r>
              <a:endParaRPr>
                <a:latin typeface="华文行楷" charset="0"/>
                <a:ea typeface="华文行楷" charset="0"/>
              </a:endParaRPr>
            </a:p>
          </p:txBody>
        </p:sp>
        <p:sp>
          <p:nvSpPr>
            <p:cNvPr id="8" name="TextBox 38"/>
            <p:cNvSpPr txBox="1"/>
            <p:nvPr/>
          </p:nvSpPr>
          <p:spPr>
            <a:xfrm>
              <a:off x="8661416" y="2638448"/>
              <a:ext cx="1127547" cy="984885"/>
            </a:xfrm>
            <a:prstGeom prst="rect">
              <a:avLst/>
            </a:prstGeom>
            <a:noFill/>
          </p:spPr>
          <p:txBody>
            <a:bodyPr wrap="square" rtlCol="0">
              <a:spAutoFit/>
            </a:bodyPr>
            <a:lstStyle/>
            <a:p>
              <a:pPr algn="ctr"/>
              <a:r>
                <a:rPr lang="zh-CN" altLang="en-US" sz="2100" dirty="0">
                  <a:solidFill>
                    <a:srgbClr val="829F89"/>
                  </a:solidFill>
                  <a:latin typeface="隶书" pitchFamily="49" charset="-122"/>
                  <a:ea typeface="微软简标宋" pitchFamily="2" charset="-122"/>
                </a:rPr>
                <a:t>添加标题</a:t>
              </a:r>
              <a:endParaRPr>
                <a:latin typeface="华文行楷" charset="0"/>
                <a:ea typeface="华文行楷" charset="0"/>
              </a:endParaRPr>
            </a:p>
          </p:txBody>
        </p:sp>
        <p:sp>
          <p:nvSpPr>
            <p:cNvPr id="9" name="TextBox 39"/>
            <p:cNvSpPr txBox="1"/>
            <p:nvPr/>
          </p:nvSpPr>
          <p:spPr>
            <a:xfrm>
              <a:off x="1561406" y="4376116"/>
              <a:ext cx="2947579" cy="677108"/>
            </a:xfrm>
            <a:prstGeom prst="rect">
              <a:avLst/>
            </a:prstGeom>
            <a:noFill/>
          </p:spPr>
          <p:txBody>
            <a:bodyPr wrap="square" rtlCol="0">
              <a:spAutoFit/>
            </a:bodyPr>
            <a:lstStyle/>
            <a:p>
              <a:pPr algn="ctr"/>
              <a:r>
                <a:rPr lang="zh-CN" altLang="en-US" sz="9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900" dirty="0">
                <a:solidFill>
                  <a:srgbClr val="829F89"/>
                </a:solidFill>
                <a:latin typeface="隶书" pitchFamily="49" charset="-122"/>
                <a:ea typeface="微软简中圆" pitchFamily="2" charset="-122"/>
              </a:endParaRPr>
            </a:p>
          </p:txBody>
        </p:sp>
        <p:sp>
          <p:nvSpPr>
            <p:cNvPr id="10" name="TextBox 40"/>
            <p:cNvSpPr txBox="1"/>
            <p:nvPr/>
          </p:nvSpPr>
          <p:spPr>
            <a:xfrm>
              <a:off x="4747449" y="4376116"/>
              <a:ext cx="2947579" cy="677108"/>
            </a:xfrm>
            <a:prstGeom prst="rect">
              <a:avLst/>
            </a:prstGeom>
            <a:noFill/>
          </p:spPr>
          <p:txBody>
            <a:bodyPr wrap="square" rtlCol="0">
              <a:spAutoFit/>
            </a:bodyPr>
            <a:lstStyle/>
            <a:p>
              <a:pPr algn="ctr"/>
              <a:r>
                <a:rPr lang="zh-CN" altLang="en-US" sz="9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900" dirty="0">
                <a:solidFill>
                  <a:srgbClr val="829F89"/>
                </a:solidFill>
                <a:latin typeface="隶书" pitchFamily="49" charset="-122"/>
                <a:ea typeface="微软简中圆" pitchFamily="2" charset="-122"/>
              </a:endParaRPr>
            </a:p>
          </p:txBody>
        </p:sp>
        <p:sp>
          <p:nvSpPr>
            <p:cNvPr id="11" name="TextBox 41"/>
            <p:cNvSpPr txBox="1"/>
            <p:nvPr/>
          </p:nvSpPr>
          <p:spPr>
            <a:xfrm>
              <a:off x="7869316" y="4373633"/>
              <a:ext cx="2947579" cy="677108"/>
            </a:xfrm>
            <a:prstGeom prst="rect">
              <a:avLst/>
            </a:prstGeom>
            <a:noFill/>
          </p:spPr>
          <p:txBody>
            <a:bodyPr wrap="square" rtlCol="0">
              <a:spAutoFit/>
            </a:bodyPr>
            <a:lstStyle/>
            <a:p>
              <a:pPr algn="ctr"/>
              <a:r>
                <a:rPr lang="zh-CN" altLang="en-US" sz="9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zh-CN" altLang="en-US" sz="900" dirty="0">
                <a:solidFill>
                  <a:srgbClr val="829F89"/>
                </a:solidFill>
                <a:latin typeface="隶书" pitchFamily="49" charset="-122"/>
                <a:ea typeface="微软简中圆"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餐桌&#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19823" y="-1342572"/>
            <a:ext cx="4096090" cy="5393093"/>
          </a:xfrm>
          <a:prstGeom prst="rect">
            <a:avLst/>
          </a:prstGeom>
        </p:spPr>
      </p:pic>
      <p:grpSp>
        <p:nvGrpSpPr>
          <p:cNvPr id="7" name="组合 6"/>
          <p:cNvGrpSpPr/>
          <p:nvPr/>
        </p:nvGrpSpPr>
        <p:grpSpPr>
          <a:xfrm>
            <a:off x="944111" y="2203578"/>
            <a:ext cx="1392689" cy="1392689"/>
            <a:chOff x="944111" y="2203578"/>
            <a:chExt cx="1392689" cy="1392689"/>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111" y="2203578"/>
              <a:ext cx="1392689" cy="1392689"/>
            </a:xfrm>
            <a:prstGeom prst="rect">
              <a:avLst/>
            </a:prstGeom>
          </p:spPr>
        </p:pic>
        <p:sp>
          <p:nvSpPr>
            <p:cNvPr id="3" name="文本框 2"/>
            <p:cNvSpPr txBox="1"/>
            <p:nvPr/>
          </p:nvSpPr>
          <p:spPr>
            <a:xfrm>
              <a:off x="1195640"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壹</a:t>
              </a:r>
              <a:endParaRPr>
                <a:latin typeface="华文行楷" charset="0"/>
                <a:ea typeface="华文行楷" charset="0"/>
              </a:endParaRPr>
            </a:p>
          </p:txBody>
        </p:sp>
      </p:grpSp>
      <p:grpSp>
        <p:nvGrpSpPr>
          <p:cNvPr id="12" name="组合 11"/>
          <p:cNvGrpSpPr/>
          <p:nvPr/>
        </p:nvGrpSpPr>
        <p:grpSpPr>
          <a:xfrm>
            <a:off x="3026911" y="2203577"/>
            <a:ext cx="1392689" cy="1392689"/>
            <a:chOff x="3026911" y="2203577"/>
            <a:chExt cx="1392689" cy="1392689"/>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911" y="2203577"/>
              <a:ext cx="1392689" cy="1392689"/>
            </a:xfrm>
            <a:prstGeom prst="rect">
              <a:avLst/>
            </a:prstGeom>
          </p:spPr>
        </p:pic>
        <p:sp>
          <p:nvSpPr>
            <p:cNvPr id="9" name="文本框 8"/>
            <p:cNvSpPr txBox="1"/>
            <p:nvPr/>
          </p:nvSpPr>
          <p:spPr>
            <a:xfrm>
              <a:off x="3293920"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贰</a:t>
              </a:r>
              <a:endParaRPr>
                <a:latin typeface="华文行楷" charset="0"/>
                <a:ea typeface="华文行楷" charset="0"/>
              </a:endParaRPr>
            </a:p>
          </p:txBody>
        </p:sp>
      </p:grpSp>
      <p:grpSp>
        <p:nvGrpSpPr>
          <p:cNvPr id="13" name="组合 12"/>
          <p:cNvGrpSpPr/>
          <p:nvPr/>
        </p:nvGrpSpPr>
        <p:grpSpPr>
          <a:xfrm>
            <a:off x="8015913" y="2203578"/>
            <a:ext cx="1392689" cy="1392689"/>
            <a:chOff x="8015913" y="2203578"/>
            <a:chExt cx="1392689" cy="1392689"/>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913" y="2203578"/>
              <a:ext cx="1392689" cy="1392689"/>
            </a:xfrm>
            <a:prstGeom prst="rect">
              <a:avLst/>
            </a:prstGeom>
          </p:spPr>
        </p:pic>
        <p:sp>
          <p:nvSpPr>
            <p:cNvPr id="10" name="文本框 9"/>
            <p:cNvSpPr txBox="1"/>
            <p:nvPr/>
          </p:nvSpPr>
          <p:spPr>
            <a:xfrm>
              <a:off x="8273676"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叁</a:t>
              </a:r>
              <a:endParaRPr>
                <a:latin typeface="华文行楷" charset="0"/>
                <a:ea typeface="华文行楷" charset="0"/>
              </a:endParaRPr>
            </a:p>
          </p:txBody>
        </p:sp>
      </p:grpSp>
      <p:grpSp>
        <p:nvGrpSpPr>
          <p:cNvPr id="14" name="组合 13"/>
          <p:cNvGrpSpPr/>
          <p:nvPr/>
        </p:nvGrpSpPr>
        <p:grpSpPr>
          <a:xfrm>
            <a:off x="10098713" y="2203577"/>
            <a:ext cx="1392689" cy="1392689"/>
            <a:chOff x="10098713" y="2203577"/>
            <a:chExt cx="1392689" cy="1392689"/>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8713" y="2203577"/>
              <a:ext cx="1392689" cy="1392689"/>
            </a:xfrm>
            <a:prstGeom prst="rect">
              <a:avLst/>
            </a:prstGeom>
          </p:spPr>
        </p:pic>
        <p:sp>
          <p:nvSpPr>
            <p:cNvPr id="11" name="文本框 10"/>
            <p:cNvSpPr txBox="1"/>
            <p:nvPr/>
          </p:nvSpPr>
          <p:spPr>
            <a:xfrm>
              <a:off x="10356476"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肆</a:t>
              </a:r>
              <a:endParaRPr>
                <a:latin typeface="华文行楷" charset="0"/>
                <a:ea typeface="华文行楷" charset="0"/>
              </a:endParaRPr>
            </a:p>
          </p:txBody>
        </p:sp>
      </p:grpSp>
      <p:sp>
        <p:nvSpPr>
          <p:cNvPr id="16" name="矩形 15"/>
          <p:cNvSpPr/>
          <p:nvPr/>
        </p:nvSpPr>
        <p:spPr>
          <a:xfrm>
            <a:off x="3919823" y="5216569"/>
            <a:ext cx="4108625" cy="923330"/>
          </a:xfrm>
          <a:prstGeom prst="rect">
            <a:avLst/>
          </a:prstGeom>
        </p:spPr>
        <p:txBody>
          <a:bodyPr wrap="none">
            <a:spAutoFit/>
          </a:bodyPr>
          <a:lstStyle/>
          <a:p>
            <a:r>
              <a:rPr lang="zh-CN" altLang="en-US" sz="5400" dirty="0">
                <a:solidFill>
                  <a:srgbClr val="526342"/>
                </a:solidFill>
                <a:latin typeface="微软雅黑" pitchFamily="34" charset="-122"/>
                <a:ea typeface="微软雅黑" pitchFamily="34" charset="-122"/>
              </a:rPr>
              <a:t> CONTENTS</a:t>
            </a:r>
            <a:endParaRPr>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par>
                          <p:cTn id="23" fill="hold">
                            <p:stCondLst>
                              <p:cond delay="2500"/>
                            </p:stCondLst>
                            <p:childTnLst>
                              <p:par>
                                <p:cTn id="24" presetID="3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par>
                          <p:cTn id="30" fill="hold">
                            <p:stCondLst>
                              <p:cond delay="3500"/>
                            </p:stCondLst>
                            <p:childTnLst>
                              <p:par>
                                <p:cTn id="31" presetID="3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56838" y="789106"/>
            <a:ext cx="4822371" cy="4822371"/>
          </a:xfrm>
          <a:prstGeom prst="rect">
            <a:avLst/>
          </a:prstGeom>
        </p:spPr>
      </p:pic>
      <p:pic>
        <p:nvPicPr>
          <p:cNvPr id="4" name="图片 3" descr="图片包含 鲜花, 餐桌, 室内, 花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042" y="1296954"/>
            <a:ext cx="3815962" cy="5246302"/>
          </a:xfrm>
          <a:prstGeom prst="rect">
            <a:avLst/>
          </a:prstGeom>
        </p:spPr>
      </p:pic>
      <p:grpSp>
        <p:nvGrpSpPr>
          <p:cNvPr id="5" name="组合 4"/>
          <p:cNvGrpSpPr/>
          <p:nvPr/>
        </p:nvGrpSpPr>
        <p:grpSpPr>
          <a:xfrm>
            <a:off x="776331" y="600609"/>
            <a:ext cx="1392689" cy="1392689"/>
            <a:chOff x="944111" y="2203578"/>
            <a:chExt cx="1392689" cy="1392689"/>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111" y="2203578"/>
              <a:ext cx="1392689" cy="1392689"/>
            </a:xfrm>
            <a:prstGeom prst="rect">
              <a:avLst/>
            </a:prstGeom>
          </p:spPr>
        </p:pic>
        <p:sp>
          <p:nvSpPr>
            <p:cNvPr id="7" name="文本框 6"/>
            <p:cNvSpPr txBox="1"/>
            <p:nvPr/>
          </p:nvSpPr>
          <p:spPr>
            <a:xfrm>
              <a:off x="1195640"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肆</a:t>
              </a:r>
              <a:endParaRPr>
                <a:latin typeface="华文行楷" charset="0"/>
                <a:ea typeface="华文行楷" charset="0"/>
              </a:endParaRPr>
            </a:p>
          </p:txBody>
        </p:sp>
      </p:grpSp>
      <p:sp>
        <p:nvSpPr>
          <p:cNvPr id="8" name="矩形 7"/>
          <p:cNvSpPr/>
          <p:nvPr/>
        </p:nvSpPr>
        <p:spPr>
          <a:xfrm>
            <a:off x="2169020" y="2463833"/>
            <a:ext cx="4247317" cy="1814552"/>
          </a:xfrm>
          <a:prstGeom prst="rect">
            <a:avLst/>
          </a:prstGeom>
        </p:spPr>
        <p:txBody>
          <a:bodyPr vert="eaVert" wrap="square">
            <a:spAutoFit/>
          </a:bodyPr>
          <a:lstStyle/>
          <a:p>
            <a:pPr>
              <a:lnSpc>
                <a:spcPct val="200000"/>
              </a:lnSpc>
            </a:pPr>
            <a:r>
              <a:rPr lang="zh-CN" altLang="en-US" sz="1200" dirty="0">
                <a:solidFill>
                  <a:schemeClr val="bg1">
                    <a:lumMod val="50000"/>
                  </a:schemeClr>
                </a:solidFill>
                <a:latin typeface="微软雅黑" pitchFamily="34" charset="-122"/>
                <a:ea typeface="微软雅黑" pitchFamily="34" charset="-122"/>
              </a:rPr>
              <a:t>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a:t>
            </a:r>
            <a:endParaRPr>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4"/>
          <p:cNvCxnSpPr>
            <a:cxnSpLocks noChangeShapeType="1"/>
          </p:cNvCxnSpPr>
          <p:nvPr/>
        </p:nvCxnSpPr>
        <p:spPr bwMode="auto">
          <a:xfrm flipH="1" flipV="1">
            <a:off x="4316119" y="3436442"/>
            <a:ext cx="3222162" cy="8023"/>
          </a:xfrm>
          <a:prstGeom prst="line">
            <a:avLst/>
          </a:prstGeom>
          <a:noFill/>
          <a:ln w="34925">
            <a:solidFill>
              <a:srgbClr val="829F89"/>
            </a:solidFill>
            <a:round/>
          </a:ln>
          <a:extLst>
            <a:ext uri="{909E8E84-426E-40DD-AFC4-6F175D3DCCD1}">
              <a14:hiddenFill xmlns:a14="http://schemas.microsoft.com/office/drawing/2010/main">
                <a:noFill/>
              </a14:hiddenFill>
            </a:ext>
          </a:extLst>
        </p:spPr>
      </p:cxnSp>
      <p:cxnSp>
        <p:nvCxnSpPr>
          <p:cNvPr id="3" name="直接连接符 15"/>
          <p:cNvCxnSpPr>
            <a:cxnSpLocks noChangeShapeType="1"/>
          </p:cNvCxnSpPr>
          <p:nvPr/>
        </p:nvCxnSpPr>
        <p:spPr bwMode="auto">
          <a:xfrm>
            <a:off x="5963866" y="2165550"/>
            <a:ext cx="0" cy="2676577"/>
          </a:xfrm>
          <a:prstGeom prst="line">
            <a:avLst/>
          </a:prstGeom>
          <a:noFill/>
          <a:ln w="34925">
            <a:solidFill>
              <a:srgbClr val="829F89"/>
            </a:solidFill>
            <a:round/>
          </a:ln>
          <a:extLst>
            <a:ext uri="{909E8E84-426E-40DD-AFC4-6F175D3DCCD1}">
              <a14:hiddenFill xmlns:a14="http://schemas.microsoft.com/office/drawing/2010/main">
                <a:noFill/>
              </a14:hiddenFill>
            </a:ext>
          </a:extLst>
        </p:spPr>
      </p:cxnSp>
      <p:pic>
        <p:nvPicPr>
          <p:cNvPr id="4" name="图片 20"/>
          <p:cNvPicPr>
            <a:picLocks noChangeAspect="1" noChangeArrowheads="1"/>
          </p:cNvPicPr>
          <p:nvPr/>
        </p:nvPicPr>
        <p:blipFill>
          <a:blip r:embed="rId1" cstate="print">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4735311" y="2383697"/>
            <a:ext cx="899671" cy="95005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a:spLocks noChangeArrowheads="1"/>
          </p:cNvSpPr>
          <p:nvPr/>
        </p:nvSpPr>
        <p:spPr bwMode="auto">
          <a:xfrm>
            <a:off x="4915878" y="2518968"/>
            <a:ext cx="603551" cy="5539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zh-CN" sz="3000" dirty="0">
                <a:solidFill>
                  <a:schemeClr val="bg1"/>
                </a:solidFill>
                <a:latin typeface="隶书" pitchFamily="49" charset="-122"/>
                <a:ea typeface="微软简标宋" pitchFamily="2" charset="-122"/>
              </a:rPr>
              <a:t>壹</a:t>
            </a:r>
          </a:p>
        </p:txBody>
      </p:sp>
      <p:pic>
        <p:nvPicPr>
          <p:cNvPr id="6" name="图片 20"/>
          <p:cNvPicPr>
            <a:picLocks noChangeAspect="1" noChangeArrowheads="1"/>
          </p:cNvPicPr>
          <p:nvPr/>
        </p:nvPicPr>
        <p:blipFill>
          <a:blip r:embed="rId1" cstate="print">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6279287" y="2434191"/>
            <a:ext cx="851854" cy="8995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a:spLocks noChangeArrowheads="1"/>
          </p:cNvSpPr>
          <p:nvPr/>
        </p:nvSpPr>
        <p:spPr bwMode="auto">
          <a:xfrm>
            <a:off x="6454894" y="2550137"/>
            <a:ext cx="6035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000" dirty="0">
                <a:solidFill>
                  <a:schemeClr val="bg1"/>
                </a:solidFill>
                <a:latin typeface="隶书" pitchFamily="49" charset="-122"/>
                <a:ea typeface="微软简标宋" pitchFamily="2" charset="-122"/>
              </a:rPr>
              <a:t>贰</a:t>
            </a:r>
            <a:endParaRPr lang="zh-CN" altLang="zh-CN" sz="3000" dirty="0">
              <a:solidFill>
                <a:schemeClr val="bg1"/>
              </a:solidFill>
              <a:latin typeface="隶书" pitchFamily="49" charset="-122"/>
              <a:ea typeface="微软简标宋" pitchFamily="2" charset="-122"/>
            </a:endParaRPr>
          </a:p>
        </p:txBody>
      </p:sp>
      <p:pic>
        <p:nvPicPr>
          <p:cNvPr id="8" name="图片 20"/>
          <p:cNvPicPr>
            <a:picLocks noChangeAspect="1" noChangeArrowheads="1"/>
          </p:cNvPicPr>
          <p:nvPr/>
        </p:nvPicPr>
        <p:blipFill>
          <a:blip r:embed="rId1" cstate="print">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6330699" y="3752317"/>
            <a:ext cx="854828" cy="9026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a:spLocks noChangeArrowheads="1"/>
          </p:cNvSpPr>
          <p:nvPr/>
        </p:nvSpPr>
        <p:spPr bwMode="auto">
          <a:xfrm>
            <a:off x="6512626" y="3889446"/>
            <a:ext cx="6035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000" dirty="0">
                <a:solidFill>
                  <a:schemeClr val="bg1"/>
                </a:solidFill>
                <a:latin typeface="隶书" pitchFamily="49" charset="-122"/>
                <a:ea typeface="微软简标宋" pitchFamily="2" charset="-122"/>
              </a:rPr>
              <a:t>叁</a:t>
            </a:r>
            <a:endParaRPr lang="zh-CN" altLang="zh-CN" sz="3000" dirty="0">
              <a:solidFill>
                <a:schemeClr val="bg1"/>
              </a:solidFill>
              <a:latin typeface="隶书" pitchFamily="49" charset="-122"/>
              <a:ea typeface="微软简标宋" pitchFamily="2" charset="-122"/>
            </a:endParaRPr>
          </a:p>
        </p:txBody>
      </p:sp>
      <p:pic>
        <p:nvPicPr>
          <p:cNvPr id="10" name="图片 20"/>
          <p:cNvPicPr>
            <a:picLocks noChangeAspect="1" noChangeArrowheads="1"/>
          </p:cNvPicPr>
          <p:nvPr/>
        </p:nvPicPr>
        <p:blipFill>
          <a:blip r:embed="rId1" cstate="print">
            <a:duotone>
              <a:schemeClr val="accent6">
                <a:shade val="45000"/>
                <a:satMod val="135000"/>
              </a:schemeClr>
              <a:prstClr val="white"/>
            </a:duotone>
            <a:lum bright="20000" contrast="-50000"/>
            <a:extLst>
              <a:ext uri="{BEBA8EAE-BF5A-486C-A8C5-ECC9F3942E4B}">
                <a14:imgProps xmlns:a14="http://schemas.microsoft.com/office/drawing/2010/main">
                  <a14:imgLayer r:embed="rId2">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4768455" y="3752317"/>
            <a:ext cx="854828" cy="9026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a:spLocks noChangeArrowheads="1"/>
          </p:cNvSpPr>
          <p:nvPr/>
        </p:nvSpPr>
        <p:spPr bwMode="auto">
          <a:xfrm>
            <a:off x="4915878" y="3889446"/>
            <a:ext cx="6035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3000" dirty="0">
                <a:solidFill>
                  <a:schemeClr val="bg1"/>
                </a:solidFill>
                <a:latin typeface="隶书" pitchFamily="49" charset="-122"/>
                <a:ea typeface="微软简标宋" pitchFamily="2" charset="-122"/>
              </a:rPr>
              <a:t>肆</a:t>
            </a:r>
            <a:endParaRPr lang="zh-CN" altLang="zh-CN" sz="3000" dirty="0">
              <a:solidFill>
                <a:schemeClr val="bg1"/>
              </a:solidFill>
              <a:latin typeface="隶书" pitchFamily="49" charset="-122"/>
              <a:ea typeface="微软简标宋" pitchFamily="2" charset="-122"/>
            </a:endParaRPr>
          </a:p>
        </p:txBody>
      </p:sp>
      <p:sp>
        <p:nvSpPr>
          <p:cNvPr id="12" name="文本框 45"/>
          <p:cNvSpPr txBox="1">
            <a:spLocks noChangeArrowheads="1"/>
          </p:cNvSpPr>
          <p:nvPr/>
        </p:nvSpPr>
        <p:spPr bwMode="auto">
          <a:xfrm>
            <a:off x="7333592" y="2262462"/>
            <a:ext cx="2160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zh-CN" sz="1800" dirty="0">
                <a:solidFill>
                  <a:srgbClr val="829F89"/>
                </a:solidFill>
                <a:latin typeface="隶书" pitchFamily="49" charset="-122"/>
                <a:ea typeface="微软简标宋" pitchFamily="2" charset="-122"/>
              </a:rPr>
              <a:t>添加标题</a:t>
            </a:r>
          </a:p>
        </p:txBody>
      </p:sp>
      <p:sp>
        <p:nvSpPr>
          <p:cNvPr id="13" name="文本框 49"/>
          <p:cNvSpPr txBox="1">
            <a:spLocks noChangeArrowheads="1"/>
          </p:cNvSpPr>
          <p:nvPr/>
        </p:nvSpPr>
        <p:spPr bwMode="auto">
          <a:xfrm>
            <a:off x="7349278" y="2608712"/>
            <a:ext cx="2347286"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en-US" altLang="zh-CN" sz="900" kern="0" dirty="0">
              <a:solidFill>
                <a:srgbClr val="829F89"/>
              </a:solidFill>
              <a:latin typeface="隶书" pitchFamily="49" charset="-122"/>
              <a:ea typeface="微软简中圆" pitchFamily="2" charset="-122"/>
            </a:endParaRPr>
          </a:p>
          <a:p>
            <a:pPr eaLnBrk="1" hangingPunct="1"/>
            <a:endParaRPr lang="zh-CN" altLang="en-US" sz="900" dirty="0">
              <a:solidFill>
                <a:srgbClr val="829F89"/>
              </a:solidFill>
              <a:latin typeface="隶书" pitchFamily="49" charset="-122"/>
              <a:ea typeface="微软简中圆" pitchFamily="2" charset="-122"/>
            </a:endParaRPr>
          </a:p>
        </p:txBody>
      </p:sp>
      <p:sp>
        <p:nvSpPr>
          <p:cNvPr id="14" name="文本框 45"/>
          <p:cNvSpPr txBox="1">
            <a:spLocks noChangeArrowheads="1"/>
          </p:cNvSpPr>
          <p:nvPr/>
        </p:nvSpPr>
        <p:spPr bwMode="auto">
          <a:xfrm>
            <a:off x="7349278" y="3623964"/>
            <a:ext cx="2160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zh-CN" sz="1800" dirty="0">
                <a:solidFill>
                  <a:srgbClr val="829F89"/>
                </a:solidFill>
                <a:latin typeface="隶书" pitchFamily="49" charset="-122"/>
                <a:ea typeface="微软简标宋" pitchFamily="2" charset="-122"/>
              </a:rPr>
              <a:t>添加标题</a:t>
            </a:r>
          </a:p>
        </p:txBody>
      </p:sp>
      <p:sp>
        <p:nvSpPr>
          <p:cNvPr id="15" name="文本框 49"/>
          <p:cNvSpPr txBox="1">
            <a:spLocks noChangeArrowheads="1"/>
          </p:cNvSpPr>
          <p:nvPr/>
        </p:nvSpPr>
        <p:spPr bwMode="auto">
          <a:xfrm>
            <a:off x="7364965" y="3970214"/>
            <a:ext cx="2308586"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en-US" altLang="zh-CN" sz="900" kern="0" dirty="0">
              <a:solidFill>
                <a:srgbClr val="829F89"/>
              </a:solidFill>
              <a:latin typeface="隶书" pitchFamily="49" charset="-122"/>
              <a:ea typeface="微软简中圆" pitchFamily="2" charset="-122"/>
            </a:endParaRPr>
          </a:p>
          <a:p>
            <a:pPr eaLnBrk="1" hangingPunct="1"/>
            <a:endParaRPr lang="zh-CN" altLang="en-US" sz="900" dirty="0">
              <a:solidFill>
                <a:srgbClr val="829F89"/>
              </a:solidFill>
              <a:latin typeface="隶书" pitchFamily="49" charset="-122"/>
              <a:ea typeface="微软简中圆" pitchFamily="2" charset="-122"/>
            </a:endParaRPr>
          </a:p>
        </p:txBody>
      </p:sp>
      <p:sp>
        <p:nvSpPr>
          <p:cNvPr id="16" name="文本框 45"/>
          <p:cNvSpPr txBox="1">
            <a:spLocks noChangeArrowheads="1"/>
          </p:cNvSpPr>
          <p:nvPr/>
        </p:nvSpPr>
        <p:spPr bwMode="auto">
          <a:xfrm>
            <a:off x="2299837" y="2293371"/>
            <a:ext cx="2160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r" eaLnBrk="1" hangingPunct="1"/>
            <a:r>
              <a:rPr lang="zh-CN" altLang="zh-CN" sz="1800" dirty="0">
                <a:solidFill>
                  <a:srgbClr val="829F89"/>
                </a:solidFill>
                <a:latin typeface="隶书" pitchFamily="49" charset="-122"/>
                <a:ea typeface="微软简标宋" pitchFamily="2" charset="-122"/>
              </a:rPr>
              <a:t>添加标题</a:t>
            </a:r>
          </a:p>
        </p:txBody>
      </p:sp>
      <p:sp>
        <p:nvSpPr>
          <p:cNvPr id="17" name="文本框 49"/>
          <p:cNvSpPr txBox="1">
            <a:spLocks noChangeArrowheads="1"/>
          </p:cNvSpPr>
          <p:nvPr/>
        </p:nvSpPr>
        <p:spPr bwMode="auto">
          <a:xfrm>
            <a:off x="2271223" y="2639621"/>
            <a:ext cx="2233142"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gn="r">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en-US" altLang="zh-CN" sz="900" kern="0" dirty="0">
              <a:solidFill>
                <a:srgbClr val="829F89"/>
              </a:solidFill>
              <a:latin typeface="隶书" pitchFamily="49" charset="-122"/>
              <a:ea typeface="微软简中圆" pitchFamily="2" charset="-122"/>
            </a:endParaRPr>
          </a:p>
          <a:p>
            <a:pPr algn="r" eaLnBrk="1" hangingPunct="1"/>
            <a:endParaRPr lang="zh-CN" altLang="en-US" sz="900" dirty="0">
              <a:solidFill>
                <a:srgbClr val="829F89"/>
              </a:solidFill>
              <a:latin typeface="隶书" pitchFamily="49" charset="-122"/>
              <a:ea typeface="微软简中圆" pitchFamily="2" charset="-122"/>
            </a:endParaRPr>
          </a:p>
        </p:txBody>
      </p:sp>
      <p:sp>
        <p:nvSpPr>
          <p:cNvPr id="18" name="文本框 45"/>
          <p:cNvSpPr txBox="1">
            <a:spLocks noChangeArrowheads="1"/>
          </p:cNvSpPr>
          <p:nvPr/>
        </p:nvSpPr>
        <p:spPr bwMode="auto">
          <a:xfrm>
            <a:off x="2271223" y="3584754"/>
            <a:ext cx="2160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r" eaLnBrk="1" hangingPunct="1"/>
            <a:r>
              <a:rPr lang="zh-CN" altLang="zh-CN" sz="1800" dirty="0">
                <a:solidFill>
                  <a:srgbClr val="829F89"/>
                </a:solidFill>
                <a:latin typeface="隶书" pitchFamily="49" charset="-122"/>
                <a:ea typeface="微软简标宋" pitchFamily="2" charset="-122"/>
              </a:rPr>
              <a:t>添加标题</a:t>
            </a:r>
          </a:p>
        </p:txBody>
      </p:sp>
      <p:sp>
        <p:nvSpPr>
          <p:cNvPr id="19" name="文本框 49"/>
          <p:cNvSpPr txBox="1">
            <a:spLocks noChangeArrowheads="1"/>
          </p:cNvSpPr>
          <p:nvPr/>
        </p:nvSpPr>
        <p:spPr bwMode="auto">
          <a:xfrm>
            <a:off x="2378196" y="3931003"/>
            <a:ext cx="2097555"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lvl="0" algn="r">
              <a:lnSpc>
                <a:spcPct val="150000"/>
              </a:lnSpc>
              <a:defRPr/>
            </a:pPr>
            <a:r>
              <a:rPr lang="zh-CN" altLang="en-US" sz="900" kern="0" dirty="0">
                <a:solidFill>
                  <a:srgbClr val="829F89"/>
                </a:solidFill>
                <a:latin typeface="隶书" pitchFamily="49" charset="-122"/>
                <a:ea typeface="微软简中圆" pitchFamily="2" charset="-122"/>
              </a:rPr>
              <a:t>点击输入本栏的具体文字，简明扼要的说明分项内容，此为概念图解，请根据您的具体内容酌情修改</a:t>
            </a:r>
            <a:endParaRPr lang="en-US" altLang="zh-CN" sz="900" kern="0" dirty="0">
              <a:solidFill>
                <a:srgbClr val="829F89"/>
              </a:solidFill>
              <a:latin typeface="隶书" pitchFamily="49" charset="-122"/>
              <a:ea typeface="微软简中圆" pitchFamily="2" charset="-122"/>
            </a:endParaRPr>
          </a:p>
          <a:p>
            <a:pPr algn="r" eaLnBrk="1" hangingPunct="1"/>
            <a:endParaRPr lang="zh-CN" altLang="en-US" sz="900" dirty="0">
              <a:solidFill>
                <a:srgbClr val="829F89"/>
              </a:solidFill>
              <a:latin typeface="隶书" pitchFamily="49" charset="-122"/>
              <a:ea typeface="微软简中圆"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175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175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175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175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175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175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175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175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175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1750"/>
                                        <p:tgtEl>
                                          <p:spTgt spid="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1750"/>
                                        <p:tgtEl>
                                          <p:spTgt spid="11"/>
                                        </p:tgtEl>
                                      </p:cBhvr>
                                    </p:animEffect>
                                  </p:childTnLst>
                                </p:cTn>
                              </p:par>
                              <p:par>
                                <p:cTn id="45" presetID="16" presetClass="entr" presetSubtype="21"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175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175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1750"/>
                                        <p:tgtEl>
                                          <p:spTgt spid="1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175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80946" y="2024687"/>
            <a:ext cx="8107003" cy="3476571"/>
            <a:chOff x="1077217" y="1502041"/>
            <a:chExt cx="9358782" cy="4635427"/>
          </a:xfrm>
        </p:grpSpPr>
        <p:pic>
          <p:nvPicPr>
            <p:cNvPr id="3" name="图片 2"/>
            <p:cNvPicPr>
              <a:picLocks noChangeAspect="1"/>
            </p:cNvPicPr>
            <p:nvPr/>
          </p:nvPicPr>
          <p:blipFill rotWithShape="1">
            <a:blip r:embed="rId1">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t="71180"/>
            <a:stretch>
              <a:fillRect/>
            </a:stretch>
          </p:blipFill>
          <p:spPr>
            <a:xfrm rot="5400000">
              <a:off x="4563120" y="1954091"/>
              <a:ext cx="2008912" cy="1104811"/>
            </a:xfrm>
            <a:prstGeom prst="rect">
              <a:avLst/>
            </a:prstGeom>
          </p:spPr>
        </p:pic>
        <p:grpSp>
          <p:nvGrpSpPr>
            <p:cNvPr id="4" name="组合 3"/>
            <p:cNvGrpSpPr/>
            <p:nvPr/>
          </p:nvGrpSpPr>
          <p:grpSpPr>
            <a:xfrm>
              <a:off x="1077217" y="2161165"/>
              <a:ext cx="9358782" cy="3619068"/>
              <a:chOff x="1043966" y="2161165"/>
              <a:chExt cx="9358782" cy="3619068"/>
            </a:xfrm>
          </p:grpSpPr>
          <p:pic>
            <p:nvPicPr>
              <p:cNvPr id="7" name="图片 6"/>
              <p:cNvPicPr>
                <a:picLocks noChangeAspect="1"/>
              </p:cNvPicPr>
              <p:nvPr/>
            </p:nvPicPr>
            <p:blipFill>
              <a:blip r:embed="rId2">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2459343" y="3376635"/>
                <a:ext cx="507678" cy="524054"/>
              </a:xfrm>
              <a:prstGeom prst="rect">
                <a:avLst/>
              </a:prstGeom>
            </p:spPr>
          </p:pic>
          <p:cxnSp>
            <p:nvCxnSpPr>
              <p:cNvPr id="8" name="直接连接符 7"/>
              <p:cNvCxnSpPr/>
              <p:nvPr/>
            </p:nvCxnSpPr>
            <p:spPr>
              <a:xfrm flipV="1">
                <a:off x="4374588" y="2831088"/>
                <a:ext cx="679431" cy="577864"/>
              </a:xfrm>
              <a:prstGeom prst="line">
                <a:avLst/>
              </a:prstGeom>
              <a:ln w="19050">
                <a:solidFill>
                  <a:srgbClr val="829F89"/>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374588" y="3696984"/>
                <a:ext cx="679431" cy="0"/>
              </a:xfrm>
              <a:prstGeom prst="line">
                <a:avLst/>
              </a:prstGeom>
              <a:ln w="19050">
                <a:solidFill>
                  <a:srgbClr val="829F89"/>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374588" y="3985016"/>
                <a:ext cx="679431" cy="648072"/>
              </a:xfrm>
              <a:prstGeom prst="line">
                <a:avLst/>
              </a:prstGeom>
              <a:ln w="19050">
                <a:solidFill>
                  <a:srgbClr val="829F89"/>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043966" y="2974647"/>
                <a:ext cx="1180475" cy="1328033"/>
                <a:chOff x="730425" y="2184643"/>
                <a:chExt cx="1180475" cy="1328033"/>
              </a:xfrm>
            </p:grpSpPr>
            <p:pic>
              <p:nvPicPr>
                <p:cNvPr id="21" name="图片 20"/>
                <p:cNvPicPr>
                  <a:picLocks noChangeAspect="1"/>
                </p:cNvPicPr>
                <p:nvPr/>
              </p:nvPicPr>
              <p:blipFill>
                <a:blip r:embed="rId3">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730425" y="2184643"/>
                  <a:ext cx="1180475" cy="1328033"/>
                </a:xfrm>
                <a:prstGeom prst="rect">
                  <a:avLst/>
                </a:prstGeom>
              </p:spPr>
            </p:pic>
            <p:sp>
              <p:nvSpPr>
                <p:cNvPr id="22" name="TextBox 14"/>
                <p:cNvSpPr txBox="1"/>
                <p:nvPr/>
              </p:nvSpPr>
              <p:spPr>
                <a:xfrm>
                  <a:off x="816560" y="2330015"/>
                  <a:ext cx="934444" cy="943848"/>
                </a:xfrm>
                <a:prstGeom prst="rect">
                  <a:avLst/>
                </a:prstGeom>
                <a:noFill/>
              </p:spPr>
              <p:txBody>
                <a:bodyPr wrap="none" rtlCol="0">
                  <a:spAutoFit/>
                </a:bodyPr>
                <a:lstStyle/>
                <a:p>
                  <a:pPr algn="ctr"/>
                  <a:r>
                    <a:rPr lang="zh-CN" altLang="en-US" sz="2000" b="1" dirty="0">
                      <a:solidFill>
                        <a:srgbClr val="829F89"/>
                      </a:solidFill>
                      <a:latin typeface="楷体" pitchFamily="49" charset="-122"/>
                      <a:ea typeface="楷体" pitchFamily="49" charset="-122"/>
                    </a:rPr>
                    <a:t>标题</a:t>
                  </a:r>
                  <a:endParaRPr lang="en-US" altLang="zh-CN" sz="2000" b="1" dirty="0">
                    <a:solidFill>
                      <a:srgbClr val="829F89"/>
                    </a:solidFill>
                    <a:latin typeface="楷体" pitchFamily="49" charset="-122"/>
                    <a:ea typeface="楷体" pitchFamily="49" charset="-122"/>
                  </a:endParaRPr>
                </a:p>
                <a:p>
                  <a:pPr algn="ctr"/>
                  <a:r>
                    <a:rPr lang="zh-CN" altLang="en-US" sz="2000" b="1" dirty="0">
                      <a:solidFill>
                        <a:srgbClr val="829F89"/>
                      </a:solidFill>
                      <a:latin typeface="楷体" pitchFamily="49" charset="-122"/>
                      <a:ea typeface="楷体" pitchFamily="49" charset="-122"/>
                    </a:rPr>
                    <a:t>文字</a:t>
                  </a:r>
                  <a:endParaRPr>
                    <a:latin typeface="华文行楷" charset="0"/>
                    <a:ea typeface="华文行楷" charset="0"/>
                  </a:endParaRPr>
                </a:p>
              </p:txBody>
            </p:sp>
          </p:grpSp>
          <p:grpSp>
            <p:nvGrpSpPr>
              <p:cNvPr id="12" name="组合 11"/>
              <p:cNvGrpSpPr/>
              <p:nvPr/>
            </p:nvGrpSpPr>
            <p:grpSpPr>
              <a:xfrm>
                <a:off x="3154405" y="2974647"/>
                <a:ext cx="1096365" cy="1233412"/>
                <a:chOff x="2771249" y="2184643"/>
                <a:chExt cx="1096365" cy="1233412"/>
              </a:xfrm>
            </p:grpSpPr>
            <p:pic>
              <p:nvPicPr>
                <p:cNvPr id="19" name="图片 18"/>
                <p:cNvPicPr>
                  <a:picLocks noChangeAspect="1"/>
                </p:cNvPicPr>
                <p:nvPr/>
              </p:nvPicPr>
              <p:blipFill>
                <a:blip r:embed="rId3">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2771249" y="2184643"/>
                  <a:ext cx="1096365" cy="1233412"/>
                </a:xfrm>
                <a:prstGeom prst="rect">
                  <a:avLst/>
                </a:prstGeom>
              </p:spPr>
            </p:pic>
            <p:sp>
              <p:nvSpPr>
                <p:cNvPr id="20" name="TextBox 17"/>
                <p:cNvSpPr txBox="1"/>
                <p:nvPr/>
              </p:nvSpPr>
              <p:spPr>
                <a:xfrm>
                  <a:off x="2862979" y="2376734"/>
                  <a:ext cx="934444" cy="943848"/>
                </a:xfrm>
                <a:prstGeom prst="rect">
                  <a:avLst/>
                </a:prstGeom>
                <a:noFill/>
              </p:spPr>
              <p:txBody>
                <a:bodyPr wrap="none" rtlCol="0">
                  <a:spAutoFit/>
                </a:bodyPr>
                <a:lstStyle/>
                <a:p>
                  <a:pPr algn="ctr"/>
                  <a:r>
                    <a:rPr lang="zh-CN" altLang="en-US" sz="2000" b="1" dirty="0">
                      <a:solidFill>
                        <a:srgbClr val="829F89"/>
                      </a:solidFill>
                      <a:latin typeface="楷体" pitchFamily="49" charset="-122"/>
                      <a:ea typeface="楷体" pitchFamily="49" charset="-122"/>
                    </a:rPr>
                    <a:t>标题</a:t>
                  </a:r>
                  <a:endParaRPr lang="en-US" altLang="zh-CN" sz="2000" b="1" dirty="0">
                    <a:solidFill>
                      <a:srgbClr val="829F89"/>
                    </a:solidFill>
                    <a:latin typeface="楷体" pitchFamily="49" charset="-122"/>
                    <a:ea typeface="楷体" pitchFamily="49" charset="-122"/>
                  </a:endParaRPr>
                </a:p>
                <a:p>
                  <a:pPr algn="ctr"/>
                  <a:r>
                    <a:rPr lang="zh-CN" altLang="en-US" sz="2000" b="1" dirty="0">
                      <a:solidFill>
                        <a:srgbClr val="829F89"/>
                      </a:solidFill>
                      <a:latin typeface="楷体" pitchFamily="49" charset="-122"/>
                      <a:ea typeface="楷体" pitchFamily="49" charset="-122"/>
                    </a:rPr>
                    <a:t>文字</a:t>
                  </a:r>
                  <a:endParaRPr>
                    <a:latin typeface="华文行楷" charset="0"/>
                    <a:ea typeface="华文行楷" charset="0"/>
                  </a:endParaRPr>
                </a:p>
              </p:txBody>
            </p:sp>
          </p:grpSp>
          <p:sp>
            <p:nvSpPr>
              <p:cNvPr id="13" name="TextBox 20"/>
              <p:cNvSpPr txBox="1"/>
              <p:nvPr/>
            </p:nvSpPr>
            <p:spPr>
              <a:xfrm>
                <a:off x="5245582" y="2253498"/>
                <a:ext cx="864096" cy="943848"/>
              </a:xfrm>
              <a:prstGeom prst="rect">
                <a:avLst/>
              </a:prstGeom>
              <a:noFill/>
            </p:spPr>
            <p:txBody>
              <a:bodyPr wrap="square" rtlCol="0">
                <a:spAutoFit/>
              </a:bodyPr>
              <a:lstStyle/>
              <a:p>
                <a:pPr algn="ctr"/>
                <a:r>
                  <a:rPr lang="zh-CN" altLang="en-US" sz="2000" b="1" dirty="0">
                    <a:solidFill>
                      <a:srgbClr val="829F89"/>
                    </a:solidFill>
                    <a:latin typeface="楷体" pitchFamily="49" charset="-122"/>
                    <a:ea typeface="楷体" pitchFamily="49" charset="-122"/>
                  </a:rPr>
                  <a:t>标题</a:t>
                </a:r>
                <a:endParaRPr>
                  <a:latin typeface="华文行楷" charset="0"/>
                  <a:ea typeface="华文行楷" charset="0"/>
                </a:endParaRPr>
              </a:p>
            </p:txBody>
          </p:sp>
          <p:sp>
            <p:nvSpPr>
              <p:cNvPr id="14" name="TextBox 24"/>
              <p:cNvSpPr txBox="1"/>
              <p:nvPr/>
            </p:nvSpPr>
            <p:spPr>
              <a:xfrm>
                <a:off x="5240295" y="3515624"/>
                <a:ext cx="864096" cy="943848"/>
              </a:xfrm>
              <a:prstGeom prst="rect">
                <a:avLst/>
              </a:prstGeom>
              <a:noFill/>
            </p:spPr>
            <p:txBody>
              <a:bodyPr wrap="square" rtlCol="0">
                <a:spAutoFit/>
              </a:bodyPr>
              <a:lstStyle/>
              <a:p>
                <a:pPr algn="ctr"/>
                <a:r>
                  <a:rPr lang="zh-CN" altLang="en-US" sz="2000" b="1" dirty="0">
                    <a:solidFill>
                      <a:srgbClr val="829F89"/>
                    </a:solidFill>
                    <a:latin typeface="楷体" pitchFamily="49" charset="-122"/>
                    <a:ea typeface="楷体" pitchFamily="49" charset="-122"/>
                  </a:rPr>
                  <a:t>标题</a:t>
                </a:r>
                <a:endParaRPr>
                  <a:latin typeface="华文行楷" charset="0"/>
                  <a:ea typeface="华文行楷" charset="0"/>
                </a:endParaRPr>
              </a:p>
            </p:txBody>
          </p:sp>
          <p:sp>
            <p:nvSpPr>
              <p:cNvPr id="15" name="TextBox 27"/>
              <p:cNvSpPr txBox="1"/>
              <p:nvPr/>
            </p:nvSpPr>
            <p:spPr>
              <a:xfrm>
                <a:off x="5245582" y="4764567"/>
                <a:ext cx="864096" cy="943848"/>
              </a:xfrm>
              <a:prstGeom prst="rect">
                <a:avLst/>
              </a:prstGeom>
              <a:noFill/>
            </p:spPr>
            <p:txBody>
              <a:bodyPr wrap="square" rtlCol="0">
                <a:spAutoFit/>
              </a:bodyPr>
              <a:lstStyle/>
              <a:p>
                <a:pPr algn="ctr"/>
                <a:r>
                  <a:rPr lang="zh-CN" altLang="en-US" sz="2000" b="1" dirty="0">
                    <a:solidFill>
                      <a:srgbClr val="829F89"/>
                    </a:solidFill>
                    <a:latin typeface="楷体" pitchFamily="49" charset="-122"/>
                    <a:ea typeface="楷体" pitchFamily="49" charset="-122"/>
                  </a:rPr>
                  <a:t>标题</a:t>
                </a:r>
                <a:endParaRPr>
                  <a:latin typeface="华文行楷" charset="0"/>
                  <a:ea typeface="华文行楷" charset="0"/>
                </a:endParaRPr>
              </a:p>
            </p:txBody>
          </p:sp>
          <p:sp>
            <p:nvSpPr>
              <p:cNvPr id="16" name="TextBox 28"/>
              <p:cNvSpPr txBox="1"/>
              <p:nvPr/>
            </p:nvSpPr>
            <p:spPr>
              <a:xfrm>
                <a:off x="5991918" y="2161165"/>
                <a:ext cx="4410830" cy="1107996"/>
              </a:xfrm>
              <a:prstGeom prst="rect">
                <a:avLst/>
              </a:prstGeom>
              <a:noFill/>
            </p:spPr>
            <p:txBody>
              <a:bodyPr wrap="square" rtlCol="0">
                <a:spAutoFit/>
              </a:bodyPr>
              <a:lstStyle/>
              <a:p>
                <a:r>
                  <a:rPr lang="zh-CN" altLang="en-US" sz="1600" kern="0" dirty="0">
                    <a:solidFill>
                      <a:srgbClr val="829F89"/>
                    </a:solidFill>
                    <a:latin typeface="楷体" pitchFamily="49" charset="-122"/>
                    <a:ea typeface="楷体" pitchFamily="49" charset="-122"/>
                  </a:rPr>
                  <a:t>点击输入本栏的具体文字，简明扼要的说明分项内容，此为概念图解，请根据您的具体内容酌情修改。</a:t>
                </a:r>
                <a:endParaRPr lang="zh-CN" altLang="en-US" sz="1600" dirty="0">
                  <a:solidFill>
                    <a:srgbClr val="829F89"/>
                  </a:solidFill>
                  <a:latin typeface="楷体" pitchFamily="49" charset="-122"/>
                  <a:ea typeface="楷体" pitchFamily="49" charset="-122"/>
                </a:endParaRPr>
              </a:p>
            </p:txBody>
          </p:sp>
          <p:sp>
            <p:nvSpPr>
              <p:cNvPr id="17" name="TextBox 29"/>
              <p:cNvSpPr txBox="1"/>
              <p:nvPr/>
            </p:nvSpPr>
            <p:spPr>
              <a:xfrm>
                <a:off x="5991918" y="3435791"/>
                <a:ext cx="4410830" cy="1107996"/>
              </a:xfrm>
              <a:prstGeom prst="rect">
                <a:avLst/>
              </a:prstGeom>
              <a:noFill/>
            </p:spPr>
            <p:txBody>
              <a:bodyPr wrap="square" rtlCol="0">
                <a:spAutoFit/>
              </a:bodyPr>
              <a:lstStyle/>
              <a:p>
                <a:r>
                  <a:rPr lang="zh-CN" altLang="en-US" sz="1600" kern="0" dirty="0">
                    <a:solidFill>
                      <a:srgbClr val="829F89"/>
                    </a:solidFill>
                    <a:latin typeface="楷体" pitchFamily="49" charset="-122"/>
                    <a:ea typeface="楷体" pitchFamily="49" charset="-122"/>
                  </a:rPr>
                  <a:t>点击输入本栏的具体文字，简明扼要的说明分项内容，此为概念图解，请根据您的具体内容酌情修改。</a:t>
                </a:r>
                <a:endParaRPr lang="zh-CN" altLang="en-US" sz="1600" dirty="0">
                  <a:solidFill>
                    <a:srgbClr val="829F89"/>
                  </a:solidFill>
                  <a:latin typeface="楷体" pitchFamily="49" charset="-122"/>
                  <a:ea typeface="楷体" pitchFamily="49" charset="-122"/>
                </a:endParaRPr>
              </a:p>
            </p:txBody>
          </p:sp>
          <p:sp>
            <p:nvSpPr>
              <p:cNvPr id="18" name="TextBox 30"/>
              <p:cNvSpPr txBox="1"/>
              <p:nvPr/>
            </p:nvSpPr>
            <p:spPr>
              <a:xfrm>
                <a:off x="5991918" y="4672237"/>
                <a:ext cx="4410830" cy="1107996"/>
              </a:xfrm>
              <a:prstGeom prst="rect">
                <a:avLst/>
              </a:prstGeom>
              <a:noFill/>
            </p:spPr>
            <p:txBody>
              <a:bodyPr wrap="square" rtlCol="0">
                <a:spAutoFit/>
              </a:bodyPr>
              <a:lstStyle/>
              <a:p>
                <a:r>
                  <a:rPr lang="zh-CN" altLang="en-US" sz="1600" kern="0" dirty="0">
                    <a:solidFill>
                      <a:srgbClr val="829F89"/>
                    </a:solidFill>
                    <a:latin typeface="楷体" pitchFamily="49" charset="-122"/>
                    <a:ea typeface="楷体" pitchFamily="49" charset="-122"/>
                  </a:rPr>
                  <a:t>点击输入本栏的具体文字，简明扼要的说明分项内容，此为概念图解，请根据您的具体内容酌情修改。</a:t>
                </a:r>
                <a:endParaRPr lang="zh-CN" altLang="en-US" sz="1600" dirty="0">
                  <a:solidFill>
                    <a:srgbClr val="829F89"/>
                  </a:solidFill>
                  <a:latin typeface="楷体" pitchFamily="49" charset="-122"/>
                  <a:ea typeface="楷体" pitchFamily="49" charset="-122"/>
                </a:endParaRPr>
              </a:p>
            </p:txBody>
          </p:sp>
        </p:grpSp>
        <p:pic>
          <p:nvPicPr>
            <p:cNvPr id="5" name="图片 4"/>
            <p:cNvPicPr>
              <a:picLocks noChangeAspect="1"/>
            </p:cNvPicPr>
            <p:nvPr/>
          </p:nvPicPr>
          <p:blipFill rotWithShape="1">
            <a:blip r:embed="rId1">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t="71180"/>
            <a:stretch>
              <a:fillRect/>
            </a:stretch>
          </p:blipFill>
          <p:spPr>
            <a:xfrm rot="5400000">
              <a:off x="4508174" y="3161285"/>
              <a:ext cx="2096090" cy="1203845"/>
            </a:xfrm>
            <a:prstGeom prst="rect">
              <a:avLst/>
            </a:prstGeom>
          </p:spPr>
        </p:pic>
        <p:pic>
          <p:nvPicPr>
            <p:cNvPr id="6" name="图片 5"/>
            <p:cNvPicPr>
              <a:picLocks noChangeAspect="1"/>
            </p:cNvPicPr>
            <p:nvPr/>
          </p:nvPicPr>
          <p:blipFill rotWithShape="1">
            <a:blip r:embed="rId1">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t="71180"/>
            <a:stretch>
              <a:fillRect/>
            </a:stretch>
          </p:blipFill>
          <p:spPr>
            <a:xfrm rot="5400000">
              <a:off x="4446520" y="4425847"/>
              <a:ext cx="2198897" cy="122434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5093687" y="1799211"/>
            <a:ext cx="185320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a:latin typeface="华文行楷" charset="0"/>
              <a:ea typeface="华文行楷" charset="0"/>
            </a:endParaRPr>
          </a:p>
        </p:txBody>
      </p:sp>
      <p:sp>
        <p:nvSpPr>
          <p:cNvPr id="3" name="Line 23"/>
          <p:cNvSpPr>
            <a:spLocks noChangeShapeType="1"/>
          </p:cNvSpPr>
          <p:nvPr/>
        </p:nvSpPr>
        <p:spPr bwMode="auto">
          <a:xfrm flipV="1">
            <a:off x="5082383" y="1902680"/>
            <a:ext cx="0" cy="1161341"/>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rgbClr val="829F89"/>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829F89"/>
              </a:solidFill>
              <a:effectLst/>
              <a:uLnTx/>
              <a:uFillTx/>
              <a:latin typeface="微软雅黑" pitchFamily="34" charset="-122"/>
              <a:ea typeface="微软雅黑" pitchFamily="34" charset="-122"/>
            </a:endParaRPr>
          </a:p>
        </p:txBody>
      </p:sp>
      <p:sp>
        <p:nvSpPr>
          <p:cNvPr id="4" name="Rectangle 24"/>
          <p:cNvSpPr>
            <a:spLocks noChangeArrowheads="1"/>
          </p:cNvSpPr>
          <p:nvPr/>
        </p:nvSpPr>
        <p:spPr bwMode="auto">
          <a:xfrm>
            <a:off x="7411249" y="1727203"/>
            <a:ext cx="185320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a:latin typeface="华文行楷" charset="0"/>
              <a:ea typeface="华文行楷" charset="0"/>
            </a:endParaRPr>
          </a:p>
        </p:txBody>
      </p:sp>
      <p:sp>
        <p:nvSpPr>
          <p:cNvPr id="5" name="Line 25"/>
          <p:cNvSpPr>
            <a:spLocks noChangeShapeType="1"/>
          </p:cNvSpPr>
          <p:nvPr/>
        </p:nvSpPr>
        <p:spPr bwMode="auto">
          <a:xfrm flipH="1" flipV="1">
            <a:off x="7411241" y="1829125"/>
            <a:ext cx="7" cy="1412526"/>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rgbClr val="829F89"/>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829F89"/>
              </a:solidFill>
              <a:effectLst/>
              <a:uLnTx/>
              <a:uFillTx/>
              <a:latin typeface="微软雅黑" pitchFamily="34" charset="-122"/>
              <a:ea typeface="微软雅黑" pitchFamily="34" charset="-122"/>
            </a:endParaRPr>
          </a:p>
        </p:txBody>
      </p:sp>
      <p:sp>
        <p:nvSpPr>
          <p:cNvPr id="6" name="Rectangle 26"/>
          <p:cNvSpPr>
            <a:spLocks noChangeArrowheads="1"/>
          </p:cNvSpPr>
          <p:nvPr/>
        </p:nvSpPr>
        <p:spPr bwMode="auto">
          <a:xfrm>
            <a:off x="3476138" y="4679531"/>
            <a:ext cx="185320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a:latin typeface="华文行楷" charset="0"/>
              <a:ea typeface="华文行楷" charset="0"/>
            </a:endParaRPr>
          </a:p>
        </p:txBody>
      </p:sp>
      <p:sp>
        <p:nvSpPr>
          <p:cNvPr id="7" name="Line 27"/>
          <p:cNvSpPr>
            <a:spLocks noChangeShapeType="1"/>
          </p:cNvSpPr>
          <p:nvPr/>
        </p:nvSpPr>
        <p:spPr bwMode="auto">
          <a:xfrm>
            <a:off x="3405193" y="4646457"/>
            <a:ext cx="0" cy="897170"/>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rgbClr val="829F89"/>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829F89"/>
              </a:solidFill>
              <a:effectLst/>
              <a:uLnTx/>
              <a:uFillTx/>
              <a:latin typeface="微软雅黑" pitchFamily="34" charset="-122"/>
              <a:ea typeface="微软雅黑" pitchFamily="34" charset="-122"/>
            </a:endParaRPr>
          </a:p>
        </p:txBody>
      </p:sp>
      <p:sp>
        <p:nvSpPr>
          <p:cNvPr id="8" name="Rectangle 28"/>
          <p:cNvSpPr>
            <a:spLocks noChangeArrowheads="1"/>
          </p:cNvSpPr>
          <p:nvPr/>
        </p:nvSpPr>
        <p:spPr bwMode="auto">
          <a:xfrm>
            <a:off x="5905405" y="4808523"/>
            <a:ext cx="1853203"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a:latin typeface="华文行楷" charset="0"/>
              <a:ea typeface="华文行楷" charset="0"/>
            </a:endParaRPr>
          </a:p>
        </p:txBody>
      </p:sp>
      <p:sp>
        <p:nvSpPr>
          <p:cNvPr id="9" name="Line 29"/>
          <p:cNvSpPr>
            <a:spLocks noChangeShapeType="1"/>
          </p:cNvSpPr>
          <p:nvPr/>
        </p:nvSpPr>
        <p:spPr bwMode="auto">
          <a:xfrm>
            <a:off x="5914663" y="4241751"/>
            <a:ext cx="0" cy="1301876"/>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rgbClr val="829F89"/>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829F89"/>
              </a:solidFill>
              <a:effectLst/>
              <a:uLnTx/>
              <a:uFillTx/>
              <a:latin typeface="微软雅黑" pitchFamily="34" charset="-122"/>
              <a:ea typeface="微软雅黑" pitchFamily="34" charset="-122"/>
            </a:endParaRPr>
          </a:p>
        </p:txBody>
      </p:sp>
      <p:sp>
        <p:nvSpPr>
          <p:cNvPr id="10" name="Rectangle 30"/>
          <p:cNvSpPr>
            <a:spLocks noChangeArrowheads="1"/>
          </p:cNvSpPr>
          <p:nvPr/>
        </p:nvSpPr>
        <p:spPr bwMode="auto">
          <a:xfrm>
            <a:off x="8337850" y="4696551"/>
            <a:ext cx="1853203"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a:latin typeface="华文行楷" charset="0"/>
              <a:ea typeface="华文行楷" charset="0"/>
            </a:endParaRPr>
          </a:p>
        </p:txBody>
      </p:sp>
      <p:sp>
        <p:nvSpPr>
          <p:cNvPr id="11" name="Line 31"/>
          <p:cNvSpPr>
            <a:spLocks noChangeShapeType="1"/>
          </p:cNvSpPr>
          <p:nvPr/>
        </p:nvSpPr>
        <p:spPr bwMode="auto">
          <a:xfrm>
            <a:off x="8337850" y="3743428"/>
            <a:ext cx="9258" cy="1688230"/>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rgbClr val="829F89"/>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829F89"/>
              </a:solidFill>
              <a:effectLst/>
              <a:uLnTx/>
              <a:uFillTx/>
              <a:latin typeface="微软雅黑" pitchFamily="34" charset="-122"/>
              <a:ea typeface="微软雅黑" pitchFamily="34" charset="-122"/>
            </a:endParaRPr>
          </a:p>
        </p:txBody>
      </p:sp>
      <p:sp>
        <p:nvSpPr>
          <p:cNvPr id="12" name="Rectangle 20"/>
          <p:cNvSpPr>
            <a:spLocks noChangeArrowheads="1"/>
          </p:cNvSpPr>
          <p:nvPr/>
        </p:nvSpPr>
        <p:spPr bwMode="auto">
          <a:xfrm>
            <a:off x="2215266" y="2009239"/>
            <a:ext cx="1817931"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endParaRPr>
          </a:p>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829F89"/>
                </a:solidFill>
                <a:effectLst/>
                <a:uLnTx/>
                <a:uFillTx/>
                <a:latin typeface="华文行楷" charset="0"/>
                <a:ea typeface="华文行楷" charset="0"/>
              </a:rPr>
              <a:t>单击此处添加文字</a:t>
            </a:r>
            <a:endParaRPr>
              <a:latin typeface="华文行楷" charset="0"/>
              <a:ea typeface="华文行楷" charset="0"/>
            </a:endParaRPr>
          </a:p>
        </p:txBody>
      </p:sp>
      <p:sp>
        <p:nvSpPr>
          <p:cNvPr id="13" name="Line 21"/>
          <p:cNvSpPr>
            <a:spLocks noChangeShapeType="1"/>
          </p:cNvSpPr>
          <p:nvPr/>
        </p:nvSpPr>
        <p:spPr bwMode="auto">
          <a:xfrm flipV="1">
            <a:off x="2206729" y="2100134"/>
            <a:ext cx="0" cy="1139237"/>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rgbClr val="829F89"/>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829F89"/>
              </a:solidFill>
              <a:effectLst/>
              <a:uLnTx/>
              <a:uFillTx/>
              <a:latin typeface="微软雅黑" pitchFamily="34" charset="-122"/>
              <a:ea typeface="微软雅黑" pitchFamily="34" charset="-122"/>
            </a:endParaRPr>
          </a:p>
        </p:txBody>
      </p:sp>
      <p:pic>
        <p:nvPicPr>
          <p:cNvPr id="14" name="Picture 6" descr="E:\水墨图表素材\01.png"/>
          <p:cNvPicPr>
            <a:picLocks noChangeAspect="1" noChangeArrowheads="1"/>
          </p:cNvPicPr>
          <p:nvPr/>
        </p:nvPicPr>
        <p:blipFill>
          <a:blip r:embed="rId1">
            <a:duotone>
              <a:schemeClr val="accent6">
                <a:shade val="45000"/>
                <a:satMod val="135000"/>
              </a:schemeClr>
              <a:prstClr val="white"/>
            </a:duotone>
            <a:lum bright="20000" contrast="-50000"/>
            <a:extLst>
              <a:ext uri="{28A0092B-C50C-407E-A947-70E740481C1C}">
                <a14:useLocalDpi xmlns:a14="http://schemas.microsoft.com/office/drawing/2010/main" val="0"/>
              </a:ext>
            </a:extLst>
          </a:blip>
          <a:srcRect/>
          <a:stretch>
            <a:fillRect/>
          </a:stretch>
        </p:blipFill>
        <p:spPr bwMode="auto">
          <a:xfrm>
            <a:off x="1944965" y="2951339"/>
            <a:ext cx="7967402" cy="1494506"/>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12" presetClass="entr" presetSubtype="4" fill="hold" grpId="0" nodeType="withEffect">
                                  <p:stCondLst>
                                    <p:cond delay="13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par>
                                <p:cTn id="21" presetID="12" presetClass="entr" presetSubtype="1" fill="hold" grpId="0" nodeType="withEffect">
                                  <p:stCondLst>
                                    <p:cond delay="13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p:tgtEl>
                                          <p:spTgt spid="2"/>
                                        </p:tgtEl>
                                        <p:attrNameLst>
                                          <p:attrName>ppt_y</p:attrName>
                                        </p:attrNameLst>
                                      </p:cBhvr>
                                      <p:tavLst>
                                        <p:tav tm="0">
                                          <p:val>
                                            <p:strVal val="#ppt_y-#ppt_h*1.125000"/>
                                          </p:val>
                                        </p:tav>
                                        <p:tav tm="100000">
                                          <p:val>
                                            <p:strVal val="#ppt_y"/>
                                          </p:val>
                                        </p:tav>
                                      </p:tavLst>
                                    </p:anim>
                                    <p:animEffect transition="in" filter="wipe(down)">
                                      <p:cBhvr>
                                        <p:cTn id="24" dur="500"/>
                                        <p:tgtEl>
                                          <p:spTgt spid="2"/>
                                        </p:tgtEl>
                                      </p:cBhvr>
                                    </p:animEffect>
                                  </p:childTnLst>
                                </p:cTn>
                              </p:par>
                              <p:par>
                                <p:cTn id="25" presetID="12" presetClass="entr" presetSubtype="4" fill="hold" grpId="0" nodeType="withEffect">
                                  <p:stCondLst>
                                    <p:cond delay="13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up)">
                                      <p:cBhvr>
                                        <p:cTn id="28" dur="500"/>
                                        <p:tgtEl>
                                          <p:spTgt spid="4"/>
                                        </p:tgtEl>
                                      </p:cBhvr>
                                    </p:animEffect>
                                  </p:childTnLst>
                                </p:cTn>
                              </p:par>
                              <p:par>
                                <p:cTn id="29" presetID="22" presetClass="entr" presetSubtype="1" fill="hold" grpId="0" nodeType="withEffect">
                                  <p:stCondLst>
                                    <p:cond delay="140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grpId="0" nodeType="withEffect">
                                  <p:stCondLst>
                                    <p:cond delay="140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par>
                                <p:cTn id="35" presetID="22" presetClass="entr" presetSubtype="1" fill="hold" grpId="0" nodeType="withEffect">
                                  <p:stCondLst>
                                    <p:cond delay="140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53" presetClass="entr" presetSubtype="16" fill="hold" grpId="0" nodeType="withEffect">
                                  <p:stCondLst>
                                    <p:cond delay="160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grpId="0" nodeType="withEffect">
                                  <p:stCondLst>
                                    <p:cond delay="180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par>
                                <p:cTn id="48" presetID="53" presetClass="entr" presetSubtype="16" fill="hold" grpId="0" nodeType="withEffect">
                                  <p:stCondLst>
                                    <p:cond delay="200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p:bldP spid="7" grpId="0" animBg="1"/>
      <p:bldP spid="8" grpId="0"/>
      <p:bldP spid="9" grpId="0" animBg="1"/>
      <p:bldP spid="10" grpId="0"/>
      <p:bldP spid="11" grpId="0" animBg="1"/>
      <p:bldP spid="12"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rot="3498373">
            <a:off x="3916755" y="2194930"/>
            <a:ext cx="2520280" cy="2381217"/>
          </a:xfrm>
          <a:prstGeom prst="rect">
            <a:avLst/>
          </a:prstGeom>
        </p:spPr>
      </p:pic>
      <p:pic>
        <p:nvPicPr>
          <p:cNvPr id="3" name="图片 2"/>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rot="12090250">
            <a:off x="5201580" y="1925909"/>
            <a:ext cx="2520280" cy="2381217"/>
          </a:xfrm>
          <a:prstGeom prst="rect">
            <a:avLst/>
          </a:prstGeom>
        </p:spPr>
      </p:pic>
      <p:pic>
        <p:nvPicPr>
          <p:cNvPr id="4" name="图片 3"/>
          <p:cNvPicPr>
            <a:picLocks noChangeAspect="1"/>
          </p:cNvPicPr>
          <p:nvPr/>
        </p:nvPicPr>
        <p:blipFill>
          <a:blip r:embed="rId1" cstate="print">
            <a:duotone>
              <a:schemeClr val="accent6">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rot="18644275">
            <a:off x="4957172" y="3096163"/>
            <a:ext cx="2520280" cy="2381217"/>
          </a:xfrm>
          <a:prstGeom prst="rect">
            <a:avLst/>
          </a:prstGeom>
        </p:spPr>
      </p:pic>
      <p:sp>
        <p:nvSpPr>
          <p:cNvPr id="5" name="Rectangle 22"/>
          <p:cNvSpPr>
            <a:spLocks noChangeArrowheads="1"/>
          </p:cNvSpPr>
          <p:nvPr/>
        </p:nvSpPr>
        <p:spPr bwMode="auto">
          <a:xfrm>
            <a:off x="7678256" y="2760868"/>
            <a:ext cx="1858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dirty="0">
                <a:solidFill>
                  <a:srgbClr val="829F89"/>
                </a:solidFill>
                <a:latin typeface="华文行楷" charset="0"/>
                <a:ea typeface="宋体" pitchFamily="2" charset="-122"/>
              </a:rPr>
              <a:t> </a:t>
            </a:r>
            <a:r>
              <a:rPr lang="zh-CN" altLang="en-US" dirty="0">
                <a:solidFill>
                  <a:srgbClr val="829F89"/>
                </a:solidFill>
                <a:latin typeface="华文行楷" charset="0"/>
                <a:ea typeface="宋体" pitchFamily="2" charset="-122"/>
              </a:rPr>
              <a:t>点击添加文字</a:t>
            </a:r>
            <a:endParaRPr>
              <a:latin typeface="华文行楷" charset="0"/>
              <a:ea typeface="华文行楷" charset="0"/>
            </a:endParaRPr>
          </a:p>
        </p:txBody>
      </p:sp>
      <p:sp>
        <p:nvSpPr>
          <p:cNvPr id="6" name="Line 11"/>
          <p:cNvSpPr>
            <a:spLocks noChangeShapeType="1"/>
          </p:cNvSpPr>
          <p:nvPr/>
        </p:nvSpPr>
        <p:spPr bwMode="auto">
          <a:xfrm rot="10800000">
            <a:off x="7902889" y="3171702"/>
            <a:ext cx="2108200" cy="0"/>
          </a:xfrm>
          <a:prstGeom prst="line">
            <a:avLst/>
          </a:prstGeom>
          <a:noFill/>
          <a:ln w="19050" cap="rnd">
            <a:solidFill>
              <a:schemeClr val="tx1">
                <a:lumMod val="65000"/>
                <a:lumOff val="35000"/>
              </a:schemeClr>
            </a:solidFill>
            <a:prstDash val="sysDot"/>
            <a:round/>
            <a:headEnd type="triangl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srgbClr val="829F89"/>
              </a:solidFill>
              <a:latin typeface="华文行楷" charset="0"/>
              <a:ea typeface="华文行楷" charset="0"/>
            </a:endParaRPr>
          </a:p>
        </p:txBody>
      </p:sp>
      <p:sp>
        <p:nvSpPr>
          <p:cNvPr id="7" name="Rectangle 22"/>
          <p:cNvSpPr>
            <a:spLocks noChangeArrowheads="1"/>
          </p:cNvSpPr>
          <p:nvPr/>
        </p:nvSpPr>
        <p:spPr bwMode="auto">
          <a:xfrm>
            <a:off x="7462232" y="4578414"/>
            <a:ext cx="1858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dirty="0">
                <a:solidFill>
                  <a:srgbClr val="829F89"/>
                </a:solidFill>
                <a:latin typeface="华文行楷" charset="0"/>
                <a:ea typeface="宋体" pitchFamily="2" charset="-122"/>
              </a:rPr>
              <a:t> </a:t>
            </a:r>
            <a:r>
              <a:rPr lang="zh-CN" altLang="en-US" dirty="0">
                <a:solidFill>
                  <a:srgbClr val="829F89"/>
                </a:solidFill>
                <a:latin typeface="华文行楷" charset="0"/>
                <a:ea typeface="宋体" pitchFamily="2" charset="-122"/>
              </a:rPr>
              <a:t>点击添加文字</a:t>
            </a:r>
            <a:endParaRPr>
              <a:latin typeface="华文行楷" charset="0"/>
              <a:ea typeface="华文行楷" charset="0"/>
            </a:endParaRPr>
          </a:p>
        </p:txBody>
      </p:sp>
      <p:sp>
        <p:nvSpPr>
          <p:cNvPr id="8" name="Line 11"/>
          <p:cNvSpPr>
            <a:spLocks noChangeShapeType="1"/>
          </p:cNvSpPr>
          <p:nvPr/>
        </p:nvSpPr>
        <p:spPr bwMode="auto">
          <a:xfrm rot="10800000">
            <a:off x="7686865" y="4989248"/>
            <a:ext cx="2108200" cy="0"/>
          </a:xfrm>
          <a:prstGeom prst="line">
            <a:avLst/>
          </a:prstGeom>
          <a:noFill/>
          <a:ln w="19050" cap="rnd">
            <a:solidFill>
              <a:schemeClr val="tx1">
                <a:lumMod val="65000"/>
                <a:lumOff val="35000"/>
              </a:schemeClr>
            </a:solidFill>
            <a:prstDash val="sysDot"/>
            <a:round/>
            <a:headEnd type="triangl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srgbClr val="829F89"/>
              </a:solidFill>
              <a:latin typeface="华文行楷" charset="0"/>
              <a:ea typeface="华文行楷" charset="0"/>
            </a:endParaRPr>
          </a:p>
        </p:txBody>
      </p:sp>
      <p:sp>
        <p:nvSpPr>
          <p:cNvPr id="9" name="Line 11"/>
          <p:cNvSpPr>
            <a:spLocks noChangeShapeType="1"/>
          </p:cNvSpPr>
          <p:nvPr/>
        </p:nvSpPr>
        <p:spPr bwMode="auto">
          <a:xfrm rot="10800000" flipH="1">
            <a:off x="1812395" y="3801686"/>
            <a:ext cx="2088232" cy="2"/>
          </a:xfrm>
          <a:prstGeom prst="line">
            <a:avLst/>
          </a:prstGeom>
          <a:noFill/>
          <a:ln w="19050" cap="rnd">
            <a:solidFill>
              <a:schemeClr val="tx1">
                <a:lumMod val="65000"/>
                <a:lumOff val="35000"/>
              </a:schemeClr>
            </a:solidFill>
            <a:prstDash val="sysDot"/>
            <a:round/>
            <a:headEnd type="triangl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srgbClr val="829F89"/>
              </a:solidFill>
              <a:latin typeface="华文行楷" charset="0"/>
              <a:ea typeface="华文行楷" charset="0"/>
            </a:endParaRPr>
          </a:p>
        </p:txBody>
      </p:sp>
      <p:sp>
        <p:nvSpPr>
          <p:cNvPr id="10" name="Rectangle 22"/>
          <p:cNvSpPr>
            <a:spLocks noChangeArrowheads="1"/>
          </p:cNvSpPr>
          <p:nvPr/>
        </p:nvSpPr>
        <p:spPr bwMode="auto">
          <a:xfrm>
            <a:off x="2277656" y="3385538"/>
            <a:ext cx="1858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dirty="0">
                <a:solidFill>
                  <a:srgbClr val="829F89"/>
                </a:solidFill>
                <a:latin typeface="华文行楷" charset="0"/>
                <a:ea typeface="宋体" pitchFamily="2" charset="-122"/>
              </a:rPr>
              <a:t> </a:t>
            </a:r>
            <a:r>
              <a:rPr lang="zh-CN" altLang="en-US" dirty="0">
                <a:solidFill>
                  <a:srgbClr val="829F89"/>
                </a:solidFill>
                <a:latin typeface="华文行楷" charset="0"/>
                <a:ea typeface="宋体" pitchFamily="2" charset="-122"/>
              </a:rPr>
              <a:t>点击添加文字</a:t>
            </a:r>
            <a:endParaRPr>
              <a:latin typeface="华文行楷" charset="0"/>
              <a:ea typeface="华文行楷" charset="0"/>
            </a:endParaRPr>
          </a:p>
        </p:txBody>
      </p:sp>
      <p:sp>
        <p:nvSpPr>
          <p:cNvPr id="11" name="TextBox 10"/>
          <p:cNvSpPr txBox="1"/>
          <p:nvPr/>
        </p:nvSpPr>
        <p:spPr>
          <a:xfrm>
            <a:off x="4328903" y="3091840"/>
            <a:ext cx="829073" cy="477054"/>
          </a:xfrm>
          <a:prstGeom prst="rect">
            <a:avLst/>
          </a:prstGeom>
          <a:noFill/>
        </p:spPr>
        <p:txBody>
          <a:bodyPr wrap="none" rtlCol="0">
            <a:spAutoFit/>
          </a:bodyPr>
          <a:lstStyle/>
          <a:p>
            <a:r>
              <a:rPr lang="zh-CN" altLang="en-US" sz="2500" b="1" dirty="0">
                <a:solidFill>
                  <a:srgbClr val="829F89"/>
                </a:solidFill>
                <a:latin typeface="华文行楷" charset="0"/>
                <a:ea typeface="华文行楷" charset="0"/>
              </a:rPr>
              <a:t>文本</a:t>
            </a:r>
            <a:endParaRPr>
              <a:latin typeface="华文行楷" charset="0"/>
              <a:ea typeface="华文行楷" charset="0"/>
            </a:endParaRPr>
          </a:p>
        </p:txBody>
      </p:sp>
      <p:sp>
        <p:nvSpPr>
          <p:cNvPr id="12" name="TextBox 11"/>
          <p:cNvSpPr txBox="1"/>
          <p:nvPr/>
        </p:nvSpPr>
        <p:spPr>
          <a:xfrm>
            <a:off x="6310104" y="2583237"/>
            <a:ext cx="829073" cy="477054"/>
          </a:xfrm>
          <a:prstGeom prst="rect">
            <a:avLst/>
          </a:prstGeom>
          <a:noFill/>
        </p:spPr>
        <p:txBody>
          <a:bodyPr wrap="none" rtlCol="0">
            <a:spAutoFit/>
          </a:bodyPr>
          <a:lstStyle/>
          <a:p>
            <a:r>
              <a:rPr lang="zh-CN" altLang="en-US" sz="2500" b="1" dirty="0">
                <a:solidFill>
                  <a:srgbClr val="829F89"/>
                </a:solidFill>
                <a:latin typeface="华文行楷" charset="0"/>
                <a:ea typeface="华文行楷" charset="0"/>
              </a:rPr>
              <a:t>文本</a:t>
            </a:r>
            <a:endParaRPr>
              <a:latin typeface="华文行楷" charset="0"/>
              <a:ea typeface="华文行楷" charset="0"/>
            </a:endParaRPr>
          </a:p>
        </p:txBody>
      </p:sp>
      <p:sp>
        <p:nvSpPr>
          <p:cNvPr id="13" name="TextBox 12"/>
          <p:cNvSpPr txBox="1"/>
          <p:nvPr/>
        </p:nvSpPr>
        <p:spPr>
          <a:xfrm>
            <a:off x="5886791" y="4468072"/>
            <a:ext cx="829073" cy="477054"/>
          </a:xfrm>
          <a:prstGeom prst="rect">
            <a:avLst/>
          </a:prstGeom>
          <a:noFill/>
        </p:spPr>
        <p:txBody>
          <a:bodyPr wrap="none" rtlCol="0">
            <a:spAutoFit/>
          </a:bodyPr>
          <a:lstStyle/>
          <a:p>
            <a:r>
              <a:rPr lang="zh-CN" altLang="en-US" sz="2500" b="1" dirty="0">
                <a:solidFill>
                  <a:srgbClr val="829F89"/>
                </a:solidFill>
                <a:latin typeface="华文行楷" charset="0"/>
                <a:ea typeface="华文行楷" charset="0"/>
              </a:rPr>
              <a:t>文本</a:t>
            </a:r>
            <a:endParaRPr>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slide(fromLeft)">
                                      <p:cBhvr>
                                        <p:cTn id="54" dur="10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slide(fromLeft)">
                                      <p:cBhvr>
                                        <p:cTn id="64" dur="10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right)">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slide(fromLeft)">
                                      <p:cBhvr>
                                        <p:cTn id="7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animBg="1"/>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46968" y="217714"/>
            <a:ext cx="4822371" cy="4822371"/>
          </a:xfrm>
          <a:prstGeom prst="rect">
            <a:avLst/>
          </a:prstGeom>
        </p:spPr>
      </p:pic>
      <p:pic>
        <p:nvPicPr>
          <p:cNvPr id="7" name="图片 6" descr="图片包含 餐桌&#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0109" y="587828"/>
            <a:ext cx="4096090" cy="539309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6166" y="4257583"/>
            <a:ext cx="2095834" cy="2817845"/>
          </a:xfrm>
          <a:prstGeom prst="rect">
            <a:avLst/>
          </a:prstGeom>
        </p:spPr>
      </p:pic>
      <p:pic>
        <p:nvPicPr>
          <p:cNvPr id="11" name="图片 1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49722" b="30476"/>
          <a:stretch>
            <a:fillRect/>
          </a:stretch>
        </p:blipFill>
        <p:spPr>
          <a:xfrm>
            <a:off x="0" y="3900196"/>
            <a:ext cx="2790281" cy="2957804"/>
          </a:xfrm>
          <a:prstGeom prst="rect">
            <a:avLst/>
          </a:prstGeom>
        </p:spPr>
      </p:pic>
      <p:sp>
        <p:nvSpPr>
          <p:cNvPr id="2" name="文本框 1"/>
          <p:cNvSpPr txBox="1"/>
          <p:nvPr/>
        </p:nvSpPr>
        <p:spPr>
          <a:xfrm>
            <a:off x="5635575" y="1179082"/>
            <a:ext cx="1107996" cy="3170099"/>
          </a:xfrm>
          <a:prstGeom prst="rect">
            <a:avLst/>
          </a:prstGeom>
          <a:noFill/>
        </p:spPr>
        <p:txBody>
          <a:bodyPr vert="eaVert" wrap="none" rtlCol="0">
            <a:spAutoFit/>
          </a:bodyPr>
          <a:lstStyle/>
          <a:p>
            <a:r>
              <a:rPr lang="zh-CN" altLang="en-US" sz="6000" b="1" dirty="0">
                <a:ln w="28575">
                  <a:solidFill>
                    <a:schemeClr val="bg1"/>
                  </a:solidFill>
                </a:ln>
                <a:solidFill>
                  <a:srgbClr val="526342"/>
                </a:solidFill>
                <a:latin typeface="华文行楷" charset="0"/>
                <a:ea typeface="华文行楷" charset="0"/>
              </a:rPr>
              <a:t>谢谢聆听</a:t>
            </a:r>
            <a:endParaRPr>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56838" y="789106"/>
            <a:ext cx="4822371" cy="4822371"/>
          </a:xfrm>
          <a:prstGeom prst="rect">
            <a:avLst/>
          </a:prstGeom>
        </p:spPr>
      </p:pic>
      <p:pic>
        <p:nvPicPr>
          <p:cNvPr id="4" name="图片 3" descr="图片包含 鲜花, 餐桌, 室内, 花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042" y="1296954"/>
            <a:ext cx="3815962" cy="5246302"/>
          </a:xfrm>
          <a:prstGeom prst="rect">
            <a:avLst/>
          </a:prstGeom>
        </p:spPr>
      </p:pic>
      <p:grpSp>
        <p:nvGrpSpPr>
          <p:cNvPr id="5" name="组合 4"/>
          <p:cNvGrpSpPr/>
          <p:nvPr/>
        </p:nvGrpSpPr>
        <p:grpSpPr>
          <a:xfrm>
            <a:off x="776331" y="600609"/>
            <a:ext cx="1392689" cy="1392689"/>
            <a:chOff x="944111" y="2203578"/>
            <a:chExt cx="1392689" cy="1392689"/>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111" y="2203578"/>
              <a:ext cx="1392689" cy="1392689"/>
            </a:xfrm>
            <a:prstGeom prst="rect">
              <a:avLst/>
            </a:prstGeom>
          </p:spPr>
        </p:pic>
        <p:sp>
          <p:nvSpPr>
            <p:cNvPr id="7" name="文本框 6"/>
            <p:cNvSpPr txBox="1"/>
            <p:nvPr/>
          </p:nvSpPr>
          <p:spPr>
            <a:xfrm>
              <a:off x="1195640"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壹</a:t>
              </a:r>
              <a:endParaRPr>
                <a:latin typeface="华文行楷" charset="0"/>
                <a:ea typeface="华文行楷" charset="0"/>
              </a:endParaRPr>
            </a:p>
          </p:txBody>
        </p:sp>
      </p:grpSp>
      <p:sp>
        <p:nvSpPr>
          <p:cNvPr id="8" name="矩形 7"/>
          <p:cNvSpPr/>
          <p:nvPr/>
        </p:nvSpPr>
        <p:spPr>
          <a:xfrm>
            <a:off x="2169020" y="2463833"/>
            <a:ext cx="4247317" cy="1814552"/>
          </a:xfrm>
          <a:prstGeom prst="rect">
            <a:avLst/>
          </a:prstGeom>
        </p:spPr>
        <p:txBody>
          <a:bodyPr vert="eaVert" wrap="square">
            <a:spAutoFit/>
          </a:bodyPr>
          <a:lstStyle/>
          <a:p>
            <a:pPr>
              <a:lnSpc>
                <a:spcPct val="200000"/>
              </a:lnSpc>
            </a:pPr>
            <a:r>
              <a:rPr lang="zh-CN" altLang="en-US" sz="1200" dirty="0">
                <a:solidFill>
                  <a:schemeClr val="bg1">
                    <a:lumMod val="50000"/>
                  </a:schemeClr>
                </a:solidFill>
                <a:latin typeface="微软雅黑" pitchFamily="34" charset="-122"/>
                <a:ea typeface="微软雅黑" pitchFamily="34" charset="-122"/>
              </a:rPr>
              <a:t>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a:t>
            </a:r>
            <a:endParaRPr>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41571" y="2314218"/>
            <a:ext cx="3271838" cy="2843213"/>
            <a:chOff x="1149292" y="1735378"/>
            <a:chExt cx="3271838" cy="2843213"/>
          </a:xfrm>
        </p:grpSpPr>
        <p:grpSp>
          <p:nvGrpSpPr>
            <p:cNvPr id="3" name="组合 2"/>
            <p:cNvGrpSpPr/>
            <p:nvPr/>
          </p:nvGrpSpPr>
          <p:grpSpPr>
            <a:xfrm>
              <a:off x="1149292" y="1735378"/>
              <a:ext cx="3271838" cy="2843213"/>
              <a:chOff x="0" y="1602870"/>
              <a:chExt cx="4362450" cy="3790951"/>
            </a:xfrm>
          </p:grpSpPr>
          <p:pic>
            <p:nvPicPr>
              <p:cNvPr id="5" name="图片 4"/>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10000"/>
                        </a14:imgEffect>
                        <a14:imgEffect>
                          <a14:saturation sat="50000"/>
                        </a14:imgEffect>
                      </a14:imgLayer>
                    </a14:imgProps>
                  </a:ext>
                  <a:ext uri="{28A0092B-C50C-407E-A947-70E740481C1C}">
                    <a14:useLocalDpi xmlns:a14="http://schemas.microsoft.com/office/drawing/2010/main" val="0"/>
                  </a:ext>
                </a:extLst>
              </a:blip>
              <a:srcRect l="9595" t="22727" r="20309" b="16358"/>
              <a:stretch>
                <a:fillRect/>
              </a:stretch>
            </p:blipFill>
            <p:spPr>
              <a:xfrm>
                <a:off x="0" y="1602870"/>
                <a:ext cx="4362450" cy="3790951"/>
              </a:xfrm>
              <a:prstGeom prst="rect">
                <a:avLst/>
              </a:prstGeom>
            </p:spPr>
          </p:pic>
          <p:graphicFrame>
            <p:nvGraphicFramePr>
              <p:cNvPr id="6" name="图表 5"/>
              <p:cNvGraphicFramePr/>
              <p:nvPr/>
            </p:nvGraphicFramePr>
            <p:xfrm>
              <a:off x="201849" y="1972434"/>
              <a:ext cx="3692554" cy="2461700"/>
            </p:xfrm>
            <a:graphic>
              <a:graphicData uri="http://schemas.openxmlformats.org/drawingml/2006/chart">
                <c:chart xmlns:c="http://schemas.openxmlformats.org/drawingml/2006/chart" xmlns:r="http://schemas.openxmlformats.org/officeDocument/2006/relationships" r:id="rId1"/>
              </a:graphicData>
            </a:graphic>
          </p:graphicFrame>
        </p:grpSp>
        <p:sp>
          <p:nvSpPr>
            <p:cNvPr id="4" name="文本框 3"/>
            <p:cNvSpPr txBox="1"/>
            <p:nvPr/>
          </p:nvSpPr>
          <p:spPr>
            <a:xfrm>
              <a:off x="2234837" y="2654451"/>
              <a:ext cx="1015022" cy="715581"/>
            </a:xfrm>
            <a:prstGeom prst="rect">
              <a:avLst/>
            </a:prstGeom>
            <a:noFill/>
          </p:spPr>
          <p:txBody>
            <a:bodyPr wrap="none" rtlCol="0">
              <a:spAutoFit/>
            </a:bodyPr>
            <a:lstStyle/>
            <a:p>
              <a:pPr algn="ctr"/>
              <a:r>
                <a:rPr lang="en-US" altLang="zh-CN" sz="4050" dirty="0">
                  <a:solidFill>
                    <a:schemeClr val="bg1"/>
                  </a:solidFill>
                  <a:latin typeface="微软雅黑 Light" pitchFamily="34" charset="-122"/>
                  <a:ea typeface="微软雅黑 Light" pitchFamily="34" charset="-122"/>
                </a:rPr>
                <a:t>75</a:t>
              </a:r>
              <a:r>
                <a:rPr lang="en-US" altLang="zh-CN" sz="2400" dirty="0">
                  <a:solidFill>
                    <a:schemeClr val="bg1"/>
                  </a:solidFill>
                  <a:latin typeface="微软雅黑 Light" pitchFamily="34" charset="-122"/>
                  <a:ea typeface="微软雅黑 Light" pitchFamily="34" charset="-122"/>
                </a:rPr>
                <a:t>%</a:t>
              </a:r>
              <a:endParaRPr lang="zh-CN" altLang="en-US" sz="2400" dirty="0">
                <a:solidFill>
                  <a:schemeClr val="bg1"/>
                </a:solidFill>
                <a:latin typeface="微软雅黑 Light" pitchFamily="34" charset="-122"/>
                <a:ea typeface="微软雅黑 Light" pitchFamily="34" charset="-122"/>
              </a:endParaRPr>
            </a:p>
          </p:txBody>
        </p:sp>
      </p:grpSp>
      <p:grpSp>
        <p:nvGrpSpPr>
          <p:cNvPr id="7" name="组合 6"/>
          <p:cNvGrpSpPr/>
          <p:nvPr/>
        </p:nvGrpSpPr>
        <p:grpSpPr>
          <a:xfrm>
            <a:off x="4456037" y="1588522"/>
            <a:ext cx="2769416" cy="3497472"/>
            <a:chOff x="4346748" y="1019422"/>
            <a:chExt cx="2769416" cy="3497472"/>
          </a:xfrm>
        </p:grpSpPr>
        <p:pic>
          <p:nvPicPr>
            <p:cNvPr id="8" name="图片 7"/>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10000"/>
                      </a14:imgEffect>
                      <a14:imgEffect>
                        <a14:colorTemperature colorTemp="1500"/>
                      </a14:imgEffect>
                      <a14:imgEffect>
                        <a14:saturation sat="50000"/>
                      </a14:imgEffect>
                    </a14:imgLayer>
                  </a14:imgProps>
                </a:ext>
                <a:ext uri="{28A0092B-C50C-407E-A947-70E740481C1C}">
                  <a14:useLocalDpi xmlns:a14="http://schemas.microsoft.com/office/drawing/2010/main" val="0"/>
                </a:ext>
              </a:extLst>
            </a:blip>
            <a:srcRect l="14193" t="15150" r="12570" b="25140"/>
            <a:stretch>
              <a:fillRect/>
            </a:stretch>
          </p:blipFill>
          <p:spPr>
            <a:xfrm rot="16200000">
              <a:off x="3993177" y="1445753"/>
              <a:ext cx="3497472" cy="2644809"/>
            </a:xfrm>
            <a:prstGeom prst="rect">
              <a:avLst/>
            </a:prstGeom>
          </p:spPr>
        </p:pic>
        <p:graphicFrame>
          <p:nvGraphicFramePr>
            <p:cNvPr id="9" name="图表 8"/>
            <p:cNvGraphicFramePr/>
            <p:nvPr/>
          </p:nvGraphicFramePr>
          <p:xfrm>
            <a:off x="4346748" y="2012550"/>
            <a:ext cx="2769416" cy="1846275"/>
          </p:xfrm>
          <a:graphic>
            <a:graphicData uri="http://schemas.openxmlformats.org/drawingml/2006/chart">
              <c:chart xmlns:c="http://schemas.openxmlformats.org/drawingml/2006/chart" xmlns:r="http://schemas.openxmlformats.org/officeDocument/2006/relationships" r:id="rId2"/>
            </a:graphicData>
          </a:graphic>
        </p:graphicFrame>
        <p:sp>
          <p:nvSpPr>
            <p:cNvPr id="10" name="文本框 9"/>
            <p:cNvSpPr txBox="1"/>
            <p:nvPr/>
          </p:nvSpPr>
          <p:spPr>
            <a:xfrm>
              <a:off x="5276483" y="2654451"/>
              <a:ext cx="1023037" cy="715581"/>
            </a:xfrm>
            <a:prstGeom prst="rect">
              <a:avLst/>
            </a:prstGeom>
            <a:noFill/>
          </p:spPr>
          <p:txBody>
            <a:bodyPr wrap="none" rtlCol="0">
              <a:spAutoFit/>
            </a:bodyPr>
            <a:lstStyle/>
            <a:p>
              <a:pPr algn="ctr"/>
              <a:r>
                <a:rPr lang="en-US" altLang="zh-CN" sz="4050" dirty="0">
                  <a:solidFill>
                    <a:schemeClr val="bg1"/>
                  </a:solidFill>
                  <a:latin typeface="微软雅黑 Light" pitchFamily="34" charset="-122"/>
                  <a:ea typeface="微软雅黑 Light" pitchFamily="34" charset="-122"/>
                </a:rPr>
                <a:t>60</a:t>
              </a:r>
              <a:r>
                <a:rPr lang="en-US" altLang="zh-CN" sz="2400" dirty="0">
                  <a:solidFill>
                    <a:schemeClr val="bg1"/>
                  </a:solidFill>
                  <a:latin typeface="微软雅黑 Light" pitchFamily="34" charset="-122"/>
                  <a:ea typeface="微软雅黑 Light" pitchFamily="34" charset="-122"/>
                </a:rPr>
                <a:t>%</a:t>
              </a:r>
              <a:endParaRPr lang="zh-CN" altLang="en-US" sz="2400" dirty="0">
                <a:solidFill>
                  <a:schemeClr val="bg1"/>
                </a:solidFill>
                <a:latin typeface="微软雅黑 Light" pitchFamily="34" charset="-122"/>
                <a:ea typeface="微软雅黑 Light" pitchFamily="34" charset="-122"/>
              </a:endParaRPr>
            </a:p>
          </p:txBody>
        </p:sp>
      </p:grpSp>
      <p:grpSp>
        <p:nvGrpSpPr>
          <p:cNvPr id="11" name="组合 10"/>
          <p:cNvGrpSpPr/>
          <p:nvPr/>
        </p:nvGrpSpPr>
        <p:grpSpPr>
          <a:xfrm>
            <a:off x="7385196" y="1828443"/>
            <a:ext cx="3128963" cy="3257551"/>
            <a:chOff x="7292917" y="1249603"/>
            <a:chExt cx="3128963" cy="3257551"/>
          </a:xfrm>
        </p:grpSpPr>
        <p:pic>
          <p:nvPicPr>
            <p:cNvPr id="12" name="图片 11"/>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10000"/>
                      </a14:imgEffect>
                      <a14:imgEffect>
                        <a14:colorTemperature colorTemp="4671"/>
                      </a14:imgEffect>
                      <a14:imgEffect>
                        <a14:saturation sat="10000"/>
                      </a14:imgEffect>
                    </a14:imgLayer>
                  </a14:imgProps>
                </a:ext>
                <a:ext uri="{28A0092B-C50C-407E-A947-70E740481C1C}">
                  <a14:useLocalDpi xmlns:a14="http://schemas.microsoft.com/office/drawing/2010/main" val="0"/>
                </a:ext>
              </a:extLst>
            </a:blip>
            <a:srcRect l="15159" t="17415" r="18334" b="13346"/>
            <a:stretch>
              <a:fillRect/>
            </a:stretch>
          </p:blipFill>
          <p:spPr>
            <a:xfrm>
              <a:off x="7292917" y="1249603"/>
              <a:ext cx="3128963" cy="3257551"/>
            </a:xfrm>
            <a:prstGeom prst="rect">
              <a:avLst/>
            </a:prstGeom>
          </p:spPr>
        </p:pic>
        <p:graphicFrame>
          <p:nvGraphicFramePr>
            <p:cNvPr id="13" name="图表 12"/>
            <p:cNvGraphicFramePr/>
            <p:nvPr/>
          </p:nvGraphicFramePr>
          <p:xfrm>
            <a:off x="7392819" y="2012551"/>
            <a:ext cx="2769416" cy="1846275"/>
          </p:xfrm>
          <a:graphic>
            <a:graphicData uri="http://schemas.openxmlformats.org/drawingml/2006/chart">
              <c:chart xmlns:c="http://schemas.openxmlformats.org/drawingml/2006/chart" xmlns:r="http://schemas.openxmlformats.org/officeDocument/2006/relationships" r:id="rId3"/>
            </a:graphicData>
          </a:graphic>
        </p:graphicFrame>
        <p:sp>
          <p:nvSpPr>
            <p:cNvPr id="14" name="文本框 13"/>
            <p:cNvSpPr txBox="1"/>
            <p:nvPr/>
          </p:nvSpPr>
          <p:spPr>
            <a:xfrm>
              <a:off x="8317328" y="2654451"/>
              <a:ext cx="1032655" cy="715581"/>
            </a:xfrm>
            <a:prstGeom prst="rect">
              <a:avLst/>
            </a:prstGeom>
            <a:noFill/>
          </p:spPr>
          <p:txBody>
            <a:bodyPr wrap="none" rtlCol="0">
              <a:spAutoFit/>
            </a:bodyPr>
            <a:lstStyle/>
            <a:p>
              <a:pPr algn="ctr"/>
              <a:r>
                <a:rPr lang="en-US" altLang="zh-CN" sz="4050" dirty="0">
                  <a:solidFill>
                    <a:schemeClr val="bg1"/>
                  </a:solidFill>
                  <a:latin typeface="微软雅黑 Light" pitchFamily="34" charset="-122"/>
                  <a:ea typeface="微软雅黑 Light" pitchFamily="34" charset="-122"/>
                </a:rPr>
                <a:t>45</a:t>
              </a:r>
              <a:r>
                <a:rPr lang="en-US" altLang="zh-CN" sz="2400" dirty="0">
                  <a:solidFill>
                    <a:schemeClr val="bg1"/>
                  </a:solidFill>
                  <a:latin typeface="微软雅黑 Light" pitchFamily="34" charset="-122"/>
                  <a:ea typeface="微软雅黑 Light" pitchFamily="34" charset="-122"/>
                </a:rPr>
                <a:t>%</a:t>
              </a:r>
              <a:endParaRPr lang="zh-CN" altLang="en-US" sz="2400" dirty="0">
                <a:solidFill>
                  <a:schemeClr val="bg1"/>
                </a:solidFill>
                <a:latin typeface="微软雅黑 Light" pitchFamily="34" charset="-122"/>
                <a:ea typeface="微软雅黑 Light" pitchFamily="34" charset="-122"/>
              </a:endParaRPr>
            </a:p>
          </p:txBody>
        </p:sp>
      </p:grpSp>
      <p:sp>
        <p:nvSpPr>
          <p:cNvPr id="15" name="矩形 14"/>
          <p:cNvSpPr/>
          <p:nvPr/>
        </p:nvSpPr>
        <p:spPr>
          <a:xfrm>
            <a:off x="2014906" y="4833313"/>
            <a:ext cx="1525520" cy="1015663"/>
          </a:xfrm>
          <a:prstGeom prst="rect">
            <a:avLst/>
          </a:prstGeom>
        </p:spPr>
        <p:txBody>
          <a:bodyPr wrap="square">
            <a:spAutoFit/>
          </a:bodyPr>
          <a:lstStyle/>
          <a:p>
            <a:r>
              <a:rPr lang="zh-CN" altLang="en-US" sz="1200" dirty="0">
                <a:solidFill>
                  <a:schemeClr val="bg1">
                    <a:lumMod val="50000"/>
                  </a:schemeClr>
                </a:solidFill>
                <a:latin typeface="微软雅黑" pitchFamily="34" charset="-122"/>
                <a:ea typeface="微软雅黑" pitchFamily="34" charset="-122"/>
              </a:rPr>
              <a:t>请在此处添加详细描述文本，尽量与标题文本语言风格相符合，语言描述尽量简洁生动。</a:t>
            </a:r>
            <a:endParaRPr lang="zh-CN" altLang="en-US" sz="1200" dirty="0">
              <a:latin typeface="华文行楷" charset="0"/>
              <a:ea typeface="华文行楷" charset="0"/>
            </a:endParaRPr>
          </a:p>
        </p:txBody>
      </p:sp>
      <p:sp>
        <p:nvSpPr>
          <p:cNvPr id="16" name="矩形 15"/>
          <p:cNvSpPr/>
          <p:nvPr/>
        </p:nvSpPr>
        <p:spPr>
          <a:xfrm>
            <a:off x="5017045" y="4826178"/>
            <a:ext cx="1525520" cy="1015663"/>
          </a:xfrm>
          <a:prstGeom prst="rect">
            <a:avLst/>
          </a:prstGeom>
        </p:spPr>
        <p:txBody>
          <a:bodyPr wrap="square">
            <a:spAutoFit/>
          </a:bodyPr>
          <a:lstStyle/>
          <a:p>
            <a:r>
              <a:rPr lang="zh-CN" altLang="en-US" sz="1200" dirty="0">
                <a:solidFill>
                  <a:schemeClr val="bg1">
                    <a:lumMod val="50000"/>
                  </a:schemeClr>
                </a:solidFill>
                <a:latin typeface="微软雅黑" pitchFamily="34" charset="-122"/>
                <a:ea typeface="微软雅黑" pitchFamily="34" charset="-122"/>
              </a:rPr>
              <a:t>请在此处添加详细描述文本，尽量与标题文本语言风格相符合，语言描述尽量简洁生动。</a:t>
            </a:r>
            <a:endParaRPr lang="zh-CN" altLang="en-US" sz="1200" dirty="0">
              <a:latin typeface="华文行楷" charset="0"/>
              <a:ea typeface="华文行楷" charset="0"/>
            </a:endParaRPr>
          </a:p>
        </p:txBody>
      </p:sp>
      <p:sp>
        <p:nvSpPr>
          <p:cNvPr id="17" name="矩形 16"/>
          <p:cNvSpPr/>
          <p:nvPr/>
        </p:nvSpPr>
        <p:spPr>
          <a:xfrm>
            <a:off x="8107046" y="4841158"/>
            <a:ext cx="1525520" cy="1015663"/>
          </a:xfrm>
          <a:prstGeom prst="rect">
            <a:avLst/>
          </a:prstGeom>
        </p:spPr>
        <p:txBody>
          <a:bodyPr wrap="square">
            <a:spAutoFit/>
          </a:bodyPr>
          <a:lstStyle/>
          <a:p>
            <a:r>
              <a:rPr lang="zh-CN" altLang="en-US" sz="1200" dirty="0">
                <a:solidFill>
                  <a:schemeClr val="bg1">
                    <a:lumMod val="50000"/>
                  </a:schemeClr>
                </a:solidFill>
                <a:latin typeface="微软雅黑" pitchFamily="34" charset="-122"/>
                <a:ea typeface="微软雅黑" pitchFamily="34" charset="-122"/>
              </a:rPr>
              <a:t>请在此处添加详细描述文本，尽量与标题文本语言风格相符合，语言描述尽量简洁生动。</a:t>
            </a:r>
            <a:endParaRPr lang="zh-CN" altLang="en-US" sz="1200" dirty="0">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contrast="20000"/>
                    </a14:imgEffect>
                    <a14:imgEffect>
                      <a14:colorTemperature colorTemp="9794"/>
                    </a14:imgEffect>
                    <a14:imgEffect>
                      <a14:saturation sat="148000"/>
                    </a14:imgEffect>
                  </a14:imgLayer>
                </a14:imgProps>
              </a:ext>
              <a:ext uri="{28A0092B-C50C-407E-A947-70E740481C1C}">
                <a14:useLocalDpi xmlns:a14="http://schemas.microsoft.com/office/drawing/2010/main" val="0"/>
              </a:ext>
            </a:extLst>
          </a:blip>
          <a:stretch>
            <a:fillRect/>
          </a:stretch>
        </p:blipFill>
        <p:spPr>
          <a:xfrm>
            <a:off x="542181" y="1731911"/>
            <a:ext cx="4897040" cy="4060144"/>
          </a:xfrm>
          <a:prstGeom prst="rect">
            <a:avLst/>
          </a:prstGeom>
        </p:spPr>
      </p:pic>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6000"/>
                    </a14:imgEffect>
                  </a14:imgLayer>
                </a14:imgProps>
              </a:ext>
              <a:ext uri="{28A0092B-C50C-407E-A947-70E740481C1C}">
                <a14:useLocalDpi xmlns:a14="http://schemas.microsoft.com/office/drawing/2010/main" val="0"/>
              </a:ext>
            </a:extLst>
          </a:blip>
          <a:stretch>
            <a:fillRect/>
          </a:stretch>
        </p:blipFill>
        <p:spPr>
          <a:xfrm>
            <a:off x="3620320" y="4358155"/>
            <a:ext cx="493095" cy="493095"/>
          </a:xfrm>
          <a:prstGeom prst="rect">
            <a:avLst/>
          </a:prstGeom>
          <a:effectLst/>
        </p:spPr>
      </p:pic>
      <p:pic>
        <p:nvPicPr>
          <p:cNvPr id="4" name="图片 3"/>
          <p:cNvPicPr>
            <a:picLocks noChangeAspect="1"/>
          </p:cNvPicPr>
          <p:nvPr/>
        </p:nvPicPr>
        <p:blipFill>
          <a:blip r:embed="rId5" cstate="print">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tretch>
            <a:fillRect/>
          </a:stretch>
        </p:blipFill>
        <p:spPr>
          <a:xfrm flipH="1">
            <a:off x="4113415" y="3761983"/>
            <a:ext cx="493095" cy="493095"/>
          </a:xfrm>
          <a:prstGeom prst="rect">
            <a:avLst/>
          </a:prstGeom>
          <a:effectLst/>
        </p:spPr>
      </p:pic>
      <p:pic>
        <p:nvPicPr>
          <p:cNvPr id="5" name="图片 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56000"/>
                    </a14:imgEffect>
                  </a14:imgLayer>
                </a14:imgProps>
              </a:ext>
              <a:ext uri="{28A0092B-C50C-407E-A947-70E740481C1C}">
                <a14:useLocalDpi xmlns:a14="http://schemas.microsoft.com/office/drawing/2010/main" val="0"/>
              </a:ext>
            </a:extLst>
          </a:blip>
          <a:stretch>
            <a:fillRect/>
          </a:stretch>
        </p:blipFill>
        <p:spPr>
          <a:xfrm>
            <a:off x="3796775" y="3370613"/>
            <a:ext cx="435982" cy="435982"/>
          </a:xfrm>
          <a:prstGeom prst="rect">
            <a:avLst/>
          </a:prstGeom>
          <a:effectLst/>
        </p:spPr>
      </p:pic>
      <p:grpSp>
        <p:nvGrpSpPr>
          <p:cNvPr id="6" name="组合 5"/>
          <p:cNvGrpSpPr/>
          <p:nvPr/>
        </p:nvGrpSpPr>
        <p:grpSpPr>
          <a:xfrm>
            <a:off x="7284114" y="2081932"/>
            <a:ext cx="3594355" cy="927827"/>
            <a:chOff x="6587827" y="1469535"/>
            <a:chExt cx="3594355" cy="927827"/>
          </a:xfrm>
        </p:grpSpPr>
        <p:grpSp>
          <p:nvGrpSpPr>
            <p:cNvPr id="7" name="组合 6"/>
            <p:cNvGrpSpPr/>
            <p:nvPr/>
          </p:nvGrpSpPr>
          <p:grpSpPr>
            <a:xfrm>
              <a:off x="6587827" y="1469535"/>
              <a:ext cx="1046335" cy="927827"/>
              <a:chOff x="6827969" y="1584729"/>
              <a:chExt cx="1395113" cy="1237103"/>
            </a:xfrm>
          </p:grpSpPr>
          <p:pic>
            <p:nvPicPr>
              <p:cNvPr id="9" name="图片 8"/>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6827969" y="1584729"/>
                <a:ext cx="1395113" cy="1237103"/>
              </a:xfrm>
              <a:prstGeom prst="rect">
                <a:avLst/>
              </a:prstGeom>
            </p:spPr>
          </p:pic>
          <p:sp>
            <p:nvSpPr>
              <p:cNvPr id="10" name="文本框 23"/>
              <p:cNvSpPr txBox="1">
                <a:spLocks noChangeArrowheads="1"/>
              </p:cNvSpPr>
              <p:nvPr/>
            </p:nvSpPr>
            <p:spPr bwMode="auto">
              <a:xfrm>
                <a:off x="7012089" y="1722298"/>
                <a:ext cx="10541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微软雅黑 Light" pitchFamily="34" charset="-122"/>
                    <a:ea typeface="微软雅黑 Light" pitchFamily="34" charset="-122"/>
                  </a:defRPr>
                </a:lvl1pPr>
                <a:lvl2pPr marL="742950" indent="-285750">
                  <a:lnSpc>
                    <a:spcPct val="90000"/>
                  </a:lnSpc>
                  <a:spcBef>
                    <a:spcPts val="500"/>
                  </a:spcBef>
                  <a:buFont typeface="Arial" pitchFamily="34" charset="0"/>
                  <a:buChar char="•"/>
                  <a:defRPr sz="2400">
                    <a:solidFill>
                      <a:schemeClr val="tx1"/>
                    </a:solidFill>
                    <a:latin typeface="微软雅黑 Light" pitchFamily="34" charset="-122"/>
                    <a:ea typeface="微软雅黑 Light" pitchFamily="34" charset="-122"/>
                  </a:defRPr>
                </a:lvl2pPr>
                <a:lvl3pPr marL="1143000" indent="-228600">
                  <a:lnSpc>
                    <a:spcPct val="90000"/>
                  </a:lnSpc>
                  <a:spcBef>
                    <a:spcPts val="500"/>
                  </a:spcBef>
                  <a:buFont typeface="Arial" pitchFamily="34" charset="0"/>
                  <a:buChar char="•"/>
                  <a:defRPr sz="2000">
                    <a:solidFill>
                      <a:schemeClr val="tx1"/>
                    </a:solidFill>
                    <a:latin typeface="微软雅黑 Light" pitchFamily="34" charset="-122"/>
                    <a:ea typeface="微软雅黑 Light" pitchFamily="34" charset="-122"/>
                  </a:defRPr>
                </a:lvl3pPr>
                <a:lvl4pPr marL="16002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4pPr>
                <a:lvl5pPr marL="20574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9pPr>
              </a:lstStyle>
              <a:p>
                <a:pPr algn="ctr" eaLnBrk="1" hangingPunct="1">
                  <a:lnSpc>
                    <a:spcPct val="100000"/>
                  </a:lnSpc>
                  <a:spcBef>
                    <a:spcPct val="0"/>
                  </a:spcBef>
                  <a:buFont typeface="Arial" pitchFamily="34" charset="0"/>
                  <a:buNone/>
                </a:pPr>
                <a:r>
                  <a:rPr lang="en-US" altLang="zh-CN" sz="3000" dirty="0">
                    <a:solidFill>
                      <a:schemeClr val="bg1"/>
                    </a:solidFill>
                    <a:latin typeface="Century Gothic" pitchFamily="34" charset="0"/>
                  </a:rPr>
                  <a:t>79</a:t>
                </a:r>
                <a:r>
                  <a:rPr lang="en-US" altLang="zh-CN" sz="1800" dirty="0">
                    <a:solidFill>
                      <a:schemeClr val="bg1"/>
                    </a:solidFill>
                    <a:latin typeface="Century Gothic" pitchFamily="34" charset="0"/>
                  </a:rPr>
                  <a:t>%</a:t>
                </a:r>
                <a:endParaRPr lang="zh-CN" altLang="en-US" sz="1800" dirty="0">
                  <a:solidFill>
                    <a:schemeClr val="bg1"/>
                  </a:solidFill>
                  <a:latin typeface="Century Gothic" pitchFamily="34" charset="0"/>
                </a:endParaRPr>
              </a:p>
            </p:txBody>
          </p:sp>
          <p:sp>
            <p:nvSpPr>
              <p:cNvPr id="11" name="文本框 29"/>
              <p:cNvSpPr txBox="1">
                <a:spLocks noChangeArrowheads="1"/>
              </p:cNvSpPr>
              <p:nvPr/>
            </p:nvSpPr>
            <p:spPr bwMode="auto">
              <a:xfrm>
                <a:off x="7133978" y="2306739"/>
                <a:ext cx="7591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微软雅黑 Light" pitchFamily="34" charset="-122"/>
                    <a:ea typeface="微软雅黑 Light" pitchFamily="34" charset="-122"/>
                  </a:defRPr>
                </a:lvl1pPr>
                <a:lvl2pPr marL="742950" indent="-285750">
                  <a:lnSpc>
                    <a:spcPct val="90000"/>
                  </a:lnSpc>
                  <a:spcBef>
                    <a:spcPts val="500"/>
                  </a:spcBef>
                  <a:buFont typeface="Arial" pitchFamily="34" charset="0"/>
                  <a:buChar char="•"/>
                  <a:defRPr sz="2400">
                    <a:solidFill>
                      <a:schemeClr val="tx1"/>
                    </a:solidFill>
                    <a:latin typeface="微软雅黑 Light" pitchFamily="34" charset="-122"/>
                    <a:ea typeface="微软雅黑 Light" pitchFamily="34" charset="-122"/>
                  </a:defRPr>
                </a:lvl2pPr>
                <a:lvl3pPr marL="1143000" indent="-228600">
                  <a:lnSpc>
                    <a:spcPct val="90000"/>
                  </a:lnSpc>
                  <a:spcBef>
                    <a:spcPts val="500"/>
                  </a:spcBef>
                  <a:buFont typeface="Arial" pitchFamily="34" charset="0"/>
                  <a:buChar char="•"/>
                  <a:defRPr sz="2000">
                    <a:solidFill>
                      <a:schemeClr val="tx1"/>
                    </a:solidFill>
                    <a:latin typeface="微软雅黑 Light" pitchFamily="34" charset="-122"/>
                    <a:ea typeface="微软雅黑 Light" pitchFamily="34" charset="-122"/>
                  </a:defRPr>
                </a:lvl3pPr>
                <a:lvl4pPr marL="16002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4pPr>
                <a:lvl5pPr marL="20574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9pPr>
              </a:lstStyle>
              <a:p>
                <a:pPr algn="ctr" eaLnBrk="1" hangingPunct="1">
                  <a:lnSpc>
                    <a:spcPct val="100000"/>
                  </a:lnSpc>
                  <a:spcBef>
                    <a:spcPct val="0"/>
                  </a:spcBef>
                  <a:buFont typeface="Arial" pitchFamily="34" charset="0"/>
                  <a:buNone/>
                </a:pPr>
                <a:r>
                  <a:rPr lang="zh-CN" altLang="zh-CN" sz="1500" dirty="0">
                    <a:solidFill>
                      <a:schemeClr val="bg1"/>
                    </a:solidFill>
                    <a:latin typeface="方正清刻本悦宋简体" pitchFamily="2" charset="-122"/>
                    <a:ea typeface="方正清刻本悦宋简体" pitchFamily="2" charset="-122"/>
                  </a:rPr>
                  <a:t>北京</a:t>
                </a:r>
              </a:p>
            </p:txBody>
          </p:sp>
        </p:grpSp>
        <p:sp>
          <p:nvSpPr>
            <p:cNvPr id="8" name="矩形 7"/>
            <p:cNvSpPr/>
            <p:nvPr/>
          </p:nvSpPr>
          <p:spPr>
            <a:xfrm>
              <a:off x="7634162" y="1669558"/>
              <a:ext cx="2548020" cy="577081"/>
            </a:xfrm>
            <a:prstGeom prst="rect">
              <a:avLst/>
            </a:prstGeom>
          </p:spPr>
          <p:txBody>
            <a:bodyPr wrap="square">
              <a:spAutoFit/>
            </a:bodyPr>
            <a:lstStyle/>
            <a:p>
              <a:r>
                <a:rPr lang="zh-CN" altLang="en-US" sz="1050" dirty="0">
                  <a:solidFill>
                    <a:srgbClr val="829F89"/>
                  </a:solidFill>
                  <a:latin typeface="微软雅黑 Light" pitchFamily="34" charset="-122"/>
                  <a:ea typeface="微软雅黑 Light" pitchFamily="34" charset="-122"/>
                </a:rPr>
                <a:t>干画法是一种多层画法。用层涂的方法在干的底色上着色，不求渗化效果，可以比较从容地一遍遍着色，较易掌握</a:t>
              </a:r>
              <a:endParaRPr>
                <a:latin typeface="华文行楷" charset="0"/>
                <a:ea typeface="华文行楷" charset="0"/>
              </a:endParaRPr>
            </a:p>
          </p:txBody>
        </p:sp>
      </p:grpSp>
      <p:grpSp>
        <p:nvGrpSpPr>
          <p:cNvPr id="12" name="组合 11"/>
          <p:cNvGrpSpPr/>
          <p:nvPr/>
        </p:nvGrpSpPr>
        <p:grpSpPr>
          <a:xfrm>
            <a:off x="7284114" y="3264923"/>
            <a:ext cx="3594355" cy="927827"/>
            <a:chOff x="6587827" y="2652526"/>
            <a:chExt cx="3594355" cy="927827"/>
          </a:xfrm>
        </p:grpSpPr>
        <p:grpSp>
          <p:nvGrpSpPr>
            <p:cNvPr id="13" name="组合 12"/>
            <p:cNvGrpSpPr/>
            <p:nvPr/>
          </p:nvGrpSpPr>
          <p:grpSpPr>
            <a:xfrm>
              <a:off x="6587827" y="2652526"/>
              <a:ext cx="1046335" cy="927827"/>
              <a:chOff x="6827969" y="3067469"/>
              <a:chExt cx="1395113" cy="1237103"/>
            </a:xfrm>
          </p:grpSpPr>
          <p:pic>
            <p:nvPicPr>
              <p:cNvPr id="15" name="图片 14"/>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6827969" y="3067469"/>
                <a:ext cx="1395113" cy="1237103"/>
              </a:xfrm>
              <a:prstGeom prst="rect">
                <a:avLst/>
              </a:prstGeom>
            </p:spPr>
          </p:pic>
          <p:sp>
            <p:nvSpPr>
              <p:cNvPr id="16" name="文本框 23"/>
              <p:cNvSpPr txBox="1">
                <a:spLocks noChangeArrowheads="1"/>
              </p:cNvSpPr>
              <p:nvPr/>
            </p:nvSpPr>
            <p:spPr bwMode="auto">
              <a:xfrm>
                <a:off x="7012089" y="3182702"/>
                <a:ext cx="10541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微软雅黑 Light" pitchFamily="34" charset="-122"/>
                    <a:ea typeface="微软雅黑 Light" pitchFamily="34" charset="-122"/>
                  </a:defRPr>
                </a:lvl1pPr>
                <a:lvl2pPr marL="742950" indent="-285750">
                  <a:lnSpc>
                    <a:spcPct val="90000"/>
                  </a:lnSpc>
                  <a:spcBef>
                    <a:spcPts val="500"/>
                  </a:spcBef>
                  <a:buFont typeface="Arial" pitchFamily="34" charset="0"/>
                  <a:buChar char="•"/>
                  <a:defRPr sz="2400">
                    <a:solidFill>
                      <a:schemeClr val="tx1"/>
                    </a:solidFill>
                    <a:latin typeface="微软雅黑 Light" pitchFamily="34" charset="-122"/>
                    <a:ea typeface="微软雅黑 Light" pitchFamily="34" charset="-122"/>
                  </a:defRPr>
                </a:lvl2pPr>
                <a:lvl3pPr marL="1143000" indent="-228600">
                  <a:lnSpc>
                    <a:spcPct val="90000"/>
                  </a:lnSpc>
                  <a:spcBef>
                    <a:spcPts val="500"/>
                  </a:spcBef>
                  <a:buFont typeface="Arial" pitchFamily="34" charset="0"/>
                  <a:buChar char="•"/>
                  <a:defRPr sz="2000">
                    <a:solidFill>
                      <a:schemeClr val="tx1"/>
                    </a:solidFill>
                    <a:latin typeface="微软雅黑 Light" pitchFamily="34" charset="-122"/>
                    <a:ea typeface="微软雅黑 Light" pitchFamily="34" charset="-122"/>
                  </a:defRPr>
                </a:lvl3pPr>
                <a:lvl4pPr marL="16002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4pPr>
                <a:lvl5pPr marL="20574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9pPr>
              </a:lstStyle>
              <a:p>
                <a:pPr algn="ctr" eaLnBrk="1" hangingPunct="1">
                  <a:lnSpc>
                    <a:spcPct val="100000"/>
                  </a:lnSpc>
                  <a:spcBef>
                    <a:spcPct val="0"/>
                  </a:spcBef>
                  <a:buFont typeface="Arial" pitchFamily="34" charset="0"/>
                  <a:buNone/>
                </a:pPr>
                <a:r>
                  <a:rPr lang="en-US" altLang="zh-CN" sz="3000" dirty="0">
                    <a:solidFill>
                      <a:schemeClr val="bg1"/>
                    </a:solidFill>
                    <a:latin typeface="Century Gothic" pitchFamily="34" charset="0"/>
                  </a:rPr>
                  <a:t>45</a:t>
                </a:r>
                <a:r>
                  <a:rPr lang="en-US" altLang="zh-CN" sz="1800" dirty="0">
                    <a:solidFill>
                      <a:schemeClr val="bg1"/>
                    </a:solidFill>
                    <a:latin typeface="Century Gothic" pitchFamily="34" charset="0"/>
                  </a:rPr>
                  <a:t>%</a:t>
                </a:r>
                <a:endParaRPr lang="zh-CN" altLang="en-US" sz="1800" dirty="0">
                  <a:solidFill>
                    <a:schemeClr val="bg1"/>
                  </a:solidFill>
                  <a:latin typeface="Century Gothic" pitchFamily="34" charset="0"/>
                </a:endParaRPr>
              </a:p>
            </p:txBody>
          </p:sp>
          <p:sp>
            <p:nvSpPr>
              <p:cNvPr id="17" name="文本框 29"/>
              <p:cNvSpPr txBox="1">
                <a:spLocks noChangeArrowheads="1"/>
              </p:cNvSpPr>
              <p:nvPr/>
            </p:nvSpPr>
            <p:spPr bwMode="auto">
              <a:xfrm>
                <a:off x="7133978" y="3767141"/>
                <a:ext cx="7591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 typeface="Arial" pitchFamily="34" charset="0"/>
                  <a:buNone/>
                  <a:defRPr sz="2000">
                    <a:solidFill>
                      <a:schemeClr val="bg1"/>
                    </a:solidFill>
                    <a:latin typeface="方正清刻本悦宋简体" pitchFamily="2" charset="-122"/>
                    <a:ea typeface="方正清刻本悦宋简体" pitchFamily="2" charset="-122"/>
                  </a:defRPr>
                </a:lvl1pPr>
                <a:lvl2pPr marL="742950" indent="-285750">
                  <a:lnSpc>
                    <a:spcPct val="90000"/>
                  </a:lnSpc>
                  <a:spcBef>
                    <a:spcPts val="500"/>
                  </a:spcBef>
                  <a:buFont typeface="Arial" pitchFamily="34" charset="0"/>
                  <a:buChar char="•"/>
                  <a:defRPr sz="2400">
                    <a:latin typeface="微软雅黑 Light" pitchFamily="34" charset="-122"/>
                    <a:ea typeface="微软雅黑 Light" pitchFamily="34" charset="-122"/>
                  </a:defRPr>
                </a:lvl2pPr>
                <a:lvl3pPr marL="1143000" indent="-228600">
                  <a:lnSpc>
                    <a:spcPct val="90000"/>
                  </a:lnSpc>
                  <a:spcBef>
                    <a:spcPts val="500"/>
                  </a:spcBef>
                  <a:buFont typeface="Arial" pitchFamily="34" charset="0"/>
                  <a:buChar char="•"/>
                  <a:defRPr sz="2000">
                    <a:latin typeface="微软雅黑 Light" pitchFamily="34" charset="-122"/>
                    <a:ea typeface="微软雅黑 Light" pitchFamily="34" charset="-122"/>
                  </a:defRPr>
                </a:lvl3pPr>
                <a:lvl4pPr marL="1600200" indent="-228600">
                  <a:lnSpc>
                    <a:spcPct val="90000"/>
                  </a:lnSpc>
                  <a:spcBef>
                    <a:spcPts val="500"/>
                  </a:spcBef>
                  <a:buFont typeface="Arial" pitchFamily="34" charset="0"/>
                  <a:buChar char="•"/>
                  <a:defRPr>
                    <a:latin typeface="微软雅黑 Light" pitchFamily="34" charset="-122"/>
                    <a:ea typeface="微软雅黑 Light" pitchFamily="34" charset="-122"/>
                  </a:defRPr>
                </a:lvl4pPr>
                <a:lvl5pPr marL="2057400" indent="-228600">
                  <a:lnSpc>
                    <a:spcPct val="90000"/>
                  </a:lnSpc>
                  <a:spcBef>
                    <a:spcPts val="500"/>
                  </a:spcBef>
                  <a:buFont typeface="Arial" pitchFamily="34" charset="0"/>
                  <a:buChar char="•"/>
                  <a:defRPr>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9pPr>
              </a:lstStyle>
              <a:p>
                <a:r>
                  <a:rPr lang="zh-CN" altLang="en-US" sz="1500" dirty="0"/>
                  <a:t>上海</a:t>
                </a:r>
                <a:endParaRPr lang="zh-CN" altLang="zh-CN" sz="1500" dirty="0"/>
              </a:p>
            </p:txBody>
          </p:sp>
        </p:grpSp>
        <p:sp>
          <p:nvSpPr>
            <p:cNvPr id="14" name="矩形 13"/>
            <p:cNvSpPr/>
            <p:nvPr/>
          </p:nvSpPr>
          <p:spPr>
            <a:xfrm>
              <a:off x="7634162" y="2835797"/>
              <a:ext cx="2548020" cy="577081"/>
            </a:xfrm>
            <a:prstGeom prst="rect">
              <a:avLst/>
            </a:prstGeom>
          </p:spPr>
          <p:txBody>
            <a:bodyPr wrap="square">
              <a:spAutoFit/>
            </a:bodyPr>
            <a:lstStyle/>
            <a:p>
              <a:r>
                <a:rPr lang="zh-CN" altLang="en-US" sz="1050" dirty="0">
                  <a:solidFill>
                    <a:srgbClr val="829F89"/>
                  </a:solidFill>
                  <a:latin typeface="微软雅黑 Light" pitchFamily="34" charset="-122"/>
                  <a:ea typeface="微软雅黑 Light" pitchFamily="34" charset="-122"/>
                </a:rPr>
                <a:t>干画法是一种多层画法。用层涂的方法在干的底色上着色，不求渗化效果，可以比较从容地一遍遍着色，较易掌握</a:t>
              </a:r>
              <a:endParaRPr>
                <a:latin typeface="华文行楷" charset="0"/>
                <a:ea typeface="华文行楷" charset="0"/>
              </a:endParaRPr>
            </a:p>
          </p:txBody>
        </p:sp>
      </p:grpSp>
      <p:grpSp>
        <p:nvGrpSpPr>
          <p:cNvPr id="18" name="组合 17"/>
          <p:cNvGrpSpPr/>
          <p:nvPr/>
        </p:nvGrpSpPr>
        <p:grpSpPr>
          <a:xfrm>
            <a:off x="7284114" y="4453750"/>
            <a:ext cx="3594355" cy="927827"/>
            <a:chOff x="6587827" y="3841353"/>
            <a:chExt cx="3594355" cy="927827"/>
          </a:xfrm>
        </p:grpSpPr>
        <p:grpSp>
          <p:nvGrpSpPr>
            <p:cNvPr id="19" name="组合 18"/>
            <p:cNvGrpSpPr/>
            <p:nvPr/>
          </p:nvGrpSpPr>
          <p:grpSpPr>
            <a:xfrm>
              <a:off x="6587827" y="3841353"/>
              <a:ext cx="1046335" cy="927827"/>
              <a:chOff x="6827969" y="4502160"/>
              <a:chExt cx="1395113" cy="1237103"/>
            </a:xfrm>
          </p:grpSpPr>
          <p:pic>
            <p:nvPicPr>
              <p:cNvPr id="21" name="图片 20"/>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6827969" y="4502160"/>
                <a:ext cx="1395113" cy="1237103"/>
              </a:xfrm>
              <a:prstGeom prst="rect">
                <a:avLst/>
              </a:prstGeom>
            </p:spPr>
          </p:pic>
          <p:sp>
            <p:nvSpPr>
              <p:cNvPr id="22" name="文本框 23"/>
              <p:cNvSpPr txBox="1">
                <a:spLocks noChangeArrowheads="1"/>
              </p:cNvSpPr>
              <p:nvPr/>
            </p:nvSpPr>
            <p:spPr bwMode="auto">
              <a:xfrm>
                <a:off x="7012089" y="4643104"/>
                <a:ext cx="10541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微软雅黑 Light" pitchFamily="34" charset="-122"/>
                    <a:ea typeface="微软雅黑 Light" pitchFamily="34" charset="-122"/>
                  </a:defRPr>
                </a:lvl1pPr>
                <a:lvl2pPr marL="742950" indent="-285750">
                  <a:lnSpc>
                    <a:spcPct val="90000"/>
                  </a:lnSpc>
                  <a:spcBef>
                    <a:spcPts val="500"/>
                  </a:spcBef>
                  <a:buFont typeface="Arial" pitchFamily="34" charset="0"/>
                  <a:buChar char="•"/>
                  <a:defRPr sz="2400">
                    <a:solidFill>
                      <a:schemeClr val="tx1"/>
                    </a:solidFill>
                    <a:latin typeface="微软雅黑 Light" pitchFamily="34" charset="-122"/>
                    <a:ea typeface="微软雅黑 Light" pitchFamily="34" charset="-122"/>
                  </a:defRPr>
                </a:lvl2pPr>
                <a:lvl3pPr marL="1143000" indent="-228600">
                  <a:lnSpc>
                    <a:spcPct val="90000"/>
                  </a:lnSpc>
                  <a:spcBef>
                    <a:spcPts val="500"/>
                  </a:spcBef>
                  <a:buFont typeface="Arial" pitchFamily="34" charset="0"/>
                  <a:buChar char="•"/>
                  <a:defRPr sz="2000">
                    <a:solidFill>
                      <a:schemeClr val="tx1"/>
                    </a:solidFill>
                    <a:latin typeface="微软雅黑 Light" pitchFamily="34" charset="-122"/>
                    <a:ea typeface="微软雅黑 Light" pitchFamily="34" charset="-122"/>
                  </a:defRPr>
                </a:lvl3pPr>
                <a:lvl4pPr marL="16002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4pPr>
                <a:lvl5pPr marL="2057400" indent="-228600">
                  <a:lnSpc>
                    <a:spcPct val="90000"/>
                  </a:lnSpc>
                  <a:spcBef>
                    <a:spcPts val="500"/>
                  </a:spcBef>
                  <a:buFont typeface="Arial" pitchFamily="34" charset="0"/>
                  <a:buChar char="•"/>
                  <a:defRPr>
                    <a:solidFill>
                      <a:schemeClr val="tx1"/>
                    </a:solidFill>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微软雅黑 Light" pitchFamily="34" charset="-122"/>
                    <a:ea typeface="微软雅黑 Light" pitchFamily="34" charset="-122"/>
                  </a:defRPr>
                </a:lvl9pPr>
              </a:lstStyle>
              <a:p>
                <a:pPr algn="ctr" eaLnBrk="1" hangingPunct="1">
                  <a:lnSpc>
                    <a:spcPct val="100000"/>
                  </a:lnSpc>
                  <a:spcBef>
                    <a:spcPct val="0"/>
                  </a:spcBef>
                  <a:buFont typeface="Arial" pitchFamily="34" charset="0"/>
                  <a:buNone/>
                </a:pPr>
                <a:r>
                  <a:rPr lang="en-US" altLang="zh-CN" sz="3000" dirty="0">
                    <a:solidFill>
                      <a:schemeClr val="bg1"/>
                    </a:solidFill>
                    <a:latin typeface="Century Gothic" pitchFamily="34" charset="0"/>
                  </a:rPr>
                  <a:t>36</a:t>
                </a:r>
                <a:r>
                  <a:rPr lang="en-US" altLang="zh-CN" sz="1800" dirty="0">
                    <a:solidFill>
                      <a:schemeClr val="bg1"/>
                    </a:solidFill>
                    <a:latin typeface="Century Gothic" pitchFamily="34" charset="0"/>
                  </a:rPr>
                  <a:t>%</a:t>
                </a:r>
                <a:endParaRPr lang="zh-CN" altLang="en-US" sz="1800" dirty="0">
                  <a:solidFill>
                    <a:schemeClr val="bg1"/>
                  </a:solidFill>
                  <a:latin typeface="Century Gothic" pitchFamily="34" charset="0"/>
                </a:endParaRPr>
              </a:p>
            </p:txBody>
          </p:sp>
          <p:sp>
            <p:nvSpPr>
              <p:cNvPr id="23" name="文本框 29"/>
              <p:cNvSpPr txBox="1">
                <a:spLocks noChangeArrowheads="1"/>
              </p:cNvSpPr>
              <p:nvPr/>
            </p:nvSpPr>
            <p:spPr bwMode="auto">
              <a:xfrm>
                <a:off x="7133978" y="5227543"/>
                <a:ext cx="7591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 typeface="Arial" pitchFamily="34" charset="0"/>
                  <a:buNone/>
                  <a:defRPr sz="2000">
                    <a:solidFill>
                      <a:schemeClr val="bg1"/>
                    </a:solidFill>
                    <a:latin typeface="方正清刻本悦宋简体" pitchFamily="2" charset="-122"/>
                    <a:ea typeface="方正清刻本悦宋简体" pitchFamily="2" charset="-122"/>
                  </a:defRPr>
                </a:lvl1pPr>
                <a:lvl2pPr marL="742950" indent="-285750">
                  <a:lnSpc>
                    <a:spcPct val="90000"/>
                  </a:lnSpc>
                  <a:spcBef>
                    <a:spcPts val="500"/>
                  </a:spcBef>
                  <a:buFont typeface="Arial" pitchFamily="34" charset="0"/>
                  <a:buChar char="•"/>
                  <a:defRPr sz="2400">
                    <a:latin typeface="微软雅黑 Light" pitchFamily="34" charset="-122"/>
                    <a:ea typeface="微软雅黑 Light" pitchFamily="34" charset="-122"/>
                  </a:defRPr>
                </a:lvl2pPr>
                <a:lvl3pPr marL="1143000" indent="-228600">
                  <a:lnSpc>
                    <a:spcPct val="90000"/>
                  </a:lnSpc>
                  <a:spcBef>
                    <a:spcPts val="500"/>
                  </a:spcBef>
                  <a:buFont typeface="Arial" pitchFamily="34" charset="0"/>
                  <a:buChar char="•"/>
                  <a:defRPr sz="2000">
                    <a:latin typeface="微软雅黑 Light" pitchFamily="34" charset="-122"/>
                    <a:ea typeface="微软雅黑 Light" pitchFamily="34" charset="-122"/>
                  </a:defRPr>
                </a:lvl3pPr>
                <a:lvl4pPr marL="1600200" indent="-228600">
                  <a:lnSpc>
                    <a:spcPct val="90000"/>
                  </a:lnSpc>
                  <a:spcBef>
                    <a:spcPts val="500"/>
                  </a:spcBef>
                  <a:buFont typeface="Arial" pitchFamily="34" charset="0"/>
                  <a:buChar char="•"/>
                  <a:defRPr>
                    <a:latin typeface="微软雅黑 Light" pitchFamily="34" charset="-122"/>
                    <a:ea typeface="微软雅黑 Light" pitchFamily="34" charset="-122"/>
                  </a:defRPr>
                </a:lvl4pPr>
                <a:lvl5pPr marL="2057400" indent="-228600">
                  <a:lnSpc>
                    <a:spcPct val="90000"/>
                  </a:lnSpc>
                  <a:spcBef>
                    <a:spcPts val="500"/>
                  </a:spcBef>
                  <a:buFont typeface="Arial" pitchFamily="34" charset="0"/>
                  <a:buChar char="•"/>
                  <a:defRPr>
                    <a:latin typeface="微软雅黑 Light" pitchFamily="34" charset="-122"/>
                    <a:ea typeface="微软雅黑 Light" pitchFamily="34" charset="-122"/>
                  </a:defRPr>
                </a:lvl5pPr>
                <a:lvl6pPr marL="25146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6pPr>
                <a:lvl7pPr marL="29718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7pPr>
                <a:lvl8pPr marL="34290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8pPr>
                <a:lvl9pPr marL="3886200" indent="-228600" eaLnBrk="0" fontAlgn="base" hangingPunct="0">
                  <a:lnSpc>
                    <a:spcPct val="90000"/>
                  </a:lnSpc>
                  <a:spcBef>
                    <a:spcPts val="500"/>
                  </a:spcBef>
                  <a:spcAft>
                    <a:spcPct val="0"/>
                  </a:spcAft>
                  <a:buFont typeface="Arial" pitchFamily="34" charset="0"/>
                  <a:buChar char="•"/>
                  <a:defRPr>
                    <a:latin typeface="微软雅黑 Light" pitchFamily="34" charset="-122"/>
                    <a:ea typeface="微软雅黑 Light" pitchFamily="34" charset="-122"/>
                  </a:defRPr>
                </a:lvl9pPr>
              </a:lstStyle>
              <a:p>
                <a:r>
                  <a:rPr lang="zh-CN" altLang="en-US" sz="1500" dirty="0"/>
                  <a:t>江苏</a:t>
                </a:r>
                <a:endParaRPr lang="zh-CN" altLang="zh-CN" sz="1500" dirty="0"/>
              </a:p>
            </p:txBody>
          </p:sp>
        </p:grpSp>
        <p:sp>
          <p:nvSpPr>
            <p:cNvPr id="20" name="矩形 19"/>
            <p:cNvSpPr/>
            <p:nvPr/>
          </p:nvSpPr>
          <p:spPr>
            <a:xfrm>
              <a:off x="7634162" y="4043907"/>
              <a:ext cx="2548020" cy="577081"/>
            </a:xfrm>
            <a:prstGeom prst="rect">
              <a:avLst/>
            </a:prstGeom>
          </p:spPr>
          <p:txBody>
            <a:bodyPr wrap="square">
              <a:spAutoFit/>
            </a:bodyPr>
            <a:lstStyle/>
            <a:p>
              <a:r>
                <a:rPr lang="zh-CN" altLang="en-US" sz="1050" dirty="0">
                  <a:solidFill>
                    <a:srgbClr val="829F89"/>
                  </a:solidFill>
                  <a:latin typeface="微软雅黑 Light" pitchFamily="34" charset="-122"/>
                  <a:ea typeface="微软雅黑 Light" pitchFamily="34" charset="-122"/>
                </a:rPr>
                <a:t>干画法是一种多层画法。用层涂的方法在干的底色上着色，不求渗化效果，可以比较从容地一遍遍着色，较易掌握</a:t>
              </a:r>
              <a:endParaRPr>
                <a:latin typeface="华文行楷" charset="0"/>
                <a:ea typeface="华文行楷"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648206" y="266716"/>
            <a:ext cx="4490591" cy="6255413"/>
            <a:chOff x="6437539" y="-234542"/>
            <a:chExt cx="4490591" cy="6255413"/>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3761" r="22476"/>
            <a:stretch>
              <a:fillRect/>
            </a:stretch>
          </p:blipFill>
          <p:spPr>
            <a:xfrm>
              <a:off x="6825370" y="1490947"/>
              <a:ext cx="3143630" cy="3081435"/>
            </a:xfrm>
            <a:prstGeom prst="ellipse">
              <a:avLst/>
            </a:prstGeom>
          </p:spPr>
        </p:pic>
        <p:pic>
          <p:nvPicPr>
            <p:cNvPr id="4" name="图片 3"/>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10000"/>
                      </a14:imgEffect>
                      <a14:imgEffect>
                        <a14:colorTemperature colorTemp="9426"/>
                      </a14:imgEffect>
                      <a14:imgEffect>
                        <a14:saturation sat="0"/>
                      </a14:imgEffect>
                    </a14:imgLayer>
                  </a14:imgProps>
                </a:ext>
                <a:ext uri="{28A0092B-C50C-407E-A947-70E740481C1C}">
                  <a14:useLocalDpi xmlns:a14="http://schemas.microsoft.com/office/drawing/2010/main" val="0"/>
                </a:ext>
              </a:extLst>
            </a:blip>
            <a:srcRect l="3964" r="17718"/>
            <a:stretch>
              <a:fillRect/>
            </a:stretch>
          </p:blipFill>
          <p:spPr>
            <a:xfrm rot="15729370">
              <a:off x="5555128" y="647869"/>
              <a:ext cx="6255413" cy="4490591"/>
            </a:xfrm>
            <a:prstGeom prst="rect">
              <a:avLst/>
            </a:prstGeom>
          </p:spPr>
        </p:pic>
      </p:grpSp>
      <p:grpSp>
        <p:nvGrpSpPr>
          <p:cNvPr id="5" name="组合 4"/>
          <p:cNvGrpSpPr/>
          <p:nvPr/>
        </p:nvGrpSpPr>
        <p:grpSpPr>
          <a:xfrm>
            <a:off x="1381270" y="2165773"/>
            <a:ext cx="4068254" cy="1228649"/>
            <a:chOff x="1741997" y="1687601"/>
            <a:chExt cx="4068254" cy="1228649"/>
          </a:xfrm>
        </p:grpSpPr>
        <p:sp>
          <p:nvSpPr>
            <p:cNvPr id="6" name="文本框 5"/>
            <p:cNvSpPr txBox="1"/>
            <p:nvPr/>
          </p:nvSpPr>
          <p:spPr>
            <a:xfrm>
              <a:off x="1741997" y="1687601"/>
              <a:ext cx="1079142" cy="715581"/>
            </a:xfrm>
            <a:prstGeom prst="rect">
              <a:avLst/>
            </a:prstGeom>
            <a:noFill/>
          </p:spPr>
          <p:txBody>
            <a:bodyPr wrap="none" rtlCol="0">
              <a:spAutoFit/>
            </a:bodyPr>
            <a:lstStyle/>
            <a:p>
              <a:r>
                <a:rPr lang="en-US" altLang="zh-CN" sz="4050" b="1" dirty="0">
                  <a:solidFill>
                    <a:srgbClr val="829F89"/>
                  </a:solidFill>
                  <a:latin typeface="微软雅黑 Light" pitchFamily="34" charset="-122"/>
                  <a:ea typeface="微软雅黑 Light" pitchFamily="34" charset="-122"/>
                </a:rPr>
                <a:t>78</a:t>
              </a:r>
              <a:r>
                <a:rPr lang="en-US" altLang="zh-CN" sz="3000" b="1" dirty="0">
                  <a:solidFill>
                    <a:srgbClr val="829F89"/>
                  </a:solidFill>
                  <a:latin typeface="微软雅黑 Light" pitchFamily="34" charset="-122"/>
                  <a:ea typeface="微软雅黑 Light" pitchFamily="34" charset="-122"/>
                </a:rPr>
                <a:t>%</a:t>
              </a:r>
              <a:endParaRPr lang="zh-CN" altLang="en-US" sz="3000" b="1" dirty="0">
                <a:solidFill>
                  <a:srgbClr val="829F89"/>
                </a:solidFill>
                <a:latin typeface="微软雅黑 Light" pitchFamily="34" charset="-122"/>
                <a:ea typeface="微软雅黑 Light" pitchFamily="34" charset="-122"/>
              </a:endParaRPr>
            </a:p>
          </p:txBody>
        </p:sp>
        <p:grpSp>
          <p:nvGrpSpPr>
            <p:cNvPr id="7" name="组合 6"/>
            <p:cNvGrpSpPr/>
            <p:nvPr/>
          </p:nvGrpSpPr>
          <p:grpSpPr>
            <a:xfrm>
              <a:off x="1741998" y="1950460"/>
              <a:ext cx="4068253" cy="965790"/>
              <a:chOff x="671663" y="1991013"/>
              <a:chExt cx="5424337" cy="1287720"/>
            </a:xfrm>
          </p:grpSpPr>
          <p:sp>
            <p:nvSpPr>
              <p:cNvPr id="8" name="文本框 7"/>
              <p:cNvSpPr txBox="1"/>
              <p:nvPr/>
            </p:nvSpPr>
            <p:spPr>
              <a:xfrm>
                <a:off x="2041156" y="1991013"/>
                <a:ext cx="2092880" cy="492443"/>
              </a:xfrm>
              <a:prstGeom prst="rect">
                <a:avLst/>
              </a:prstGeom>
              <a:noFill/>
            </p:spPr>
            <p:txBody>
              <a:bodyPr wrap="none" rtlCol="0">
                <a:spAutoFit/>
              </a:bodyPr>
              <a:lstStyle>
                <a:defPPr>
                  <a:defRPr lang="zh-CN"/>
                </a:defPPr>
                <a:lvl1pPr algn="ctr">
                  <a:defRPr sz="28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l"/>
                <a:r>
                  <a:rPr lang="zh-CN" altLang="en-US" sz="1800" dirty="0">
                    <a:solidFill>
                      <a:srgbClr val="829F89"/>
                    </a:solidFill>
                  </a:rPr>
                  <a:t>输入文字内容</a:t>
                </a:r>
              </a:p>
            </p:txBody>
          </p:sp>
          <p:sp>
            <p:nvSpPr>
              <p:cNvPr id="9" name="文本框 8"/>
              <p:cNvSpPr txBox="1"/>
              <p:nvPr/>
            </p:nvSpPr>
            <p:spPr>
              <a:xfrm>
                <a:off x="671663" y="2509291"/>
                <a:ext cx="5424337" cy="769442"/>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注意：右边图片的水彩边框是一个</a:t>
                </a:r>
                <a:r>
                  <a:rPr lang="en-US" altLang="zh-CN" sz="1050" dirty="0">
                    <a:solidFill>
                      <a:srgbClr val="829F89"/>
                    </a:solidFill>
                    <a:latin typeface="微软雅黑 Light" pitchFamily="34" charset="-122"/>
                    <a:ea typeface="微软雅黑 Light" pitchFamily="34" charset="-122"/>
                  </a:rPr>
                  <a:t>PNG</a:t>
                </a:r>
                <a:r>
                  <a:rPr lang="zh-CN" altLang="en-US" sz="1050" dirty="0">
                    <a:solidFill>
                      <a:srgbClr val="829F89"/>
                    </a:solidFill>
                    <a:latin typeface="微软雅黑 Light" pitchFamily="34" charset="-122"/>
                    <a:ea typeface="微软雅黑 Light" pitchFamily="34" charset="-122"/>
                  </a:rPr>
                  <a:t>格式的透明图片，您在更换图片时，先将边框挪开，将图片替换为您需要的图片后，再将边框挪回来即可，不会影响动画效果。</a:t>
                </a:r>
                <a:endParaRPr>
                  <a:latin typeface="华文行楷" charset="0"/>
                  <a:ea typeface="华文行楷" charset="0"/>
                </a:endParaRPr>
              </a:p>
            </p:txBody>
          </p:sp>
        </p:grpSp>
      </p:grpSp>
      <p:grpSp>
        <p:nvGrpSpPr>
          <p:cNvPr id="10" name="组合 9"/>
          <p:cNvGrpSpPr/>
          <p:nvPr/>
        </p:nvGrpSpPr>
        <p:grpSpPr>
          <a:xfrm>
            <a:off x="1381271" y="3642969"/>
            <a:ext cx="4068253" cy="1228645"/>
            <a:chOff x="1741998" y="3164797"/>
            <a:chExt cx="4068253" cy="1228645"/>
          </a:xfrm>
        </p:grpSpPr>
        <p:sp>
          <p:nvSpPr>
            <p:cNvPr id="11" name="文本框 10"/>
            <p:cNvSpPr txBox="1"/>
            <p:nvPr/>
          </p:nvSpPr>
          <p:spPr>
            <a:xfrm>
              <a:off x="1741998" y="3164797"/>
              <a:ext cx="1096775" cy="715581"/>
            </a:xfrm>
            <a:prstGeom prst="rect">
              <a:avLst/>
            </a:prstGeom>
            <a:noFill/>
          </p:spPr>
          <p:txBody>
            <a:bodyPr wrap="none" rtlCol="0">
              <a:spAutoFit/>
            </a:bodyPr>
            <a:lstStyle/>
            <a:p>
              <a:r>
                <a:rPr lang="en-US" altLang="zh-CN" sz="4050" b="1" dirty="0">
                  <a:solidFill>
                    <a:srgbClr val="829F89"/>
                  </a:solidFill>
                  <a:latin typeface="微软雅黑 Light" pitchFamily="34" charset="-122"/>
                  <a:ea typeface="微软雅黑 Light" pitchFamily="34" charset="-122"/>
                </a:rPr>
                <a:t>54</a:t>
              </a:r>
              <a:r>
                <a:rPr lang="en-US" altLang="zh-CN" sz="3000" b="1" dirty="0">
                  <a:solidFill>
                    <a:srgbClr val="829F89"/>
                  </a:solidFill>
                  <a:latin typeface="微软雅黑 Light" pitchFamily="34" charset="-122"/>
                  <a:ea typeface="微软雅黑 Light" pitchFamily="34" charset="-122"/>
                </a:rPr>
                <a:t>%</a:t>
              </a:r>
              <a:endParaRPr lang="zh-CN" altLang="en-US" sz="3000" b="1" dirty="0">
                <a:solidFill>
                  <a:srgbClr val="829F89"/>
                </a:solidFill>
                <a:latin typeface="微软雅黑 Light" pitchFamily="34" charset="-122"/>
                <a:ea typeface="微软雅黑 Light" pitchFamily="34" charset="-122"/>
              </a:endParaRPr>
            </a:p>
          </p:txBody>
        </p:sp>
        <p:grpSp>
          <p:nvGrpSpPr>
            <p:cNvPr id="12" name="组合 11"/>
            <p:cNvGrpSpPr/>
            <p:nvPr/>
          </p:nvGrpSpPr>
          <p:grpSpPr>
            <a:xfrm>
              <a:off x="1741998" y="3403546"/>
              <a:ext cx="4068253" cy="989896"/>
              <a:chOff x="671663" y="3928464"/>
              <a:chExt cx="5424337" cy="1319861"/>
            </a:xfrm>
          </p:grpSpPr>
          <p:sp>
            <p:nvSpPr>
              <p:cNvPr id="13" name="文本框 12"/>
              <p:cNvSpPr txBox="1"/>
              <p:nvPr/>
            </p:nvSpPr>
            <p:spPr>
              <a:xfrm>
                <a:off x="2041950" y="3928464"/>
                <a:ext cx="2092880" cy="492442"/>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输入文字内容</a:t>
                </a:r>
              </a:p>
            </p:txBody>
          </p:sp>
          <p:sp>
            <p:nvSpPr>
              <p:cNvPr id="14" name="文本框 13"/>
              <p:cNvSpPr txBox="1"/>
              <p:nvPr/>
            </p:nvSpPr>
            <p:spPr>
              <a:xfrm>
                <a:off x="671663" y="4478884"/>
                <a:ext cx="5424337" cy="769441"/>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注意：右边图片的水彩边框是一个</a:t>
                </a:r>
                <a:r>
                  <a:rPr lang="en-US" altLang="zh-CN" sz="1050" dirty="0">
                    <a:solidFill>
                      <a:srgbClr val="829F89"/>
                    </a:solidFill>
                    <a:latin typeface="微软雅黑 Light" pitchFamily="34" charset="-122"/>
                    <a:ea typeface="微软雅黑 Light" pitchFamily="34" charset="-122"/>
                  </a:rPr>
                  <a:t>PNG</a:t>
                </a:r>
                <a:r>
                  <a:rPr lang="zh-CN" altLang="en-US" sz="1050" dirty="0">
                    <a:solidFill>
                      <a:srgbClr val="829F89"/>
                    </a:solidFill>
                    <a:latin typeface="微软雅黑 Light" pitchFamily="34" charset="-122"/>
                    <a:ea typeface="微软雅黑 Light" pitchFamily="34" charset="-122"/>
                  </a:rPr>
                  <a:t>格式的透明图片，您在更换图片时，先将边框挪开，将图片替换为您需要的图片后，再将边框挪回来即可，不会影响动画效果。</a:t>
                </a:r>
                <a:endParaRPr>
                  <a:latin typeface="华文行楷" charset="0"/>
                  <a:ea typeface="华文行楷" charset="0"/>
                </a:endParaRPr>
              </a:p>
            </p:txBody>
          </p:sp>
        </p:grpSp>
      </p:grpSp>
      <p:cxnSp>
        <p:nvCxnSpPr>
          <p:cNvPr id="15" name="直接连接符 14"/>
          <p:cNvCxnSpPr/>
          <p:nvPr/>
        </p:nvCxnSpPr>
        <p:spPr>
          <a:xfrm>
            <a:off x="1381270" y="3509836"/>
            <a:ext cx="4239815" cy="0"/>
          </a:xfrm>
          <a:prstGeom prst="line">
            <a:avLst/>
          </a:prstGeom>
          <a:ln>
            <a:solidFill>
              <a:srgbClr val="829F89"/>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537069" y="2814737"/>
            <a:ext cx="1075598" cy="1142824"/>
            <a:chOff x="6511902" y="2420454"/>
            <a:chExt cx="1075598" cy="1142824"/>
          </a:xfrm>
        </p:grpSpPr>
        <p:sp>
          <p:nvSpPr>
            <p:cNvPr id="3" name="六边形 2"/>
            <p:cNvSpPr/>
            <p:nvPr/>
          </p:nvSpPr>
          <p:spPr>
            <a:xfrm rot="16200000">
              <a:off x="6478289" y="2454067"/>
              <a:ext cx="1142824" cy="1075598"/>
            </a:xfrm>
            <a:prstGeom prst="hexagon">
              <a:avLst/>
            </a:prstGeom>
            <a:solidFill>
              <a:srgbClr val="829F89"/>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latin typeface="华文行楷" charset="0"/>
                <a:ea typeface="华文行楷" charset="0"/>
              </a:endParaRPr>
            </a:p>
          </p:txBody>
        </p:sp>
        <p:pic>
          <p:nvPicPr>
            <p:cNvPr id="4" name="图片 3"/>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6830047" y="2769949"/>
              <a:ext cx="452586" cy="421010"/>
            </a:xfrm>
            <a:prstGeom prst="rect">
              <a:avLst/>
            </a:prstGeom>
          </p:spPr>
        </p:pic>
      </p:grpSp>
      <p:grpSp>
        <p:nvGrpSpPr>
          <p:cNvPr id="5" name="组合 4"/>
          <p:cNvGrpSpPr/>
          <p:nvPr/>
        </p:nvGrpSpPr>
        <p:grpSpPr>
          <a:xfrm>
            <a:off x="8209906" y="4052879"/>
            <a:ext cx="1075598" cy="1142824"/>
            <a:chOff x="8184739" y="3658596"/>
            <a:chExt cx="1075598" cy="1142824"/>
          </a:xfrm>
        </p:grpSpPr>
        <p:sp>
          <p:nvSpPr>
            <p:cNvPr id="6" name="六边形 5"/>
            <p:cNvSpPr/>
            <p:nvPr/>
          </p:nvSpPr>
          <p:spPr>
            <a:xfrm rot="16200000">
              <a:off x="8151126" y="3692209"/>
              <a:ext cx="1142824" cy="1075598"/>
            </a:xfrm>
            <a:prstGeom prst="hexagon">
              <a:avLst/>
            </a:prstGeom>
            <a:solidFill>
              <a:srgbClr val="B5CEB8"/>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latin typeface="华文行楷" charset="0"/>
                <a:ea typeface="华文行楷" charset="0"/>
              </a:endParaRPr>
            </a:p>
          </p:txBody>
        </p:sp>
        <p:pic>
          <p:nvPicPr>
            <p:cNvPr id="7" name="图片 6"/>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8409249" y="3946627"/>
              <a:ext cx="600385" cy="626402"/>
            </a:xfrm>
            <a:prstGeom prst="rect">
              <a:avLst/>
            </a:prstGeom>
          </p:spPr>
        </p:pic>
      </p:grpSp>
      <p:grpSp>
        <p:nvGrpSpPr>
          <p:cNvPr id="8" name="组合 7"/>
          <p:cNvGrpSpPr/>
          <p:nvPr/>
        </p:nvGrpSpPr>
        <p:grpSpPr>
          <a:xfrm>
            <a:off x="8008192" y="1509875"/>
            <a:ext cx="1075598" cy="1142824"/>
            <a:chOff x="7983025" y="1115592"/>
            <a:chExt cx="1075598" cy="1142824"/>
          </a:xfrm>
        </p:grpSpPr>
        <p:sp>
          <p:nvSpPr>
            <p:cNvPr id="9" name="六边形 8"/>
            <p:cNvSpPr/>
            <p:nvPr/>
          </p:nvSpPr>
          <p:spPr>
            <a:xfrm rot="16200000">
              <a:off x="7949412" y="1149205"/>
              <a:ext cx="1142824" cy="1075598"/>
            </a:xfrm>
            <a:prstGeom prst="hexagon">
              <a:avLst/>
            </a:prstGeom>
            <a:solidFill>
              <a:srgbClr val="B5CEB8"/>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10FAB4"/>
                </a:solidFill>
                <a:latin typeface="华文行楷" charset="0"/>
                <a:ea typeface="华文行楷" charset="0"/>
              </a:endParaRPr>
            </a:p>
          </p:txBody>
        </p:sp>
        <p:pic>
          <p:nvPicPr>
            <p:cNvPr id="10" name="图片 9"/>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8228122" y="1425128"/>
              <a:ext cx="585401" cy="573413"/>
            </a:xfrm>
            <a:prstGeom prst="rect">
              <a:avLst/>
            </a:prstGeom>
          </p:spPr>
        </p:pic>
      </p:grpSp>
      <p:grpSp>
        <p:nvGrpSpPr>
          <p:cNvPr id="11" name="组合 10"/>
          <p:cNvGrpSpPr/>
          <p:nvPr/>
        </p:nvGrpSpPr>
        <p:grpSpPr>
          <a:xfrm>
            <a:off x="9541396" y="2803325"/>
            <a:ext cx="1075598" cy="1142824"/>
            <a:chOff x="9516229" y="2409042"/>
            <a:chExt cx="1075598" cy="1142824"/>
          </a:xfrm>
        </p:grpSpPr>
        <p:sp>
          <p:nvSpPr>
            <p:cNvPr id="12" name="六边形 11"/>
            <p:cNvSpPr/>
            <p:nvPr/>
          </p:nvSpPr>
          <p:spPr>
            <a:xfrm rot="16200000">
              <a:off x="9482616" y="2442655"/>
              <a:ext cx="1142824" cy="1075598"/>
            </a:xfrm>
            <a:prstGeom prst="hexagon">
              <a:avLst/>
            </a:prstGeom>
            <a:solidFill>
              <a:srgbClr val="829F89"/>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10FAB4"/>
                </a:solidFill>
                <a:latin typeface="华文行楷" charset="0"/>
                <a:ea typeface="华文行楷" charset="0"/>
              </a:endParaRPr>
            </a:p>
          </p:txBody>
        </p:sp>
        <p:pic>
          <p:nvPicPr>
            <p:cNvPr id="13" name="图片 12"/>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771648" y="2708271"/>
              <a:ext cx="564761" cy="585401"/>
            </a:xfrm>
            <a:prstGeom prst="rect">
              <a:avLst/>
            </a:prstGeom>
          </p:spPr>
        </p:pic>
      </p:grpSp>
      <p:sp>
        <p:nvSpPr>
          <p:cNvPr id="14" name="圆角右箭头 14"/>
          <p:cNvSpPr/>
          <p:nvPr/>
        </p:nvSpPr>
        <p:spPr>
          <a:xfrm>
            <a:off x="7081507" y="1912916"/>
            <a:ext cx="757452" cy="733500"/>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latin typeface="华文行楷" charset="0"/>
              <a:ea typeface="华文行楷" charset="0"/>
            </a:endParaRPr>
          </a:p>
        </p:txBody>
      </p:sp>
      <p:sp>
        <p:nvSpPr>
          <p:cNvPr id="15" name="圆角右箭头 15"/>
          <p:cNvSpPr/>
          <p:nvPr/>
        </p:nvSpPr>
        <p:spPr>
          <a:xfrm rot="5400000">
            <a:off x="9457945" y="1924892"/>
            <a:ext cx="757452" cy="733500"/>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10FAB4"/>
              </a:solidFill>
              <a:latin typeface="华文行楷" charset="0"/>
              <a:ea typeface="华文行楷" charset="0"/>
            </a:endParaRPr>
          </a:p>
        </p:txBody>
      </p:sp>
      <p:sp>
        <p:nvSpPr>
          <p:cNvPr id="16" name="圆角右箭头 16"/>
          <p:cNvSpPr/>
          <p:nvPr/>
        </p:nvSpPr>
        <p:spPr>
          <a:xfrm rot="10800000">
            <a:off x="9469921" y="4110501"/>
            <a:ext cx="757452" cy="733500"/>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10FAB4"/>
              </a:solidFill>
              <a:latin typeface="华文行楷" charset="0"/>
              <a:ea typeface="华文行楷" charset="0"/>
            </a:endParaRPr>
          </a:p>
        </p:txBody>
      </p:sp>
      <p:sp>
        <p:nvSpPr>
          <p:cNvPr id="17" name="圆角右箭头 17"/>
          <p:cNvSpPr/>
          <p:nvPr/>
        </p:nvSpPr>
        <p:spPr>
          <a:xfrm rot="16200000">
            <a:off x="7093483" y="4064853"/>
            <a:ext cx="757452" cy="733500"/>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latin typeface="华文行楷" charset="0"/>
              <a:ea typeface="华文行楷" charset="0"/>
            </a:endParaRPr>
          </a:p>
        </p:txBody>
      </p:sp>
      <p:sp>
        <p:nvSpPr>
          <p:cNvPr id="18" name="TextBox 18"/>
          <p:cNvSpPr txBox="1"/>
          <p:nvPr/>
        </p:nvSpPr>
        <p:spPr>
          <a:xfrm>
            <a:off x="8166198" y="3155317"/>
            <a:ext cx="1107996" cy="461665"/>
          </a:xfrm>
          <a:prstGeom prst="rect">
            <a:avLst/>
          </a:prstGeom>
          <a:noFill/>
        </p:spPr>
        <p:txBody>
          <a:bodyPr wrap="none" rtlCol="0">
            <a:spAutoFit/>
          </a:bodyPr>
          <a:lstStyle/>
          <a:p>
            <a:r>
              <a:rPr lang="zh-CN" altLang="en-US" sz="2400" b="1" dirty="0">
                <a:solidFill>
                  <a:srgbClr val="829F89"/>
                </a:solidFill>
                <a:latin typeface="微软雅黑" pitchFamily="34" charset="-122"/>
                <a:ea typeface="微软雅黑" pitchFamily="34" charset="-122"/>
              </a:rPr>
              <a:t>关键词</a:t>
            </a:r>
            <a:endParaRPr>
              <a:latin typeface="华文行楷" charset="0"/>
              <a:ea typeface="华文行楷" charset="0"/>
            </a:endParaRPr>
          </a:p>
        </p:txBody>
      </p:sp>
      <p:grpSp>
        <p:nvGrpSpPr>
          <p:cNvPr id="19" name="组合 18"/>
          <p:cNvGrpSpPr/>
          <p:nvPr/>
        </p:nvGrpSpPr>
        <p:grpSpPr>
          <a:xfrm>
            <a:off x="1531223" y="1912916"/>
            <a:ext cx="3226594" cy="1303438"/>
            <a:chOff x="2663676" y="1547639"/>
            <a:chExt cx="3226594" cy="1303438"/>
          </a:xfrm>
        </p:grpSpPr>
        <p:sp>
          <p:nvSpPr>
            <p:cNvPr id="20" name="矩形 19"/>
            <p:cNvSpPr/>
            <p:nvPr/>
          </p:nvSpPr>
          <p:spPr>
            <a:xfrm flipH="1">
              <a:off x="2663676" y="1896998"/>
              <a:ext cx="3226594" cy="954079"/>
            </a:xfrm>
            <a:prstGeom prst="rect">
              <a:avLst/>
            </a:prstGeom>
            <a:effectLst/>
          </p:spPr>
          <p:txBody>
            <a:bodyPr wrap="square" lIns="121893" tIns="60946" rIns="121893" bIns="60946">
              <a:spAutoFit/>
            </a:bodyPr>
            <a:lstStyle/>
            <a:p>
              <a:pPr>
                <a:lnSpc>
                  <a:spcPct val="150000"/>
                </a:lnSpc>
              </a:pPr>
              <a:r>
                <a:rPr lang="zh-CN" altLang="en-US" sz="1200" dirty="0">
                  <a:solidFill>
                    <a:srgbClr val="829F89"/>
                  </a:solidFill>
                  <a:latin typeface="华文行楷" charset="0"/>
                  <a:ea typeface="华文行楷" charset="0"/>
                </a:rPr>
                <a:t>这里输入简单的文字概述这里输入简单文字概述简单的文字概述</a:t>
              </a:r>
              <a:r>
                <a:rPr lang="zh-CN" altLang="en-US" sz="1200" dirty="0">
                  <a:solidFill>
                    <a:srgbClr val="829F89"/>
                  </a:solidFill>
                  <a:latin typeface="微软雅黑" pitchFamily="34" charset="-122"/>
                  <a:ea typeface="微软雅黑" pitchFamily="34" charset="-122"/>
                </a:rPr>
                <a:t>。</a:t>
              </a:r>
              <a:r>
                <a:rPr lang="zh-CN" altLang="en-US" sz="1200" dirty="0">
                  <a:solidFill>
                    <a:srgbClr val="829F89"/>
                  </a:solidFill>
                  <a:latin typeface="华文行楷" charset="0"/>
                  <a:ea typeface="华文行楷" charset="0"/>
                </a:rPr>
                <a:t>这里输入简单的文字概述这里输入简单文字概述简单的文字概述</a:t>
              </a:r>
              <a:r>
                <a:rPr lang="zh-CN" altLang="en-US" sz="1200" dirty="0">
                  <a:solidFill>
                    <a:srgbClr val="829F89"/>
                  </a:solidFill>
                  <a:latin typeface="微软雅黑" pitchFamily="34" charset="-122"/>
                  <a:ea typeface="微软雅黑" pitchFamily="34" charset="-122"/>
                </a:rPr>
                <a:t>。</a:t>
              </a:r>
              <a:endParaRPr lang="en-US" altLang="zh-CN" sz="1200" dirty="0">
                <a:solidFill>
                  <a:srgbClr val="829F89"/>
                </a:solidFill>
                <a:latin typeface="微软雅黑" pitchFamily="34" charset="-122"/>
                <a:ea typeface="微软雅黑" pitchFamily="34" charset="-122"/>
              </a:endParaRPr>
            </a:p>
          </p:txBody>
        </p:sp>
        <p:sp>
          <p:nvSpPr>
            <p:cNvPr id="21" name="矩形 20"/>
            <p:cNvSpPr/>
            <p:nvPr/>
          </p:nvSpPr>
          <p:spPr>
            <a:xfrm>
              <a:off x="2674042" y="1547639"/>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rgbClr val="829F89"/>
                  </a:solidFill>
                  <a:latin typeface="微软雅黑" pitchFamily="34" charset="-122"/>
                  <a:ea typeface="微软雅黑" pitchFamily="34" charset="-122"/>
                </a:rPr>
                <a:t>这里填写小标题</a:t>
              </a:r>
              <a:endParaRPr lang="en-US" altLang="zh-CN" sz="1600" b="1" dirty="0">
                <a:solidFill>
                  <a:srgbClr val="829F89"/>
                </a:solidFill>
                <a:latin typeface="微软雅黑" pitchFamily="34" charset="-122"/>
                <a:ea typeface="微软雅黑" pitchFamily="34" charset="-122"/>
              </a:endParaRPr>
            </a:p>
          </p:txBody>
        </p:sp>
      </p:grpSp>
      <p:grpSp>
        <p:nvGrpSpPr>
          <p:cNvPr id="22" name="组合 21"/>
          <p:cNvGrpSpPr/>
          <p:nvPr/>
        </p:nvGrpSpPr>
        <p:grpSpPr>
          <a:xfrm>
            <a:off x="1517458" y="3576394"/>
            <a:ext cx="3226594" cy="1303438"/>
            <a:chOff x="2649911" y="3211117"/>
            <a:chExt cx="3226594" cy="1303438"/>
          </a:xfrm>
        </p:grpSpPr>
        <p:sp>
          <p:nvSpPr>
            <p:cNvPr id="23" name="矩形 22"/>
            <p:cNvSpPr/>
            <p:nvPr/>
          </p:nvSpPr>
          <p:spPr>
            <a:xfrm flipH="1">
              <a:off x="2649911" y="3560476"/>
              <a:ext cx="3226594" cy="954079"/>
            </a:xfrm>
            <a:prstGeom prst="rect">
              <a:avLst/>
            </a:prstGeom>
            <a:effectLst/>
          </p:spPr>
          <p:txBody>
            <a:bodyPr wrap="square" lIns="121893" tIns="60946" rIns="121893" bIns="60946">
              <a:spAutoFit/>
            </a:bodyPr>
            <a:lstStyle/>
            <a:p>
              <a:pPr>
                <a:lnSpc>
                  <a:spcPct val="150000"/>
                </a:lnSpc>
              </a:pPr>
              <a:r>
                <a:rPr lang="zh-CN" altLang="en-US" sz="1200" dirty="0">
                  <a:solidFill>
                    <a:srgbClr val="829F89"/>
                  </a:solidFill>
                  <a:latin typeface="华文行楷" charset="0"/>
                  <a:ea typeface="华文行楷" charset="0"/>
                </a:rPr>
                <a:t>这里输入简单的文字概述这里输入简单文字概述简单的文字概述</a:t>
              </a:r>
              <a:r>
                <a:rPr lang="zh-CN" altLang="en-US" sz="1200" dirty="0">
                  <a:solidFill>
                    <a:srgbClr val="829F89"/>
                  </a:solidFill>
                  <a:latin typeface="微软雅黑" pitchFamily="34" charset="-122"/>
                  <a:ea typeface="微软雅黑" pitchFamily="34" charset="-122"/>
                </a:rPr>
                <a:t>。</a:t>
              </a:r>
              <a:r>
                <a:rPr lang="zh-CN" altLang="en-US" sz="1200" dirty="0">
                  <a:solidFill>
                    <a:srgbClr val="829F89"/>
                  </a:solidFill>
                  <a:latin typeface="华文行楷" charset="0"/>
                  <a:ea typeface="华文行楷" charset="0"/>
                </a:rPr>
                <a:t>这里输入简单的文字概述这里输入简单文字概述简单的文字概述</a:t>
              </a:r>
              <a:r>
                <a:rPr lang="zh-CN" altLang="en-US" sz="1200" dirty="0">
                  <a:solidFill>
                    <a:srgbClr val="829F89"/>
                  </a:solidFill>
                  <a:latin typeface="微软雅黑" pitchFamily="34" charset="-122"/>
                  <a:ea typeface="微软雅黑" pitchFamily="34" charset="-122"/>
                </a:rPr>
                <a:t>。</a:t>
              </a:r>
              <a:endParaRPr lang="en-US" altLang="zh-CN" sz="1200" dirty="0">
                <a:solidFill>
                  <a:srgbClr val="829F89"/>
                </a:solidFill>
                <a:latin typeface="微软雅黑" pitchFamily="34" charset="-122"/>
                <a:ea typeface="微软雅黑" pitchFamily="34" charset="-122"/>
              </a:endParaRPr>
            </a:p>
          </p:txBody>
        </p:sp>
        <p:sp>
          <p:nvSpPr>
            <p:cNvPr id="24" name="矩形 23"/>
            <p:cNvSpPr/>
            <p:nvPr/>
          </p:nvSpPr>
          <p:spPr>
            <a:xfrm>
              <a:off x="2660276" y="3211117"/>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rgbClr val="829F89"/>
                  </a:solidFill>
                  <a:latin typeface="微软雅黑" pitchFamily="34" charset="-122"/>
                  <a:ea typeface="微软雅黑" pitchFamily="34" charset="-122"/>
                </a:rPr>
                <a:t>这里填写小标题</a:t>
              </a:r>
              <a:endParaRPr lang="en-US" altLang="zh-CN" sz="1600" b="1" dirty="0">
                <a:solidFill>
                  <a:srgbClr val="829F89"/>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42" presetClass="entr" presetSubtype="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42"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94459" y="1817774"/>
            <a:ext cx="8214035" cy="3271387"/>
            <a:chOff x="1878349" y="1431881"/>
            <a:chExt cx="8214035" cy="3271387"/>
          </a:xfrm>
        </p:grpSpPr>
        <p:grpSp>
          <p:nvGrpSpPr>
            <p:cNvPr id="3" name="组合 2"/>
            <p:cNvGrpSpPr/>
            <p:nvPr/>
          </p:nvGrpSpPr>
          <p:grpSpPr>
            <a:xfrm>
              <a:off x="1878349" y="1431881"/>
              <a:ext cx="1655207" cy="1467740"/>
              <a:chOff x="1163478" y="2183807"/>
              <a:chExt cx="2206943" cy="1956986"/>
            </a:xfrm>
          </p:grpSpPr>
          <p:pic>
            <p:nvPicPr>
              <p:cNvPr id="16" name="图片 15"/>
              <p:cNvPicPr>
                <a:picLocks noChangeAspect="1"/>
              </p:cNvPicPr>
              <p:nvPr/>
            </p:nvPicPr>
            <p:blipFill>
              <a:blip r:embed="rId1">
                <a:duotone>
                  <a:schemeClr val="accent6">
                    <a:shade val="45000"/>
                    <a:satMod val="135000"/>
                  </a:schemeClr>
                  <a:prstClr val="white"/>
                </a:duotone>
              </a:blip>
              <a:stretch>
                <a:fillRect/>
              </a:stretch>
            </p:blipFill>
            <p:spPr>
              <a:xfrm>
                <a:off x="1163478" y="2183807"/>
                <a:ext cx="2206943" cy="1956986"/>
              </a:xfrm>
              <a:prstGeom prst="rect">
                <a:avLst/>
              </a:prstGeom>
            </p:spPr>
          </p:pic>
          <p:sp>
            <p:nvSpPr>
              <p:cNvPr id="17" name="Freeform 56"/>
              <p:cNvSpPr>
                <a:spLocks noEditPoints="1"/>
              </p:cNvSpPr>
              <p:nvPr/>
            </p:nvSpPr>
            <p:spPr bwMode="auto">
              <a:xfrm>
                <a:off x="1880053" y="2773731"/>
                <a:ext cx="773792" cy="777138"/>
              </a:xfrm>
              <a:custGeom>
                <a:avLst/>
                <a:gdLst>
                  <a:gd name="T0" fmla="*/ 49 w 98"/>
                  <a:gd name="T1" fmla="*/ 0 h 98"/>
                  <a:gd name="T2" fmla="*/ 83 w 98"/>
                  <a:gd name="T3" fmla="*/ 15 h 98"/>
                  <a:gd name="T4" fmla="*/ 98 w 98"/>
                  <a:gd name="T5" fmla="*/ 49 h 98"/>
                  <a:gd name="T6" fmla="*/ 83 w 98"/>
                  <a:gd name="T7" fmla="*/ 83 h 98"/>
                  <a:gd name="T8" fmla="*/ 49 w 98"/>
                  <a:gd name="T9" fmla="*/ 98 h 98"/>
                  <a:gd name="T10" fmla="*/ 15 w 98"/>
                  <a:gd name="T11" fmla="*/ 83 h 98"/>
                  <a:gd name="T12" fmla="*/ 0 w 98"/>
                  <a:gd name="T13" fmla="*/ 49 h 98"/>
                  <a:gd name="T14" fmla="*/ 15 w 98"/>
                  <a:gd name="T15" fmla="*/ 15 h 98"/>
                  <a:gd name="T16" fmla="*/ 49 w 98"/>
                  <a:gd name="T17" fmla="*/ 0 h 98"/>
                  <a:gd name="T18" fmla="*/ 55 w 98"/>
                  <a:gd name="T19" fmla="*/ 47 h 98"/>
                  <a:gd name="T20" fmla="*/ 54 w 98"/>
                  <a:gd name="T21" fmla="*/ 45 h 98"/>
                  <a:gd name="T22" fmla="*/ 69 w 98"/>
                  <a:gd name="T23" fmla="*/ 24 h 98"/>
                  <a:gd name="T24" fmla="*/ 65 w 98"/>
                  <a:gd name="T25" fmla="*/ 22 h 98"/>
                  <a:gd name="T26" fmla="*/ 50 w 98"/>
                  <a:gd name="T27" fmla="*/ 43 h 98"/>
                  <a:gd name="T28" fmla="*/ 46 w 98"/>
                  <a:gd name="T29" fmla="*/ 44 h 98"/>
                  <a:gd name="T30" fmla="*/ 42 w 98"/>
                  <a:gd name="T31" fmla="*/ 53 h 98"/>
                  <a:gd name="T32" fmla="*/ 51 w 98"/>
                  <a:gd name="T33" fmla="*/ 57 h 98"/>
                  <a:gd name="T34" fmla="*/ 53 w 98"/>
                  <a:gd name="T35" fmla="*/ 56 h 98"/>
                  <a:gd name="T36" fmla="*/ 70 w 98"/>
                  <a:gd name="T37" fmla="*/ 61 h 98"/>
                  <a:gd name="T38" fmla="*/ 71 w 98"/>
                  <a:gd name="T39" fmla="*/ 57 h 98"/>
                  <a:gd name="T40" fmla="*/ 56 w 98"/>
                  <a:gd name="T41" fmla="*/ 50 h 98"/>
                  <a:gd name="T42" fmla="*/ 55 w 98"/>
                  <a:gd name="T43" fmla="*/ 47 h 98"/>
                  <a:gd name="T44" fmla="*/ 74 w 98"/>
                  <a:gd name="T45" fmla="*/ 24 h 98"/>
                  <a:gd name="T46" fmla="*/ 49 w 98"/>
                  <a:gd name="T47" fmla="*/ 14 h 98"/>
                  <a:gd name="T48" fmla="*/ 24 w 98"/>
                  <a:gd name="T49" fmla="*/ 24 h 98"/>
                  <a:gd name="T50" fmla="*/ 13 w 98"/>
                  <a:gd name="T51" fmla="*/ 49 h 98"/>
                  <a:gd name="T52" fmla="*/ 24 w 98"/>
                  <a:gd name="T53" fmla="*/ 74 h 98"/>
                  <a:gd name="T54" fmla="*/ 49 w 98"/>
                  <a:gd name="T55" fmla="*/ 85 h 98"/>
                  <a:gd name="T56" fmla="*/ 74 w 98"/>
                  <a:gd name="T57" fmla="*/ 74 h 98"/>
                  <a:gd name="T58" fmla="*/ 84 w 98"/>
                  <a:gd name="T59" fmla="*/ 49 h 98"/>
                  <a:gd name="T60" fmla="*/ 74 w 98"/>
                  <a:gd name="T61" fmla="*/ 2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98">
                    <a:moveTo>
                      <a:pt x="49" y="0"/>
                    </a:moveTo>
                    <a:cubicBezTo>
                      <a:pt x="62" y="0"/>
                      <a:pt x="75" y="6"/>
                      <a:pt x="83" y="15"/>
                    </a:cubicBezTo>
                    <a:cubicBezTo>
                      <a:pt x="92" y="23"/>
                      <a:pt x="98" y="36"/>
                      <a:pt x="98" y="49"/>
                    </a:cubicBezTo>
                    <a:cubicBezTo>
                      <a:pt x="98" y="62"/>
                      <a:pt x="92" y="75"/>
                      <a:pt x="83" y="83"/>
                    </a:cubicBezTo>
                    <a:cubicBezTo>
                      <a:pt x="75" y="92"/>
                      <a:pt x="62" y="98"/>
                      <a:pt x="49" y="98"/>
                    </a:cubicBezTo>
                    <a:cubicBezTo>
                      <a:pt x="36" y="98"/>
                      <a:pt x="23" y="92"/>
                      <a:pt x="15" y="83"/>
                    </a:cubicBezTo>
                    <a:cubicBezTo>
                      <a:pt x="6" y="75"/>
                      <a:pt x="0" y="62"/>
                      <a:pt x="0" y="49"/>
                    </a:cubicBezTo>
                    <a:cubicBezTo>
                      <a:pt x="0" y="36"/>
                      <a:pt x="6" y="23"/>
                      <a:pt x="15" y="15"/>
                    </a:cubicBezTo>
                    <a:cubicBezTo>
                      <a:pt x="23" y="6"/>
                      <a:pt x="36" y="0"/>
                      <a:pt x="49" y="0"/>
                    </a:cubicBezTo>
                    <a:close/>
                    <a:moveTo>
                      <a:pt x="55" y="47"/>
                    </a:moveTo>
                    <a:cubicBezTo>
                      <a:pt x="55" y="46"/>
                      <a:pt x="54" y="46"/>
                      <a:pt x="54" y="45"/>
                    </a:cubicBezTo>
                    <a:cubicBezTo>
                      <a:pt x="59" y="39"/>
                      <a:pt x="64" y="32"/>
                      <a:pt x="69" y="24"/>
                    </a:cubicBezTo>
                    <a:cubicBezTo>
                      <a:pt x="68" y="23"/>
                      <a:pt x="67" y="22"/>
                      <a:pt x="65" y="22"/>
                    </a:cubicBezTo>
                    <a:cubicBezTo>
                      <a:pt x="59" y="28"/>
                      <a:pt x="54" y="35"/>
                      <a:pt x="50" y="43"/>
                    </a:cubicBezTo>
                    <a:cubicBezTo>
                      <a:pt x="49" y="43"/>
                      <a:pt x="47" y="43"/>
                      <a:pt x="46" y="44"/>
                    </a:cubicBezTo>
                    <a:cubicBezTo>
                      <a:pt x="42" y="45"/>
                      <a:pt x="41" y="49"/>
                      <a:pt x="42" y="53"/>
                    </a:cubicBezTo>
                    <a:cubicBezTo>
                      <a:pt x="44" y="56"/>
                      <a:pt x="48" y="58"/>
                      <a:pt x="51" y="57"/>
                    </a:cubicBezTo>
                    <a:cubicBezTo>
                      <a:pt x="52" y="56"/>
                      <a:pt x="52" y="56"/>
                      <a:pt x="53" y="56"/>
                    </a:cubicBezTo>
                    <a:cubicBezTo>
                      <a:pt x="58" y="58"/>
                      <a:pt x="64" y="60"/>
                      <a:pt x="70" y="61"/>
                    </a:cubicBezTo>
                    <a:cubicBezTo>
                      <a:pt x="70" y="60"/>
                      <a:pt x="71" y="58"/>
                      <a:pt x="71" y="57"/>
                    </a:cubicBezTo>
                    <a:cubicBezTo>
                      <a:pt x="66" y="54"/>
                      <a:pt x="61" y="52"/>
                      <a:pt x="56" y="50"/>
                    </a:cubicBezTo>
                    <a:cubicBezTo>
                      <a:pt x="56" y="49"/>
                      <a:pt x="56" y="48"/>
                      <a:pt x="55" y="47"/>
                    </a:cubicBezTo>
                    <a:close/>
                    <a:moveTo>
                      <a:pt x="74" y="24"/>
                    </a:moveTo>
                    <a:cubicBezTo>
                      <a:pt x="68" y="18"/>
                      <a:pt x="59" y="14"/>
                      <a:pt x="49" y="14"/>
                    </a:cubicBezTo>
                    <a:cubicBezTo>
                      <a:pt x="39" y="14"/>
                      <a:pt x="30" y="18"/>
                      <a:pt x="24" y="24"/>
                    </a:cubicBezTo>
                    <a:cubicBezTo>
                      <a:pt x="17" y="30"/>
                      <a:pt x="13" y="39"/>
                      <a:pt x="13" y="49"/>
                    </a:cubicBezTo>
                    <a:cubicBezTo>
                      <a:pt x="13" y="59"/>
                      <a:pt x="17" y="68"/>
                      <a:pt x="24" y="74"/>
                    </a:cubicBezTo>
                    <a:cubicBezTo>
                      <a:pt x="30" y="81"/>
                      <a:pt x="39" y="85"/>
                      <a:pt x="49" y="85"/>
                    </a:cubicBezTo>
                    <a:cubicBezTo>
                      <a:pt x="59" y="85"/>
                      <a:pt x="68" y="81"/>
                      <a:pt x="74" y="74"/>
                    </a:cubicBezTo>
                    <a:cubicBezTo>
                      <a:pt x="80" y="68"/>
                      <a:pt x="84" y="59"/>
                      <a:pt x="84" y="49"/>
                    </a:cubicBezTo>
                    <a:cubicBezTo>
                      <a:pt x="84" y="39"/>
                      <a:pt x="80" y="30"/>
                      <a:pt x="74" y="24"/>
                    </a:cubicBez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4" name="组合 3"/>
            <p:cNvGrpSpPr/>
            <p:nvPr/>
          </p:nvGrpSpPr>
          <p:grpSpPr>
            <a:xfrm>
              <a:off x="4064626" y="3235528"/>
              <a:ext cx="1655207" cy="1467740"/>
              <a:chOff x="3585935" y="2183807"/>
              <a:chExt cx="2206943" cy="1956986"/>
            </a:xfrm>
          </p:grpSpPr>
          <p:pic>
            <p:nvPicPr>
              <p:cNvPr id="14" name="图片 13"/>
              <p:cNvPicPr>
                <a:picLocks noChangeAspect="1"/>
              </p:cNvPicPr>
              <p:nvPr/>
            </p:nvPicPr>
            <p:blipFill>
              <a:blip r:embed="rId1">
                <a:duotone>
                  <a:schemeClr val="accent6">
                    <a:shade val="45000"/>
                    <a:satMod val="135000"/>
                  </a:schemeClr>
                  <a:prstClr val="white"/>
                </a:duotone>
              </a:blip>
              <a:stretch>
                <a:fillRect/>
              </a:stretch>
            </p:blipFill>
            <p:spPr>
              <a:xfrm>
                <a:off x="3585935" y="2183807"/>
                <a:ext cx="2206943" cy="1956986"/>
              </a:xfrm>
              <a:prstGeom prst="rect">
                <a:avLst/>
              </a:prstGeom>
            </p:spPr>
          </p:pic>
          <p:sp>
            <p:nvSpPr>
              <p:cNvPr id="15" name="Freeform 88"/>
              <p:cNvSpPr>
                <a:spLocks noEditPoints="1"/>
              </p:cNvSpPr>
              <p:nvPr/>
            </p:nvSpPr>
            <p:spPr bwMode="auto">
              <a:xfrm>
                <a:off x="4310717" y="2800412"/>
                <a:ext cx="757378" cy="726622"/>
              </a:xfrm>
              <a:custGeom>
                <a:avLst/>
                <a:gdLst>
                  <a:gd name="T0" fmla="*/ 59 w 83"/>
                  <a:gd name="T1" fmla="*/ 57 h 80"/>
                  <a:gd name="T2" fmla="*/ 83 w 83"/>
                  <a:gd name="T3" fmla="*/ 39 h 80"/>
                  <a:gd name="T4" fmla="*/ 53 w 83"/>
                  <a:gd name="T5" fmla="*/ 80 h 80"/>
                  <a:gd name="T6" fmla="*/ 44 w 83"/>
                  <a:gd name="T7" fmla="*/ 0 h 80"/>
                  <a:gd name="T8" fmla="*/ 31 w 83"/>
                  <a:gd name="T9" fmla="*/ 1 h 80"/>
                  <a:gd name="T10" fmla="*/ 31 w 83"/>
                  <a:gd name="T11" fmla="*/ 1 h 80"/>
                  <a:gd name="T12" fmla="*/ 15 w 83"/>
                  <a:gd name="T13" fmla="*/ 8 h 80"/>
                  <a:gd name="T14" fmla="*/ 4 w 83"/>
                  <a:gd name="T15" fmla="*/ 22 h 80"/>
                  <a:gd name="T16" fmla="*/ 0 w 83"/>
                  <a:gd name="T17" fmla="*/ 34 h 80"/>
                  <a:gd name="T18" fmla="*/ 0 w 83"/>
                  <a:gd name="T19" fmla="*/ 34 h 80"/>
                  <a:gd name="T20" fmla="*/ 1 w 83"/>
                  <a:gd name="T21" fmla="*/ 47 h 80"/>
                  <a:gd name="T22" fmla="*/ 34 w 83"/>
                  <a:gd name="T23" fmla="*/ 78 h 80"/>
                  <a:gd name="T24" fmla="*/ 34 w 83"/>
                  <a:gd name="T25" fmla="*/ 78 h 80"/>
                  <a:gd name="T26" fmla="*/ 27 w 83"/>
                  <a:gd name="T27" fmla="*/ 62 h 80"/>
                  <a:gd name="T28" fmla="*/ 42 w 83"/>
                  <a:gd name="T29" fmla="*/ 56 h 80"/>
                  <a:gd name="T30" fmla="*/ 57 w 83"/>
                  <a:gd name="T31" fmla="*/ 43 h 80"/>
                  <a:gd name="T32" fmla="*/ 62 w 83"/>
                  <a:gd name="T33" fmla="*/ 50 h 80"/>
                  <a:gd name="T34" fmla="*/ 70 w 83"/>
                  <a:gd name="T35" fmla="*/ 43 h 80"/>
                  <a:gd name="T36" fmla="*/ 70 w 83"/>
                  <a:gd name="T37" fmla="*/ 43 h 80"/>
                  <a:gd name="T38" fmla="*/ 68 w 83"/>
                  <a:gd name="T39" fmla="*/ 51 h 80"/>
                  <a:gd name="T40" fmla="*/ 63 w 83"/>
                  <a:gd name="T41" fmla="*/ 57 h 80"/>
                  <a:gd name="T42" fmla="*/ 78 w 83"/>
                  <a:gd name="T43" fmla="*/ 39 h 80"/>
                  <a:gd name="T44" fmla="*/ 77 w 83"/>
                  <a:gd name="T45" fmla="*/ 31 h 80"/>
                  <a:gd name="T46" fmla="*/ 77 w 83"/>
                  <a:gd name="T47" fmla="*/ 31 h 80"/>
                  <a:gd name="T48" fmla="*/ 57 w 83"/>
                  <a:gd name="T49" fmla="*/ 4 h 80"/>
                  <a:gd name="T50" fmla="*/ 57 w 83"/>
                  <a:gd name="T51" fmla="*/ 4 h 80"/>
                  <a:gd name="T52" fmla="*/ 44 w 83"/>
                  <a:gd name="T53" fmla="*/ 0 h 80"/>
                  <a:gd name="T54" fmla="*/ 70 w 83"/>
                  <a:gd name="T55" fmla="*/ 37 h 80"/>
                  <a:gd name="T56" fmla="*/ 62 w 83"/>
                  <a:gd name="T57" fmla="*/ 26 h 80"/>
                  <a:gd name="T58" fmla="*/ 70 w 83"/>
                  <a:gd name="T59" fmla="*/ 32 h 80"/>
                  <a:gd name="T60" fmla="*/ 70 w 83"/>
                  <a:gd name="T61" fmla="*/ 33 h 80"/>
                  <a:gd name="T62" fmla="*/ 65 w 83"/>
                  <a:gd name="T63" fmla="*/ 21 h 80"/>
                  <a:gd name="T64" fmla="*/ 59 w 83"/>
                  <a:gd name="T65" fmla="*/ 15 h 80"/>
                  <a:gd name="T66" fmla="*/ 64 w 83"/>
                  <a:gd name="T67" fmla="*/ 20 h 80"/>
                  <a:gd name="T68" fmla="*/ 52 w 83"/>
                  <a:gd name="T69" fmla="*/ 10 h 80"/>
                  <a:gd name="T70" fmla="*/ 42 w 83"/>
                  <a:gd name="T71" fmla="*/ 17 h 80"/>
                  <a:gd name="T72" fmla="*/ 43 w 83"/>
                  <a:gd name="T73" fmla="*/ 8 h 80"/>
                  <a:gd name="T74" fmla="*/ 47 w 83"/>
                  <a:gd name="T75" fmla="*/ 9 h 80"/>
                  <a:gd name="T76" fmla="*/ 37 w 83"/>
                  <a:gd name="T77" fmla="*/ 8 h 80"/>
                  <a:gd name="T78" fmla="*/ 25 w 83"/>
                  <a:gd name="T79" fmla="*/ 18 h 80"/>
                  <a:gd name="T80" fmla="*/ 32 w 83"/>
                  <a:gd name="T81" fmla="*/ 9 h 80"/>
                  <a:gd name="T82" fmla="*/ 32 w 83"/>
                  <a:gd name="T83" fmla="*/ 9 h 80"/>
                  <a:gd name="T84" fmla="*/ 21 w 83"/>
                  <a:gd name="T85" fmla="*/ 13 h 80"/>
                  <a:gd name="T86" fmla="*/ 13 w 83"/>
                  <a:gd name="T87" fmla="*/ 21 h 80"/>
                  <a:gd name="T88" fmla="*/ 20 w 83"/>
                  <a:gd name="T89" fmla="*/ 14 h 80"/>
                  <a:gd name="T90" fmla="*/ 9 w 83"/>
                  <a:gd name="T91" fmla="*/ 29 h 80"/>
                  <a:gd name="T92" fmla="*/ 17 w 83"/>
                  <a:gd name="T93" fmla="*/ 37 h 80"/>
                  <a:gd name="T94" fmla="*/ 8 w 83"/>
                  <a:gd name="T95" fmla="*/ 37 h 80"/>
                  <a:gd name="T96" fmla="*/ 8 w 83"/>
                  <a:gd name="T97" fmla="*/ 35 h 80"/>
                  <a:gd name="T98" fmla="*/ 9 w 83"/>
                  <a:gd name="T99" fmla="*/ 31 h 80"/>
                  <a:gd name="T100" fmla="*/ 8 w 83"/>
                  <a:gd name="T101" fmla="*/ 43 h 80"/>
                  <a:gd name="T102" fmla="*/ 19 w 83"/>
                  <a:gd name="T103" fmla="*/ 54 h 80"/>
                  <a:gd name="T104" fmla="*/ 8 w 83"/>
                  <a:gd name="T105" fmla="*/ 43 h 80"/>
                  <a:gd name="T106" fmla="*/ 20 w 83"/>
                  <a:gd name="T107" fmla="*/ 60 h 80"/>
                  <a:gd name="T108" fmla="*/ 17 w 83"/>
                  <a:gd name="T109" fmla="*/ 62 h 80"/>
                  <a:gd name="T110" fmla="*/ 37 w 83"/>
                  <a:gd name="T111" fmla="*/ 57 h 80"/>
                  <a:gd name="T112" fmla="*/ 23 w 83"/>
                  <a:gd name="T113" fmla="*/ 43 h 80"/>
                  <a:gd name="T114" fmla="*/ 37 w 83"/>
                  <a:gd name="T115" fmla="*/ 57 h 80"/>
                  <a:gd name="T116" fmla="*/ 56 w 83"/>
                  <a:gd name="T117" fmla="*/ 24 h 80"/>
                  <a:gd name="T118" fmla="*/ 42 w 83"/>
                  <a:gd name="T119" fmla="*/ 37 h 80"/>
                  <a:gd name="T120" fmla="*/ 24 w 83"/>
                  <a:gd name="T121" fmla="*/ 24 h 80"/>
                  <a:gd name="T122" fmla="*/ 37 w 83"/>
                  <a:gd name="T123" fmla="*/ 37 h 80"/>
                  <a:gd name="T124" fmla="*/ 24 w 83"/>
                  <a:gd name="T125"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80">
                    <a:moveTo>
                      <a:pt x="36" y="63"/>
                    </a:moveTo>
                    <a:cubicBezTo>
                      <a:pt x="59" y="57"/>
                      <a:pt x="59" y="57"/>
                      <a:pt x="59" y="57"/>
                    </a:cubicBezTo>
                    <a:cubicBezTo>
                      <a:pt x="57" y="62"/>
                      <a:pt x="57" y="62"/>
                      <a:pt x="57" y="62"/>
                    </a:cubicBezTo>
                    <a:cubicBezTo>
                      <a:pt x="70" y="63"/>
                      <a:pt x="82" y="56"/>
                      <a:pt x="83" y="39"/>
                    </a:cubicBezTo>
                    <a:cubicBezTo>
                      <a:pt x="83" y="59"/>
                      <a:pt x="72" y="75"/>
                      <a:pt x="54" y="75"/>
                    </a:cubicBezTo>
                    <a:cubicBezTo>
                      <a:pt x="53" y="80"/>
                      <a:pt x="53" y="80"/>
                      <a:pt x="53" y="80"/>
                    </a:cubicBezTo>
                    <a:cubicBezTo>
                      <a:pt x="36" y="63"/>
                      <a:pt x="36" y="63"/>
                      <a:pt x="36" y="63"/>
                    </a:cubicBezTo>
                    <a:close/>
                    <a:moveTo>
                      <a:pt x="44" y="0"/>
                    </a:moveTo>
                    <a:cubicBezTo>
                      <a:pt x="40" y="0"/>
                      <a:pt x="35" y="0"/>
                      <a:pt x="31" y="1"/>
                    </a:cubicBezTo>
                    <a:cubicBezTo>
                      <a:pt x="31" y="1"/>
                      <a:pt x="31" y="1"/>
                      <a:pt x="31" y="1"/>
                    </a:cubicBezTo>
                    <a:cubicBezTo>
                      <a:pt x="31" y="1"/>
                      <a:pt x="31" y="1"/>
                      <a:pt x="31" y="1"/>
                    </a:cubicBezTo>
                    <a:cubicBezTo>
                      <a:pt x="31" y="1"/>
                      <a:pt x="31" y="1"/>
                      <a:pt x="31" y="1"/>
                    </a:cubicBezTo>
                    <a:cubicBezTo>
                      <a:pt x="31" y="1"/>
                      <a:pt x="31" y="1"/>
                      <a:pt x="31" y="1"/>
                    </a:cubicBezTo>
                    <a:cubicBezTo>
                      <a:pt x="25" y="2"/>
                      <a:pt x="20" y="5"/>
                      <a:pt x="15" y="8"/>
                    </a:cubicBezTo>
                    <a:cubicBezTo>
                      <a:pt x="11" y="12"/>
                      <a:pt x="7" y="16"/>
                      <a:pt x="4" y="21"/>
                    </a:cubicBezTo>
                    <a:cubicBezTo>
                      <a:pt x="4" y="22"/>
                      <a:pt x="4" y="22"/>
                      <a:pt x="4" y="22"/>
                    </a:cubicBezTo>
                    <a:cubicBezTo>
                      <a:pt x="4" y="22"/>
                      <a:pt x="4" y="22"/>
                      <a:pt x="4" y="22"/>
                    </a:cubicBezTo>
                    <a:cubicBezTo>
                      <a:pt x="2" y="26"/>
                      <a:pt x="1" y="30"/>
                      <a:pt x="0" y="34"/>
                    </a:cubicBezTo>
                    <a:cubicBezTo>
                      <a:pt x="0" y="34"/>
                      <a:pt x="0" y="34"/>
                      <a:pt x="0" y="34"/>
                    </a:cubicBezTo>
                    <a:cubicBezTo>
                      <a:pt x="0" y="34"/>
                      <a:pt x="0" y="34"/>
                      <a:pt x="0" y="34"/>
                    </a:cubicBezTo>
                    <a:cubicBezTo>
                      <a:pt x="0" y="39"/>
                      <a:pt x="0" y="43"/>
                      <a:pt x="0" y="47"/>
                    </a:cubicBezTo>
                    <a:cubicBezTo>
                      <a:pt x="1" y="47"/>
                      <a:pt x="1" y="47"/>
                      <a:pt x="1" y="47"/>
                    </a:cubicBezTo>
                    <a:cubicBezTo>
                      <a:pt x="2" y="55"/>
                      <a:pt x="6" y="62"/>
                      <a:pt x="11" y="67"/>
                    </a:cubicBezTo>
                    <a:cubicBezTo>
                      <a:pt x="17" y="73"/>
                      <a:pt x="25" y="77"/>
                      <a:pt x="34" y="78"/>
                    </a:cubicBezTo>
                    <a:cubicBezTo>
                      <a:pt x="34" y="78"/>
                      <a:pt x="34" y="78"/>
                      <a:pt x="34" y="78"/>
                    </a:cubicBezTo>
                    <a:cubicBezTo>
                      <a:pt x="34" y="78"/>
                      <a:pt x="34" y="78"/>
                      <a:pt x="34" y="78"/>
                    </a:cubicBezTo>
                    <a:cubicBezTo>
                      <a:pt x="37" y="79"/>
                      <a:pt x="40" y="79"/>
                      <a:pt x="42" y="78"/>
                    </a:cubicBezTo>
                    <a:cubicBezTo>
                      <a:pt x="27" y="62"/>
                      <a:pt x="27" y="62"/>
                      <a:pt x="27" y="62"/>
                    </a:cubicBezTo>
                    <a:cubicBezTo>
                      <a:pt x="26" y="60"/>
                      <a:pt x="26" y="60"/>
                      <a:pt x="26" y="60"/>
                    </a:cubicBezTo>
                    <a:cubicBezTo>
                      <a:pt x="42" y="56"/>
                      <a:pt x="42" y="56"/>
                      <a:pt x="42" y="56"/>
                    </a:cubicBezTo>
                    <a:cubicBezTo>
                      <a:pt x="42" y="43"/>
                      <a:pt x="42" y="43"/>
                      <a:pt x="42" y="43"/>
                    </a:cubicBezTo>
                    <a:cubicBezTo>
                      <a:pt x="57" y="43"/>
                      <a:pt x="57" y="43"/>
                      <a:pt x="57" y="43"/>
                    </a:cubicBezTo>
                    <a:cubicBezTo>
                      <a:pt x="57" y="46"/>
                      <a:pt x="57" y="49"/>
                      <a:pt x="56" y="52"/>
                    </a:cubicBezTo>
                    <a:cubicBezTo>
                      <a:pt x="62" y="50"/>
                      <a:pt x="62" y="50"/>
                      <a:pt x="62" y="50"/>
                    </a:cubicBezTo>
                    <a:cubicBezTo>
                      <a:pt x="62" y="48"/>
                      <a:pt x="62" y="45"/>
                      <a:pt x="63" y="43"/>
                    </a:cubicBezTo>
                    <a:cubicBezTo>
                      <a:pt x="70" y="43"/>
                      <a:pt x="70" y="43"/>
                      <a:pt x="70" y="43"/>
                    </a:cubicBezTo>
                    <a:cubicBezTo>
                      <a:pt x="70" y="43"/>
                      <a:pt x="70" y="43"/>
                      <a:pt x="70" y="43"/>
                    </a:cubicBezTo>
                    <a:cubicBezTo>
                      <a:pt x="70" y="43"/>
                      <a:pt x="70" y="43"/>
                      <a:pt x="70" y="43"/>
                    </a:cubicBezTo>
                    <a:cubicBezTo>
                      <a:pt x="70" y="44"/>
                      <a:pt x="70" y="46"/>
                      <a:pt x="69" y="47"/>
                    </a:cubicBezTo>
                    <a:cubicBezTo>
                      <a:pt x="69" y="49"/>
                      <a:pt x="69" y="50"/>
                      <a:pt x="68" y="51"/>
                    </a:cubicBezTo>
                    <a:cubicBezTo>
                      <a:pt x="67" y="52"/>
                      <a:pt x="65" y="52"/>
                      <a:pt x="64" y="53"/>
                    </a:cubicBezTo>
                    <a:cubicBezTo>
                      <a:pt x="63" y="57"/>
                      <a:pt x="63" y="57"/>
                      <a:pt x="63" y="57"/>
                    </a:cubicBezTo>
                    <a:cubicBezTo>
                      <a:pt x="69" y="56"/>
                      <a:pt x="73" y="53"/>
                      <a:pt x="75" y="48"/>
                    </a:cubicBezTo>
                    <a:cubicBezTo>
                      <a:pt x="77" y="45"/>
                      <a:pt x="77" y="42"/>
                      <a:pt x="78" y="39"/>
                    </a:cubicBezTo>
                    <a:cubicBezTo>
                      <a:pt x="78" y="35"/>
                      <a:pt x="78" y="35"/>
                      <a:pt x="78" y="35"/>
                    </a:cubicBezTo>
                    <a:cubicBezTo>
                      <a:pt x="78" y="34"/>
                      <a:pt x="78" y="33"/>
                      <a:pt x="77" y="31"/>
                    </a:cubicBezTo>
                    <a:cubicBezTo>
                      <a:pt x="77" y="31"/>
                      <a:pt x="77" y="31"/>
                      <a:pt x="77" y="31"/>
                    </a:cubicBezTo>
                    <a:cubicBezTo>
                      <a:pt x="77" y="31"/>
                      <a:pt x="77" y="31"/>
                      <a:pt x="77" y="31"/>
                    </a:cubicBezTo>
                    <a:cubicBezTo>
                      <a:pt x="76" y="25"/>
                      <a:pt x="74" y="20"/>
                      <a:pt x="70" y="15"/>
                    </a:cubicBezTo>
                    <a:cubicBezTo>
                      <a:pt x="67" y="11"/>
                      <a:pt x="62" y="7"/>
                      <a:pt x="57" y="4"/>
                    </a:cubicBezTo>
                    <a:cubicBezTo>
                      <a:pt x="57" y="4"/>
                      <a:pt x="57" y="4"/>
                      <a:pt x="57" y="4"/>
                    </a:cubicBezTo>
                    <a:cubicBezTo>
                      <a:pt x="57" y="4"/>
                      <a:pt x="57" y="4"/>
                      <a:pt x="57" y="4"/>
                    </a:cubicBezTo>
                    <a:cubicBezTo>
                      <a:pt x="53" y="2"/>
                      <a:pt x="49" y="1"/>
                      <a:pt x="44" y="0"/>
                    </a:cubicBezTo>
                    <a:cubicBezTo>
                      <a:pt x="44" y="0"/>
                      <a:pt x="44" y="0"/>
                      <a:pt x="44" y="0"/>
                    </a:cubicBezTo>
                    <a:cubicBezTo>
                      <a:pt x="44" y="0"/>
                      <a:pt x="44" y="0"/>
                      <a:pt x="44" y="0"/>
                    </a:cubicBezTo>
                    <a:close/>
                    <a:moveTo>
                      <a:pt x="70" y="37"/>
                    </a:moveTo>
                    <a:cubicBezTo>
                      <a:pt x="63" y="37"/>
                      <a:pt x="63" y="37"/>
                      <a:pt x="63" y="37"/>
                    </a:cubicBezTo>
                    <a:cubicBezTo>
                      <a:pt x="63" y="34"/>
                      <a:pt x="62" y="30"/>
                      <a:pt x="62" y="26"/>
                    </a:cubicBezTo>
                    <a:cubicBezTo>
                      <a:pt x="64" y="27"/>
                      <a:pt x="66" y="27"/>
                      <a:pt x="68" y="28"/>
                    </a:cubicBezTo>
                    <a:cubicBezTo>
                      <a:pt x="69" y="29"/>
                      <a:pt x="69" y="31"/>
                      <a:pt x="70" y="32"/>
                    </a:cubicBezTo>
                    <a:cubicBezTo>
                      <a:pt x="70" y="32"/>
                      <a:pt x="70" y="32"/>
                      <a:pt x="70" y="32"/>
                    </a:cubicBezTo>
                    <a:cubicBezTo>
                      <a:pt x="70" y="33"/>
                      <a:pt x="70" y="33"/>
                      <a:pt x="70" y="33"/>
                    </a:cubicBezTo>
                    <a:cubicBezTo>
                      <a:pt x="70" y="34"/>
                      <a:pt x="70" y="36"/>
                      <a:pt x="70" y="37"/>
                    </a:cubicBezTo>
                    <a:close/>
                    <a:moveTo>
                      <a:pt x="65" y="21"/>
                    </a:moveTo>
                    <a:cubicBezTo>
                      <a:pt x="63" y="21"/>
                      <a:pt x="62" y="20"/>
                      <a:pt x="61" y="20"/>
                    </a:cubicBezTo>
                    <a:cubicBezTo>
                      <a:pt x="60" y="18"/>
                      <a:pt x="60" y="17"/>
                      <a:pt x="59" y="15"/>
                    </a:cubicBezTo>
                    <a:cubicBezTo>
                      <a:pt x="60" y="16"/>
                      <a:pt x="61" y="16"/>
                      <a:pt x="61" y="17"/>
                    </a:cubicBezTo>
                    <a:cubicBezTo>
                      <a:pt x="62" y="18"/>
                      <a:pt x="63" y="19"/>
                      <a:pt x="64" y="20"/>
                    </a:cubicBezTo>
                    <a:cubicBezTo>
                      <a:pt x="64" y="20"/>
                      <a:pt x="65" y="21"/>
                      <a:pt x="65" y="21"/>
                    </a:cubicBezTo>
                    <a:close/>
                    <a:moveTo>
                      <a:pt x="52" y="10"/>
                    </a:moveTo>
                    <a:cubicBezTo>
                      <a:pt x="53" y="13"/>
                      <a:pt x="54" y="16"/>
                      <a:pt x="55" y="19"/>
                    </a:cubicBezTo>
                    <a:cubicBezTo>
                      <a:pt x="50" y="18"/>
                      <a:pt x="46" y="17"/>
                      <a:pt x="42" y="17"/>
                    </a:cubicBezTo>
                    <a:cubicBezTo>
                      <a:pt x="42" y="8"/>
                      <a:pt x="42" y="8"/>
                      <a:pt x="42" y="8"/>
                    </a:cubicBezTo>
                    <a:cubicBezTo>
                      <a:pt x="42" y="8"/>
                      <a:pt x="43" y="8"/>
                      <a:pt x="43" y="8"/>
                    </a:cubicBezTo>
                    <a:cubicBezTo>
                      <a:pt x="43" y="8"/>
                      <a:pt x="43" y="8"/>
                      <a:pt x="43" y="8"/>
                    </a:cubicBezTo>
                    <a:cubicBezTo>
                      <a:pt x="44" y="8"/>
                      <a:pt x="46" y="9"/>
                      <a:pt x="47" y="9"/>
                    </a:cubicBezTo>
                    <a:cubicBezTo>
                      <a:pt x="49" y="9"/>
                      <a:pt x="50" y="10"/>
                      <a:pt x="52" y="10"/>
                    </a:cubicBezTo>
                    <a:close/>
                    <a:moveTo>
                      <a:pt x="37" y="8"/>
                    </a:moveTo>
                    <a:cubicBezTo>
                      <a:pt x="37" y="17"/>
                      <a:pt x="37" y="17"/>
                      <a:pt x="37" y="17"/>
                    </a:cubicBezTo>
                    <a:cubicBezTo>
                      <a:pt x="33" y="17"/>
                      <a:pt x="29" y="17"/>
                      <a:pt x="25" y="18"/>
                    </a:cubicBezTo>
                    <a:cubicBezTo>
                      <a:pt x="26" y="15"/>
                      <a:pt x="27" y="12"/>
                      <a:pt x="29" y="10"/>
                    </a:cubicBezTo>
                    <a:cubicBezTo>
                      <a:pt x="30" y="9"/>
                      <a:pt x="31" y="9"/>
                      <a:pt x="32" y="9"/>
                    </a:cubicBezTo>
                    <a:cubicBezTo>
                      <a:pt x="32" y="9"/>
                      <a:pt x="32" y="9"/>
                      <a:pt x="32" y="9"/>
                    </a:cubicBezTo>
                    <a:cubicBezTo>
                      <a:pt x="32" y="9"/>
                      <a:pt x="32" y="9"/>
                      <a:pt x="32" y="9"/>
                    </a:cubicBezTo>
                    <a:cubicBezTo>
                      <a:pt x="34" y="8"/>
                      <a:pt x="35" y="8"/>
                      <a:pt x="37" y="8"/>
                    </a:cubicBezTo>
                    <a:close/>
                    <a:moveTo>
                      <a:pt x="21" y="13"/>
                    </a:moveTo>
                    <a:cubicBezTo>
                      <a:pt x="21" y="15"/>
                      <a:pt x="20" y="17"/>
                      <a:pt x="19" y="19"/>
                    </a:cubicBezTo>
                    <a:cubicBezTo>
                      <a:pt x="17" y="20"/>
                      <a:pt x="15" y="20"/>
                      <a:pt x="13" y="21"/>
                    </a:cubicBezTo>
                    <a:cubicBezTo>
                      <a:pt x="14" y="20"/>
                      <a:pt x="16" y="18"/>
                      <a:pt x="17" y="17"/>
                    </a:cubicBezTo>
                    <a:cubicBezTo>
                      <a:pt x="18" y="16"/>
                      <a:pt x="19" y="15"/>
                      <a:pt x="20" y="14"/>
                    </a:cubicBezTo>
                    <a:cubicBezTo>
                      <a:pt x="20" y="14"/>
                      <a:pt x="21" y="14"/>
                      <a:pt x="21" y="13"/>
                    </a:cubicBezTo>
                    <a:close/>
                    <a:moveTo>
                      <a:pt x="9" y="29"/>
                    </a:moveTo>
                    <a:cubicBezTo>
                      <a:pt x="12" y="27"/>
                      <a:pt x="15" y="26"/>
                      <a:pt x="18" y="25"/>
                    </a:cubicBezTo>
                    <a:cubicBezTo>
                      <a:pt x="17" y="29"/>
                      <a:pt x="17" y="33"/>
                      <a:pt x="17" y="37"/>
                    </a:cubicBezTo>
                    <a:cubicBezTo>
                      <a:pt x="8" y="37"/>
                      <a:pt x="8" y="37"/>
                      <a:pt x="8" y="37"/>
                    </a:cubicBezTo>
                    <a:cubicBezTo>
                      <a:pt x="8" y="37"/>
                      <a:pt x="8" y="37"/>
                      <a:pt x="8" y="37"/>
                    </a:cubicBezTo>
                    <a:cubicBezTo>
                      <a:pt x="8" y="37"/>
                      <a:pt x="8" y="37"/>
                      <a:pt x="8" y="37"/>
                    </a:cubicBezTo>
                    <a:cubicBezTo>
                      <a:pt x="8" y="36"/>
                      <a:pt x="8" y="36"/>
                      <a:pt x="8" y="35"/>
                    </a:cubicBezTo>
                    <a:cubicBezTo>
                      <a:pt x="8" y="35"/>
                      <a:pt x="8" y="35"/>
                      <a:pt x="8" y="35"/>
                    </a:cubicBezTo>
                    <a:cubicBezTo>
                      <a:pt x="8" y="34"/>
                      <a:pt x="8" y="32"/>
                      <a:pt x="9" y="31"/>
                    </a:cubicBezTo>
                    <a:cubicBezTo>
                      <a:pt x="9" y="30"/>
                      <a:pt x="9" y="29"/>
                      <a:pt x="9" y="29"/>
                    </a:cubicBezTo>
                    <a:close/>
                    <a:moveTo>
                      <a:pt x="8" y="43"/>
                    </a:moveTo>
                    <a:cubicBezTo>
                      <a:pt x="17" y="43"/>
                      <a:pt x="17" y="43"/>
                      <a:pt x="17" y="43"/>
                    </a:cubicBezTo>
                    <a:cubicBezTo>
                      <a:pt x="18" y="47"/>
                      <a:pt x="18" y="50"/>
                      <a:pt x="19" y="54"/>
                    </a:cubicBezTo>
                    <a:cubicBezTo>
                      <a:pt x="16" y="53"/>
                      <a:pt x="13" y="52"/>
                      <a:pt x="10" y="51"/>
                    </a:cubicBezTo>
                    <a:cubicBezTo>
                      <a:pt x="9" y="48"/>
                      <a:pt x="8" y="46"/>
                      <a:pt x="8" y="43"/>
                    </a:cubicBezTo>
                    <a:close/>
                    <a:moveTo>
                      <a:pt x="14" y="59"/>
                    </a:moveTo>
                    <a:cubicBezTo>
                      <a:pt x="16" y="59"/>
                      <a:pt x="18" y="60"/>
                      <a:pt x="20" y="60"/>
                    </a:cubicBezTo>
                    <a:cubicBezTo>
                      <a:pt x="21" y="62"/>
                      <a:pt x="21" y="64"/>
                      <a:pt x="22" y="66"/>
                    </a:cubicBezTo>
                    <a:cubicBezTo>
                      <a:pt x="20" y="64"/>
                      <a:pt x="18" y="63"/>
                      <a:pt x="17" y="62"/>
                    </a:cubicBezTo>
                    <a:cubicBezTo>
                      <a:pt x="16" y="61"/>
                      <a:pt x="15" y="60"/>
                      <a:pt x="14" y="59"/>
                    </a:cubicBezTo>
                    <a:close/>
                    <a:moveTo>
                      <a:pt x="37" y="57"/>
                    </a:moveTo>
                    <a:cubicBezTo>
                      <a:pt x="37" y="43"/>
                      <a:pt x="37" y="43"/>
                      <a:pt x="37" y="43"/>
                    </a:cubicBezTo>
                    <a:cubicBezTo>
                      <a:pt x="23" y="43"/>
                      <a:pt x="23" y="43"/>
                      <a:pt x="23" y="43"/>
                    </a:cubicBezTo>
                    <a:cubicBezTo>
                      <a:pt x="23" y="47"/>
                      <a:pt x="24" y="51"/>
                      <a:pt x="25" y="56"/>
                    </a:cubicBezTo>
                    <a:cubicBezTo>
                      <a:pt x="29" y="57"/>
                      <a:pt x="33" y="57"/>
                      <a:pt x="37" y="57"/>
                    </a:cubicBezTo>
                    <a:close/>
                    <a:moveTo>
                      <a:pt x="42" y="22"/>
                    </a:moveTo>
                    <a:cubicBezTo>
                      <a:pt x="47" y="23"/>
                      <a:pt x="51" y="23"/>
                      <a:pt x="56" y="24"/>
                    </a:cubicBezTo>
                    <a:cubicBezTo>
                      <a:pt x="57" y="29"/>
                      <a:pt x="57" y="33"/>
                      <a:pt x="57" y="37"/>
                    </a:cubicBezTo>
                    <a:cubicBezTo>
                      <a:pt x="42" y="37"/>
                      <a:pt x="42" y="37"/>
                      <a:pt x="42" y="37"/>
                    </a:cubicBezTo>
                    <a:cubicBezTo>
                      <a:pt x="42" y="22"/>
                      <a:pt x="42" y="22"/>
                      <a:pt x="42" y="22"/>
                    </a:cubicBezTo>
                    <a:close/>
                    <a:moveTo>
                      <a:pt x="24" y="24"/>
                    </a:moveTo>
                    <a:cubicBezTo>
                      <a:pt x="28" y="23"/>
                      <a:pt x="32" y="22"/>
                      <a:pt x="37" y="22"/>
                    </a:cubicBezTo>
                    <a:cubicBezTo>
                      <a:pt x="37" y="37"/>
                      <a:pt x="37" y="37"/>
                      <a:pt x="37" y="37"/>
                    </a:cubicBezTo>
                    <a:cubicBezTo>
                      <a:pt x="23" y="37"/>
                      <a:pt x="23" y="37"/>
                      <a:pt x="23" y="37"/>
                    </a:cubicBezTo>
                    <a:cubicBezTo>
                      <a:pt x="23" y="33"/>
                      <a:pt x="23" y="28"/>
                      <a:pt x="24" y="24"/>
                    </a:cubicBez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5" name="组合 4"/>
            <p:cNvGrpSpPr/>
            <p:nvPr/>
          </p:nvGrpSpPr>
          <p:grpSpPr>
            <a:xfrm>
              <a:off x="8437177" y="3235528"/>
              <a:ext cx="1655207" cy="1467740"/>
              <a:chOff x="9446169" y="2183807"/>
              <a:chExt cx="2206943" cy="1956986"/>
            </a:xfrm>
          </p:grpSpPr>
          <p:pic>
            <p:nvPicPr>
              <p:cNvPr id="12" name="图片 11"/>
              <p:cNvPicPr>
                <a:picLocks noChangeAspect="1"/>
              </p:cNvPicPr>
              <p:nvPr/>
            </p:nvPicPr>
            <p:blipFill>
              <a:blip r:embed="rId1">
                <a:duotone>
                  <a:schemeClr val="accent6">
                    <a:shade val="45000"/>
                    <a:satMod val="135000"/>
                  </a:schemeClr>
                  <a:prstClr val="white"/>
                </a:duotone>
              </a:blip>
              <a:stretch>
                <a:fillRect/>
              </a:stretch>
            </p:blipFill>
            <p:spPr>
              <a:xfrm>
                <a:off x="9446169" y="2183807"/>
                <a:ext cx="2206943" cy="1956986"/>
              </a:xfrm>
              <a:prstGeom prst="rect">
                <a:avLst/>
              </a:prstGeom>
            </p:spPr>
          </p:pic>
          <p:sp>
            <p:nvSpPr>
              <p:cNvPr id="13" name="Freeform 90"/>
              <p:cNvSpPr>
                <a:spLocks noEditPoints="1"/>
              </p:cNvSpPr>
              <p:nvPr/>
            </p:nvSpPr>
            <p:spPr bwMode="auto">
              <a:xfrm>
                <a:off x="10238617" y="2979531"/>
                <a:ext cx="622046" cy="521562"/>
              </a:xfrm>
              <a:custGeom>
                <a:avLst/>
                <a:gdLst>
                  <a:gd name="T0" fmla="*/ 4 w 55"/>
                  <a:gd name="T1" fmla="*/ 0 h 46"/>
                  <a:gd name="T2" fmla="*/ 24 w 55"/>
                  <a:gd name="T3" fmla="*/ 0 h 46"/>
                  <a:gd name="T4" fmla="*/ 29 w 55"/>
                  <a:gd name="T5" fmla="*/ 5 h 46"/>
                  <a:gd name="T6" fmla="*/ 41 w 55"/>
                  <a:gd name="T7" fmla="*/ 5 h 46"/>
                  <a:gd name="T8" fmla="*/ 45 w 55"/>
                  <a:gd name="T9" fmla="*/ 8 h 46"/>
                  <a:gd name="T10" fmla="*/ 10 w 55"/>
                  <a:gd name="T11" fmla="*/ 8 h 46"/>
                  <a:gd name="T12" fmla="*/ 3 w 55"/>
                  <a:gd name="T13" fmla="*/ 14 h 46"/>
                  <a:gd name="T14" fmla="*/ 0 w 55"/>
                  <a:gd name="T15" fmla="*/ 34 h 46"/>
                  <a:gd name="T16" fmla="*/ 0 w 55"/>
                  <a:gd name="T17" fmla="*/ 5 h 46"/>
                  <a:gd name="T18" fmla="*/ 4 w 55"/>
                  <a:gd name="T19" fmla="*/ 0 h 46"/>
                  <a:gd name="T20" fmla="*/ 14 w 55"/>
                  <a:gd name="T21" fmla="*/ 13 h 46"/>
                  <a:gd name="T22" fmla="*/ 7 w 55"/>
                  <a:gd name="T23" fmla="*/ 19 h 46"/>
                  <a:gd name="T24" fmla="*/ 2 w 55"/>
                  <a:gd name="T25" fmla="*/ 46 h 46"/>
                  <a:gd name="T26" fmla="*/ 50 w 55"/>
                  <a:gd name="T27" fmla="*/ 46 h 46"/>
                  <a:gd name="T28" fmla="*/ 55 w 55"/>
                  <a:gd name="T29" fmla="*/ 19 h 46"/>
                  <a:gd name="T30" fmla="*/ 50 w 55"/>
                  <a:gd name="T31" fmla="*/ 13 h 46"/>
                  <a:gd name="T32" fmla="*/ 14 w 55"/>
                  <a:gd name="T3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46">
                    <a:moveTo>
                      <a:pt x="4" y="0"/>
                    </a:moveTo>
                    <a:cubicBezTo>
                      <a:pt x="24" y="0"/>
                      <a:pt x="24" y="0"/>
                      <a:pt x="24" y="0"/>
                    </a:cubicBezTo>
                    <a:cubicBezTo>
                      <a:pt x="27" y="0"/>
                      <a:pt x="28" y="2"/>
                      <a:pt x="29" y="5"/>
                    </a:cubicBezTo>
                    <a:cubicBezTo>
                      <a:pt x="41" y="5"/>
                      <a:pt x="41" y="5"/>
                      <a:pt x="41" y="5"/>
                    </a:cubicBezTo>
                    <a:cubicBezTo>
                      <a:pt x="43" y="5"/>
                      <a:pt x="45" y="6"/>
                      <a:pt x="45" y="8"/>
                    </a:cubicBezTo>
                    <a:cubicBezTo>
                      <a:pt x="10" y="8"/>
                      <a:pt x="10" y="8"/>
                      <a:pt x="10" y="8"/>
                    </a:cubicBezTo>
                    <a:cubicBezTo>
                      <a:pt x="7" y="8"/>
                      <a:pt x="4" y="11"/>
                      <a:pt x="3" y="14"/>
                    </a:cubicBezTo>
                    <a:cubicBezTo>
                      <a:pt x="0" y="34"/>
                      <a:pt x="0" y="34"/>
                      <a:pt x="0" y="34"/>
                    </a:cubicBezTo>
                    <a:cubicBezTo>
                      <a:pt x="0" y="5"/>
                      <a:pt x="0" y="5"/>
                      <a:pt x="0" y="5"/>
                    </a:cubicBezTo>
                    <a:cubicBezTo>
                      <a:pt x="0" y="2"/>
                      <a:pt x="2" y="0"/>
                      <a:pt x="4" y="0"/>
                    </a:cubicBezTo>
                    <a:close/>
                    <a:moveTo>
                      <a:pt x="14" y="13"/>
                    </a:moveTo>
                    <a:cubicBezTo>
                      <a:pt x="10" y="13"/>
                      <a:pt x="7" y="16"/>
                      <a:pt x="7" y="19"/>
                    </a:cubicBezTo>
                    <a:cubicBezTo>
                      <a:pt x="2" y="46"/>
                      <a:pt x="2" y="46"/>
                      <a:pt x="2" y="46"/>
                    </a:cubicBezTo>
                    <a:cubicBezTo>
                      <a:pt x="50" y="46"/>
                      <a:pt x="50" y="46"/>
                      <a:pt x="50" y="46"/>
                    </a:cubicBezTo>
                    <a:cubicBezTo>
                      <a:pt x="55" y="19"/>
                      <a:pt x="55" y="19"/>
                      <a:pt x="55" y="19"/>
                    </a:cubicBezTo>
                    <a:cubicBezTo>
                      <a:pt x="55" y="16"/>
                      <a:pt x="53" y="13"/>
                      <a:pt x="50" y="13"/>
                    </a:cubicBezTo>
                    <a:lnTo>
                      <a:pt x="14" y="13"/>
                    </a:ln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grpSp>
          <p:nvGrpSpPr>
            <p:cNvPr id="6" name="组合 5"/>
            <p:cNvGrpSpPr/>
            <p:nvPr/>
          </p:nvGrpSpPr>
          <p:grpSpPr>
            <a:xfrm>
              <a:off x="6250902" y="1431881"/>
              <a:ext cx="1655207" cy="1467740"/>
              <a:chOff x="6470805" y="2183807"/>
              <a:chExt cx="2206943" cy="1956986"/>
            </a:xfrm>
          </p:grpSpPr>
          <p:pic>
            <p:nvPicPr>
              <p:cNvPr id="10" name="图片 9"/>
              <p:cNvPicPr>
                <a:picLocks noChangeAspect="1"/>
              </p:cNvPicPr>
              <p:nvPr/>
            </p:nvPicPr>
            <p:blipFill>
              <a:blip r:embed="rId1">
                <a:duotone>
                  <a:schemeClr val="accent6">
                    <a:shade val="45000"/>
                    <a:satMod val="135000"/>
                  </a:schemeClr>
                  <a:prstClr val="white"/>
                </a:duotone>
              </a:blip>
              <a:stretch>
                <a:fillRect/>
              </a:stretch>
            </p:blipFill>
            <p:spPr>
              <a:xfrm>
                <a:off x="6470805" y="2183807"/>
                <a:ext cx="2206943" cy="1956986"/>
              </a:xfrm>
              <a:prstGeom prst="rect">
                <a:avLst/>
              </a:prstGeom>
            </p:spPr>
          </p:pic>
          <p:sp>
            <p:nvSpPr>
              <p:cNvPr id="11" name="Freeform 277"/>
              <p:cNvSpPr>
                <a:spLocks noEditPoints="1"/>
              </p:cNvSpPr>
              <p:nvPr/>
            </p:nvSpPr>
            <p:spPr bwMode="auto">
              <a:xfrm>
                <a:off x="7192964" y="2800412"/>
                <a:ext cx="762624" cy="776240"/>
              </a:xfrm>
              <a:custGeom>
                <a:avLst/>
                <a:gdLst>
                  <a:gd name="T0" fmla="*/ 26 w 71"/>
                  <a:gd name="T1" fmla="*/ 11 h 72"/>
                  <a:gd name="T2" fmla="*/ 11 w 71"/>
                  <a:gd name="T3" fmla="*/ 17 h 72"/>
                  <a:gd name="T4" fmla="*/ 16 w 71"/>
                  <a:gd name="T5" fmla="*/ 32 h 72"/>
                  <a:gd name="T6" fmla="*/ 32 w 71"/>
                  <a:gd name="T7" fmla="*/ 26 h 72"/>
                  <a:gd name="T8" fmla="*/ 31 w 71"/>
                  <a:gd name="T9" fmla="*/ 7 h 72"/>
                  <a:gd name="T10" fmla="*/ 36 w 71"/>
                  <a:gd name="T11" fmla="*/ 7 h 72"/>
                  <a:gd name="T12" fmla="*/ 37 w 71"/>
                  <a:gd name="T13" fmla="*/ 14 h 72"/>
                  <a:gd name="T14" fmla="*/ 38 w 71"/>
                  <a:gd name="T15" fmla="*/ 17 h 72"/>
                  <a:gd name="T16" fmla="*/ 42 w 71"/>
                  <a:gd name="T17" fmla="*/ 22 h 72"/>
                  <a:gd name="T18" fmla="*/ 38 w 71"/>
                  <a:gd name="T19" fmla="*/ 26 h 72"/>
                  <a:gd name="T20" fmla="*/ 39 w 71"/>
                  <a:gd name="T21" fmla="*/ 32 h 72"/>
                  <a:gd name="T22" fmla="*/ 33 w 71"/>
                  <a:gd name="T23" fmla="*/ 34 h 72"/>
                  <a:gd name="T24" fmla="*/ 31 w 71"/>
                  <a:gd name="T25" fmla="*/ 40 h 72"/>
                  <a:gd name="T26" fmla="*/ 27 w 71"/>
                  <a:gd name="T27" fmla="*/ 38 h 72"/>
                  <a:gd name="T28" fmla="*/ 26 w 71"/>
                  <a:gd name="T29" fmla="*/ 42 h 72"/>
                  <a:gd name="T30" fmla="*/ 20 w 71"/>
                  <a:gd name="T31" fmla="*/ 39 h 72"/>
                  <a:gd name="T32" fmla="*/ 15 w 71"/>
                  <a:gd name="T33" fmla="*/ 41 h 72"/>
                  <a:gd name="T34" fmla="*/ 11 w 71"/>
                  <a:gd name="T35" fmla="*/ 36 h 72"/>
                  <a:gd name="T36" fmla="*/ 6 w 71"/>
                  <a:gd name="T37" fmla="*/ 35 h 72"/>
                  <a:gd name="T38" fmla="*/ 5 w 71"/>
                  <a:gd name="T39" fmla="*/ 29 h 72"/>
                  <a:gd name="T40" fmla="*/ 4 w 71"/>
                  <a:gd name="T41" fmla="*/ 26 h 72"/>
                  <a:gd name="T42" fmla="*/ 0 w 71"/>
                  <a:gd name="T43" fmla="*/ 21 h 72"/>
                  <a:gd name="T44" fmla="*/ 4 w 71"/>
                  <a:gd name="T45" fmla="*/ 17 h 72"/>
                  <a:gd name="T46" fmla="*/ 3 w 71"/>
                  <a:gd name="T47" fmla="*/ 10 h 72"/>
                  <a:gd name="T48" fmla="*/ 9 w 71"/>
                  <a:gd name="T49" fmla="*/ 9 h 72"/>
                  <a:gd name="T50" fmla="*/ 11 w 71"/>
                  <a:gd name="T51" fmla="*/ 3 h 72"/>
                  <a:gd name="T52" fmla="*/ 15 w 71"/>
                  <a:gd name="T53" fmla="*/ 5 h 72"/>
                  <a:gd name="T54" fmla="*/ 17 w 71"/>
                  <a:gd name="T55" fmla="*/ 1 h 72"/>
                  <a:gd name="T56" fmla="*/ 22 w 71"/>
                  <a:gd name="T57" fmla="*/ 4 h 72"/>
                  <a:gd name="T58" fmla="*/ 27 w 71"/>
                  <a:gd name="T59" fmla="*/ 2 h 72"/>
                  <a:gd name="T60" fmla="*/ 31 w 71"/>
                  <a:gd name="T61" fmla="*/ 7 h 72"/>
                  <a:gd name="T62" fmla="*/ 54 w 71"/>
                  <a:gd name="T63" fmla="*/ 41 h 72"/>
                  <a:gd name="T64" fmla="*/ 39 w 71"/>
                  <a:gd name="T65" fmla="*/ 46 h 72"/>
                  <a:gd name="T66" fmla="*/ 45 w 71"/>
                  <a:gd name="T67" fmla="*/ 62 h 72"/>
                  <a:gd name="T68" fmla="*/ 60 w 71"/>
                  <a:gd name="T69" fmla="*/ 56 h 72"/>
                  <a:gd name="T70" fmla="*/ 59 w 71"/>
                  <a:gd name="T71" fmla="*/ 37 h 72"/>
                  <a:gd name="T72" fmla="*/ 65 w 71"/>
                  <a:gd name="T73" fmla="*/ 37 h 72"/>
                  <a:gd name="T74" fmla="*/ 65 w 71"/>
                  <a:gd name="T75" fmla="*/ 44 h 72"/>
                  <a:gd name="T76" fmla="*/ 66 w 71"/>
                  <a:gd name="T77" fmla="*/ 47 h 72"/>
                  <a:gd name="T78" fmla="*/ 70 w 71"/>
                  <a:gd name="T79" fmla="*/ 52 h 72"/>
                  <a:gd name="T80" fmla="*/ 66 w 71"/>
                  <a:gd name="T81" fmla="*/ 56 h 72"/>
                  <a:gd name="T82" fmla="*/ 67 w 71"/>
                  <a:gd name="T83" fmla="*/ 62 h 72"/>
                  <a:gd name="T84" fmla="*/ 62 w 71"/>
                  <a:gd name="T85" fmla="*/ 63 h 72"/>
                  <a:gd name="T86" fmla="*/ 59 w 71"/>
                  <a:gd name="T87" fmla="*/ 69 h 72"/>
                  <a:gd name="T88" fmla="*/ 56 w 71"/>
                  <a:gd name="T89" fmla="*/ 67 h 72"/>
                  <a:gd name="T90" fmla="*/ 54 w 71"/>
                  <a:gd name="T91" fmla="*/ 71 h 72"/>
                  <a:gd name="T92" fmla="*/ 48 w 71"/>
                  <a:gd name="T93" fmla="*/ 69 h 72"/>
                  <a:gd name="T94" fmla="*/ 43 w 71"/>
                  <a:gd name="T95" fmla="*/ 71 h 72"/>
                  <a:gd name="T96" fmla="*/ 40 w 71"/>
                  <a:gd name="T97" fmla="*/ 66 h 72"/>
                  <a:gd name="T98" fmla="*/ 34 w 71"/>
                  <a:gd name="T99" fmla="*/ 65 h 72"/>
                  <a:gd name="T100" fmla="*/ 34 w 71"/>
                  <a:gd name="T101" fmla="*/ 59 h 72"/>
                  <a:gd name="T102" fmla="*/ 33 w 71"/>
                  <a:gd name="T103" fmla="*/ 56 h 72"/>
                  <a:gd name="T104" fmla="*/ 29 w 71"/>
                  <a:gd name="T105" fmla="*/ 51 h 72"/>
                  <a:gd name="T106" fmla="*/ 33 w 71"/>
                  <a:gd name="T107" fmla="*/ 47 h 72"/>
                  <a:gd name="T108" fmla="*/ 32 w 71"/>
                  <a:gd name="T109" fmla="*/ 40 h 72"/>
                  <a:gd name="T110" fmla="*/ 37 w 71"/>
                  <a:gd name="T111" fmla="*/ 39 h 72"/>
                  <a:gd name="T112" fmla="*/ 40 w 71"/>
                  <a:gd name="T113" fmla="*/ 33 h 72"/>
                  <a:gd name="T114" fmla="*/ 43 w 71"/>
                  <a:gd name="T115" fmla="*/ 35 h 72"/>
                  <a:gd name="T116" fmla="*/ 45 w 71"/>
                  <a:gd name="T117" fmla="*/ 31 h 72"/>
                  <a:gd name="T118" fmla="*/ 51 w 71"/>
                  <a:gd name="T119" fmla="*/ 34 h 72"/>
                  <a:gd name="T120" fmla="*/ 56 w 71"/>
                  <a:gd name="T121" fmla="*/ 31 h 72"/>
                  <a:gd name="T122" fmla="*/ 59 w 71"/>
                  <a:gd name="T123"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 h="72">
                    <a:moveTo>
                      <a:pt x="32" y="17"/>
                    </a:moveTo>
                    <a:cubicBezTo>
                      <a:pt x="31" y="14"/>
                      <a:pt x="29" y="12"/>
                      <a:pt x="26" y="11"/>
                    </a:cubicBezTo>
                    <a:cubicBezTo>
                      <a:pt x="23" y="10"/>
                      <a:pt x="20" y="9"/>
                      <a:pt x="17" y="11"/>
                    </a:cubicBezTo>
                    <a:cubicBezTo>
                      <a:pt x="14" y="12"/>
                      <a:pt x="12" y="14"/>
                      <a:pt x="11" y="17"/>
                    </a:cubicBezTo>
                    <a:cubicBezTo>
                      <a:pt x="9" y="19"/>
                      <a:pt x="9" y="23"/>
                      <a:pt x="10" y="25"/>
                    </a:cubicBezTo>
                    <a:cubicBezTo>
                      <a:pt x="11" y="28"/>
                      <a:pt x="13" y="30"/>
                      <a:pt x="16" y="32"/>
                    </a:cubicBezTo>
                    <a:cubicBezTo>
                      <a:pt x="19" y="33"/>
                      <a:pt x="22" y="33"/>
                      <a:pt x="25" y="32"/>
                    </a:cubicBezTo>
                    <a:cubicBezTo>
                      <a:pt x="28" y="31"/>
                      <a:pt x="30" y="29"/>
                      <a:pt x="32" y="26"/>
                    </a:cubicBezTo>
                    <a:cubicBezTo>
                      <a:pt x="33" y="23"/>
                      <a:pt x="33" y="20"/>
                      <a:pt x="32" y="17"/>
                    </a:cubicBezTo>
                    <a:close/>
                    <a:moveTo>
                      <a:pt x="31" y="7"/>
                    </a:moveTo>
                    <a:cubicBezTo>
                      <a:pt x="32" y="7"/>
                      <a:pt x="33" y="8"/>
                      <a:pt x="33" y="9"/>
                    </a:cubicBezTo>
                    <a:cubicBezTo>
                      <a:pt x="36" y="7"/>
                      <a:pt x="36" y="7"/>
                      <a:pt x="36" y="7"/>
                    </a:cubicBezTo>
                    <a:cubicBezTo>
                      <a:pt x="38" y="8"/>
                      <a:pt x="39" y="10"/>
                      <a:pt x="39" y="11"/>
                    </a:cubicBezTo>
                    <a:cubicBezTo>
                      <a:pt x="37" y="14"/>
                      <a:pt x="37" y="14"/>
                      <a:pt x="37" y="14"/>
                    </a:cubicBezTo>
                    <a:cubicBezTo>
                      <a:pt x="37" y="14"/>
                      <a:pt x="37" y="15"/>
                      <a:pt x="37" y="15"/>
                    </a:cubicBezTo>
                    <a:cubicBezTo>
                      <a:pt x="38" y="16"/>
                      <a:pt x="38" y="16"/>
                      <a:pt x="38" y="17"/>
                    </a:cubicBezTo>
                    <a:cubicBezTo>
                      <a:pt x="41" y="17"/>
                      <a:pt x="41" y="17"/>
                      <a:pt x="41" y="17"/>
                    </a:cubicBezTo>
                    <a:cubicBezTo>
                      <a:pt x="42" y="19"/>
                      <a:pt x="42" y="20"/>
                      <a:pt x="42" y="22"/>
                    </a:cubicBezTo>
                    <a:cubicBezTo>
                      <a:pt x="38" y="22"/>
                      <a:pt x="38" y="22"/>
                      <a:pt x="38" y="22"/>
                    </a:cubicBezTo>
                    <a:cubicBezTo>
                      <a:pt x="38" y="24"/>
                      <a:pt x="38" y="25"/>
                      <a:pt x="38" y="26"/>
                    </a:cubicBezTo>
                    <a:cubicBezTo>
                      <a:pt x="41" y="28"/>
                      <a:pt x="41" y="28"/>
                      <a:pt x="41" y="28"/>
                    </a:cubicBezTo>
                    <a:cubicBezTo>
                      <a:pt x="41" y="29"/>
                      <a:pt x="40" y="31"/>
                      <a:pt x="39" y="32"/>
                    </a:cubicBezTo>
                    <a:cubicBezTo>
                      <a:pt x="36" y="31"/>
                      <a:pt x="36" y="31"/>
                      <a:pt x="36" y="31"/>
                    </a:cubicBezTo>
                    <a:cubicBezTo>
                      <a:pt x="35" y="32"/>
                      <a:pt x="34" y="33"/>
                      <a:pt x="33" y="34"/>
                    </a:cubicBezTo>
                    <a:cubicBezTo>
                      <a:pt x="35" y="37"/>
                      <a:pt x="35" y="37"/>
                      <a:pt x="35" y="37"/>
                    </a:cubicBezTo>
                    <a:cubicBezTo>
                      <a:pt x="34" y="38"/>
                      <a:pt x="33" y="39"/>
                      <a:pt x="31" y="40"/>
                    </a:cubicBezTo>
                    <a:cubicBezTo>
                      <a:pt x="29" y="37"/>
                      <a:pt x="29" y="37"/>
                      <a:pt x="29" y="37"/>
                    </a:cubicBezTo>
                    <a:cubicBezTo>
                      <a:pt x="28" y="37"/>
                      <a:pt x="28" y="37"/>
                      <a:pt x="27" y="38"/>
                    </a:cubicBezTo>
                    <a:cubicBezTo>
                      <a:pt x="27" y="38"/>
                      <a:pt x="26" y="38"/>
                      <a:pt x="26" y="38"/>
                    </a:cubicBezTo>
                    <a:cubicBezTo>
                      <a:pt x="26" y="42"/>
                      <a:pt x="26" y="42"/>
                      <a:pt x="26" y="42"/>
                    </a:cubicBezTo>
                    <a:cubicBezTo>
                      <a:pt x="24" y="42"/>
                      <a:pt x="22" y="42"/>
                      <a:pt x="21" y="42"/>
                    </a:cubicBezTo>
                    <a:cubicBezTo>
                      <a:pt x="20" y="39"/>
                      <a:pt x="20" y="39"/>
                      <a:pt x="20" y="39"/>
                    </a:cubicBezTo>
                    <a:cubicBezTo>
                      <a:pt x="19" y="39"/>
                      <a:pt x="18" y="38"/>
                      <a:pt x="17" y="38"/>
                    </a:cubicBezTo>
                    <a:cubicBezTo>
                      <a:pt x="15" y="41"/>
                      <a:pt x="15" y="41"/>
                      <a:pt x="15" y="41"/>
                    </a:cubicBezTo>
                    <a:cubicBezTo>
                      <a:pt x="13" y="41"/>
                      <a:pt x="11" y="40"/>
                      <a:pt x="10" y="39"/>
                    </a:cubicBezTo>
                    <a:cubicBezTo>
                      <a:pt x="11" y="36"/>
                      <a:pt x="11" y="36"/>
                      <a:pt x="11" y="36"/>
                    </a:cubicBezTo>
                    <a:cubicBezTo>
                      <a:pt x="10" y="35"/>
                      <a:pt x="10" y="34"/>
                      <a:pt x="9" y="34"/>
                    </a:cubicBezTo>
                    <a:cubicBezTo>
                      <a:pt x="6" y="35"/>
                      <a:pt x="6" y="35"/>
                      <a:pt x="6" y="35"/>
                    </a:cubicBezTo>
                    <a:cubicBezTo>
                      <a:pt x="4" y="34"/>
                      <a:pt x="3" y="33"/>
                      <a:pt x="3" y="31"/>
                    </a:cubicBezTo>
                    <a:cubicBezTo>
                      <a:pt x="5" y="29"/>
                      <a:pt x="5" y="29"/>
                      <a:pt x="5" y="29"/>
                    </a:cubicBezTo>
                    <a:cubicBezTo>
                      <a:pt x="5" y="28"/>
                      <a:pt x="5" y="28"/>
                      <a:pt x="5" y="27"/>
                    </a:cubicBezTo>
                    <a:cubicBezTo>
                      <a:pt x="5" y="27"/>
                      <a:pt x="4" y="26"/>
                      <a:pt x="4" y="26"/>
                    </a:cubicBezTo>
                    <a:cubicBezTo>
                      <a:pt x="1" y="26"/>
                      <a:pt x="1" y="26"/>
                      <a:pt x="1" y="26"/>
                    </a:cubicBezTo>
                    <a:cubicBezTo>
                      <a:pt x="0" y="24"/>
                      <a:pt x="0" y="22"/>
                      <a:pt x="0" y="21"/>
                    </a:cubicBezTo>
                    <a:cubicBezTo>
                      <a:pt x="4" y="20"/>
                      <a:pt x="4" y="20"/>
                      <a:pt x="4" y="20"/>
                    </a:cubicBezTo>
                    <a:cubicBezTo>
                      <a:pt x="4" y="19"/>
                      <a:pt x="4" y="18"/>
                      <a:pt x="4" y="17"/>
                    </a:cubicBezTo>
                    <a:cubicBezTo>
                      <a:pt x="1" y="15"/>
                      <a:pt x="1" y="15"/>
                      <a:pt x="1" y="15"/>
                    </a:cubicBezTo>
                    <a:cubicBezTo>
                      <a:pt x="2" y="13"/>
                      <a:pt x="2" y="12"/>
                      <a:pt x="3" y="10"/>
                    </a:cubicBezTo>
                    <a:cubicBezTo>
                      <a:pt x="7" y="12"/>
                      <a:pt x="7" y="12"/>
                      <a:pt x="7" y="12"/>
                    </a:cubicBezTo>
                    <a:cubicBezTo>
                      <a:pt x="7" y="11"/>
                      <a:pt x="8" y="10"/>
                      <a:pt x="9" y="9"/>
                    </a:cubicBezTo>
                    <a:cubicBezTo>
                      <a:pt x="7" y="6"/>
                      <a:pt x="7" y="6"/>
                      <a:pt x="7" y="6"/>
                    </a:cubicBezTo>
                    <a:cubicBezTo>
                      <a:pt x="8" y="5"/>
                      <a:pt x="10" y="4"/>
                      <a:pt x="11" y="3"/>
                    </a:cubicBezTo>
                    <a:cubicBezTo>
                      <a:pt x="13" y="6"/>
                      <a:pt x="13" y="6"/>
                      <a:pt x="13" y="6"/>
                    </a:cubicBezTo>
                    <a:cubicBezTo>
                      <a:pt x="14" y="5"/>
                      <a:pt x="14" y="5"/>
                      <a:pt x="15" y="5"/>
                    </a:cubicBezTo>
                    <a:cubicBezTo>
                      <a:pt x="16" y="5"/>
                      <a:pt x="16" y="5"/>
                      <a:pt x="17" y="4"/>
                    </a:cubicBezTo>
                    <a:cubicBezTo>
                      <a:pt x="17" y="1"/>
                      <a:pt x="17" y="1"/>
                      <a:pt x="17" y="1"/>
                    </a:cubicBezTo>
                    <a:cubicBezTo>
                      <a:pt x="18" y="0"/>
                      <a:pt x="20" y="0"/>
                      <a:pt x="22" y="1"/>
                    </a:cubicBezTo>
                    <a:cubicBezTo>
                      <a:pt x="22" y="4"/>
                      <a:pt x="22" y="4"/>
                      <a:pt x="22" y="4"/>
                    </a:cubicBezTo>
                    <a:cubicBezTo>
                      <a:pt x="23" y="4"/>
                      <a:pt x="25" y="4"/>
                      <a:pt x="26" y="4"/>
                    </a:cubicBezTo>
                    <a:cubicBezTo>
                      <a:pt x="27" y="2"/>
                      <a:pt x="27" y="2"/>
                      <a:pt x="27" y="2"/>
                    </a:cubicBezTo>
                    <a:cubicBezTo>
                      <a:pt x="29" y="2"/>
                      <a:pt x="31" y="3"/>
                      <a:pt x="32" y="4"/>
                    </a:cubicBezTo>
                    <a:cubicBezTo>
                      <a:pt x="31" y="7"/>
                      <a:pt x="31" y="7"/>
                      <a:pt x="31" y="7"/>
                    </a:cubicBezTo>
                    <a:close/>
                    <a:moveTo>
                      <a:pt x="60" y="47"/>
                    </a:moveTo>
                    <a:cubicBezTo>
                      <a:pt x="59" y="44"/>
                      <a:pt x="57" y="42"/>
                      <a:pt x="54" y="41"/>
                    </a:cubicBezTo>
                    <a:cubicBezTo>
                      <a:pt x="51" y="39"/>
                      <a:pt x="48" y="39"/>
                      <a:pt x="45" y="40"/>
                    </a:cubicBezTo>
                    <a:cubicBezTo>
                      <a:pt x="43" y="41"/>
                      <a:pt x="40" y="44"/>
                      <a:pt x="39" y="46"/>
                    </a:cubicBezTo>
                    <a:cubicBezTo>
                      <a:pt x="38" y="49"/>
                      <a:pt x="38" y="52"/>
                      <a:pt x="39" y="55"/>
                    </a:cubicBezTo>
                    <a:cubicBezTo>
                      <a:pt x="40" y="58"/>
                      <a:pt x="42" y="60"/>
                      <a:pt x="45" y="62"/>
                    </a:cubicBezTo>
                    <a:cubicBezTo>
                      <a:pt x="48" y="63"/>
                      <a:pt x="51" y="63"/>
                      <a:pt x="54" y="62"/>
                    </a:cubicBezTo>
                    <a:cubicBezTo>
                      <a:pt x="56" y="61"/>
                      <a:pt x="59" y="59"/>
                      <a:pt x="60" y="56"/>
                    </a:cubicBezTo>
                    <a:cubicBezTo>
                      <a:pt x="61" y="53"/>
                      <a:pt x="61" y="50"/>
                      <a:pt x="60" y="47"/>
                    </a:cubicBezTo>
                    <a:close/>
                    <a:moveTo>
                      <a:pt x="59" y="37"/>
                    </a:moveTo>
                    <a:cubicBezTo>
                      <a:pt x="60" y="37"/>
                      <a:pt x="61" y="38"/>
                      <a:pt x="62" y="39"/>
                    </a:cubicBezTo>
                    <a:cubicBezTo>
                      <a:pt x="65" y="37"/>
                      <a:pt x="65" y="37"/>
                      <a:pt x="65" y="37"/>
                    </a:cubicBezTo>
                    <a:cubicBezTo>
                      <a:pt x="66" y="38"/>
                      <a:pt x="67" y="40"/>
                      <a:pt x="68" y="41"/>
                    </a:cubicBezTo>
                    <a:cubicBezTo>
                      <a:pt x="65" y="44"/>
                      <a:pt x="65" y="44"/>
                      <a:pt x="65" y="44"/>
                    </a:cubicBezTo>
                    <a:cubicBezTo>
                      <a:pt x="65" y="44"/>
                      <a:pt x="66" y="45"/>
                      <a:pt x="66" y="45"/>
                    </a:cubicBezTo>
                    <a:cubicBezTo>
                      <a:pt x="66" y="46"/>
                      <a:pt x="66" y="46"/>
                      <a:pt x="66" y="47"/>
                    </a:cubicBezTo>
                    <a:cubicBezTo>
                      <a:pt x="70" y="47"/>
                      <a:pt x="70" y="47"/>
                      <a:pt x="70" y="47"/>
                    </a:cubicBezTo>
                    <a:cubicBezTo>
                      <a:pt x="70" y="48"/>
                      <a:pt x="71" y="50"/>
                      <a:pt x="70" y="52"/>
                    </a:cubicBezTo>
                    <a:cubicBezTo>
                      <a:pt x="67" y="52"/>
                      <a:pt x="67" y="52"/>
                      <a:pt x="67" y="52"/>
                    </a:cubicBezTo>
                    <a:cubicBezTo>
                      <a:pt x="67" y="53"/>
                      <a:pt x="67" y="55"/>
                      <a:pt x="66" y="56"/>
                    </a:cubicBezTo>
                    <a:cubicBezTo>
                      <a:pt x="69" y="57"/>
                      <a:pt x="69" y="57"/>
                      <a:pt x="69" y="57"/>
                    </a:cubicBezTo>
                    <a:cubicBezTo>
                      <a:pt x="69" y="59"/>
                      <a:pt x="68" y="61"/>
                      <a:pt x="67" y="62"/>
                    </a:cubicBezTo>
                    <a:cubicBezTo>
                      <a:pt x="64" y="61"/>
                      <a:pt x="64" y="61"/>
                      <a:pt x="64" y="61"/>
                    </a:cubicBezTo>
                    <a:cubicBezTo>
                      <a:pt x="63" y="62"/>
                      <a:pt x="63" y="63"/>
                      <a:pt x="62" y="63"/>
                    </a:cubicBezTo>
                    <a:cubicBezTo>
                      <a:pt x="63" y="66"/>
                      <a:pt x="63" y="66"/>
                      <a:pt x="63" y="66"/>
                    </a:cubicBezTo>
                    <a:cubicBezTo>
                      <a:pt x="62" y="68"/>
                      <a:pt x="61" y="69"/>
                      <a:pt x="59" y="69"/>
                    </a:cubicBezTo>
                    <a:cubicBezTo>
                      <a:pt x="57" y="67"/>
                      <a:pt x="57" y="67"/>
                      <a:pt x="57" y="67"/>
                    </a:cubicBezTo>
                    <a:cubicBezTo>
                      <a:pt x="57" y="67"/>
                      <a:pt x="56" y="67"/>
                      <a:pt x="56" y="67"/>
                    </a:cubicBezTo>
                    <a:cubicBezTo>
                      <a:pt x="55" y="68"/>
                      <a:pt x="55" y="68"/>
                      <a:pt x="54" y="68"/>
                    </a:cubicBezTo>
                    <a:cubicBezTo>
                      <a:pt x="54" y="71"/>
                      <a:pt x="54" y="71"/>
                      <a:pt x="54" y="71"/>
                    </a:cubicBezTo>
                    <a:cubicBezTo>
                      <a:pt x="52" y="72"/>
                      <a:pt x="51" y="72"/>
                      <a:pt x="49" y="72"/>
                    </a:cubicBezTo>
                    <a:cubicBezTo>
                      <a:pt x="48" y="69"/>
                      <a:pt x="48" y="69"/>
                      <a:pt x="48" y="69"/>
                    </a:cubicBezTo>
                    <a:cubicBezTo>
                      <a:pt x="47" y="68"/>
                      <a:pt x="46" y="68"/>
                      <a:pt x="45" y="68"/>
                    </a:cubicBezTo>
                    <a:cubicBezTo>
                      <a:pt x="43" y="71"/>
                      <a:pt x="43" y="71"/>
                      <a:pt x="43" y="71"/>
                    </a:cubicBezTo>
                    <a:cubicBezTo>
                      <a:pt x="41" y="71"/>
                      <a:pt x="40" y="70"/>
                      <a:pt x="39" y="69"/>
                    </a:cubicBezTo>
                    <a:cubicBezTo>
                      <a:pt x="40" y="66"/>
                      <a:pt x="40" y="66"/>
                      <a:pt x="40" y="66"/>
                    </a:cubicBezTo>
                    <a:cubicBezTo>
                      <a:pt x="39" y="65"/>
                      <a:pt x="38" y="64"/>
                      <a:pt x="37" y="63"/>
                    </a:cubicBezTo>
                    <a:cubicBezTo>
                      <a:pt x="34" y="65"/>
                      <a:pt x="34" y="65"/>
                      <a:pt x="34" y="65"/>
                    </a:cubicBezTo>
                    <a:cubicBezTo>
                      <a:pt x="33" y="64"/>
                      <a:pt x="32" y="63"/>
                      <a:pt x="31" y="61"/>
                    </a:cubicBezTo>
                    <a:cubicBezTo>
                      <a:pt x="34" y="59"/>
                      <a:pt x="34" y="59"/>
                      <a:pt x="34" y="59"/>
                    </a:cubicBezTo>
                    <a:cubicBezTo>
                      <a:pt x="34" y="58"/>
                      <a:pt x="33" y="58"/>
                      <a:pt x="33" y="57"/>
                    </a:cubicBezTo>
                    <a:cubicBezTo>
                      <a:pt x="33" y="57"/>
                      <a:pt x="33" y="56"/>
                      <a:pt x="33" y="56"/>
                    </a:cubicBezTo>
                    <a:cubicBezTo>
                      <a:pt x="29" y="56"/>
                      <a:pt x="29" y="56"/>
                      <a:pt x="29" y="56"/>
                    </a:cubicBezTo>
                    <a:cubicBezTo>
                      <a:pt x="29" y="54"/>
                      <a:pt x="28" y="52"/>
                      <a:pt x="29" y="51"/>
                    </a:cubicBezTo>
                    <a:cubicBezTo>
                      <a:pt x="32" y="50"/>
                      <a:pt x="32" y="50"/>
                      <a:pt x="32" y="50"/>
                    </a:cubicBezTo>
                    <a:cubicBezTo>
                      <a:pt x="32" y="49"/>
                      <a:pt x="32" y="48"/>
                      <a:pt x="33" y="47"/>
                    </a:cubicBezTo>
                    <a:cubicBezTo>
                      <a:pt x="30" y="45"/>
                      <a:pt x="30" y="45"/>
                      <a:pt x="30" y="45"/>
                    </a:cubicBezTo>
                    <a:cubicBezTo>
                      <a:pt x="30" y="43"/>
                      <a:pt x="31" y="42"/>
                      <a:pt x="32" y="40"/>
                    </a:cubicBezTo>
                    <a:cubicBezTo>
                      <a:pt x="35" y="41"/>
                      <a:pt x="35" y="41"/>
                      <a:pt x="35" y="41"/>
                    </a:cubicBezTo>
                    <a:cubicBezTo>
                      <a:pt x="36" y="40"/>
                      <a:pt x="36" y="40"/>
                      <a:pt x="37" y="39"/>
                    </a:cubicBezTo>
                    <a:cubicBezTo>
                      <a:pt x="36" y="36"/>
                      <a:pt x="36" y="36"/>
                      <a:pt x="36" y="36"/>
                    </a:cubicBezTo>
                    <a:cubicBezTo>
                      <a:pt x="37" y="34"/>
                      <a:pt x="38" y="33"/>
                      <a:pt x="40" y="33"/>
                    </a:cubicBezTo>
                    <a:cubicBezTo>
                      <a:pt x="42" y="36"/>
                      <a:pt x="42" y="36"/>
                      <a:pt x="42" y="36"/>
                    </a:cubicBezTo>
                    <a:cubicBezTo>
                      <a:pt x="42" y="35"/>
                      <a:pt x="43" y="35"/>
                      <a:pt x="43" y="35"/>
                    </a:cubicBezTo>
                    <a:cubicBezTo>
                      <a:pt x="44" y="35"/>
                      <a:pt x="45" y="34"/>
                      <a:pt x="45" y="34"/>
                    </a:cubicBezTo>
                    <a:cubicBezTo>
                      <a:pt x="45" y="31"/>
                      <a:pt x="45" y="31"/>
                      <a:pt x="45" y="31"/>
                    </a:cubicBezTo>
                    <a:cubicBezTo>
                      <a:pt x="47" y="30"/>
                      <a:pt x="48" y="30"/>
                      <a:pt x="50" y="30"/>
                    </a:cubicBezTo>
                    <a:cubicBezTo>
                      <a:pt x="51" y="34"/>
                      <a:pt x="51" y="34"/>
                      <a:pt x="51" y="34"/>
                    </a:cubicBezTo>
                    <a:cubicBezTo>
                      <a:pt x="52" y="34"/>
                      <a:pt x="53" y="34"/>
                      <a:pt x="54" y="34"/>
                    </a:cubicBezTo>
                    <a:cubicBezTo>
                      <a:pt x="56" y="31"/>
                      <a:pt x="56" y="31"/>
                      <a:pt x="56" y="31"/>
                    </a:cubicBezTo>
                    <a:cubicBezTo>
                      <a:pt x="58" y="32"/>
                      <a:pt x="59" y="32"/>
                      <a:pt x="60" y="33"/>
                    </a:cubicBezTo>
                    <a:lnTo>
                      <a:pt x="59" y="37"/>
                    </a:lnTo>
                    <a:close/>
                  </a:path>
                </a:pathLst>
              </a:custGeom>
              <a:solidFill>
                <a:schemeClr val="bg1"/>
              </a:solidFill>
              <a:ln>
                <a:noFill/>
              </a:ln>
              <a:effectLst>
                <a:outerShdw blurRad="203200" sx="101000" sy="101000" algn="ctr" rotWithShape="0">
                  <a:prstClr val="black"/>
                </a:outerShdw>
              </a:effectLst>
            </p:spPr>
            <p:txBody>
              <a:bodyPr vert="horz" wrap="square" lIns="68580" tIns="34290" rIns="68580" bIns="34290" numCol="1" anchor="t" anchorCtr="0" compatLnSpc="1"/>
              <a:lstStyle/>
              <a:p>
                <a:endParaRPr lang="zh-CN" altLang="en-US" sz="1015">
                  <a:solidFill>
                    <a:srgbClr val="829F89"/>
                  </a:solidFill>
                  <a:latin typeface="华文行楷" charset="0"/>
                  <a:ea typeface="华文行楷" charset="0"/>
                </a:endParaRPr>
              </a:p>
            </p:txBody>
          </p:sp>
        </p:grpSp>
        <p:pic>
          <p:nvPicPr>
            <p:cNvPr id="7" name="图片 6"/>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3280862" flipV="1">
              <a:off x="3020862" y="2708804"/>
              <a:ext cx="1562822" cy="878658"/>
            </a:xfrm>
            <a:prstGeom prst="rect">
              <a:avLst/>
            </a:prstGeom>
          </p:spPr>
        </p:pic>
        <p:pic>
          <p:nvPicPr>
            <p:cNvPr id="8" name="图片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3280862" flipV="1">
              <a:off x="7458178" y="2708804"/>
              <a:ext cx="1562822" cy="878658"/>
            </a:xfrm>
            <a:prstGeom prst="rect">
              <a:avLst/>
            </a:prstGeom>
          </p:spPr>
        </p:pic>
        <p:pic>
          <p:nvPicPr>
            <p:cNvPr id="9" name="图片 8"/>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8319138">
              <a:off x="5239520" y="2708804"/>
              <a:ext cx="1562822" cy="878658"/>
            </a:xfrm>
            <a:prstGeom prst="rect">
              <a:avLst/>
            </a:prstGeom>
          </p:spPr>
        </p:pic>
      </p:grpSp>
      <p:grpSp>
        <p:nvGrpSpPr>
          <p:cNvPr id="18" name="组合 17"/>
          <p:cNvGrpSpPr/>
          <p:nvPr/>
        </p:nvGrpSpPr>
        <p:grpSpPr>
          <a:xfrm>
            <a:off x="7797467" y="2012622"/>
            <a:ext cx="2000831" cy="974718"/>
            <a:chOff x="8705075" y="1633682"/>
            <a:chExt cx="2667775" cy="1299624"/>
          </a:xfrm>
        </p:grpSpPr>
        <p:sp>
          <p:nvSpPr>
            <p:cNvPr id="19" name="文本框 18"/>
            <p:cNvSpPr txBox="1"/>
            <p:nvPr/>
          </p:nvSpPr>
          <p:spPr>
            <a:xfrm>
              <a:off x="8705075" y="1633682"/>
              <a:ext cx="1477328" cy="492443"/>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sp>
          <p:nvSpPr>
            <p:cNvPr id="20" name="文本框 19"/>
            <p:cNvSpPr txBox="1"/>
            <p:nvPr/>
          </p:nvSpPr>
          <p:spPr>
            <a:xfrm>
              <a:off x="8705075" y="2163865"/>
              <a:ext cx="2667775" cy="769441"/>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21" name="组合 20"/>
          <p:cNvGrpSpPr/>
          <p:nvPr/>
        </p:nvGrpSpPr>
        <p:grpSpPr>
          <a:xfrm>
            <a:off x="3353564" y="2023245"/>
            <a:ext cx="2027558" cy="964093"/>
            <a:chOff x="8669439" y="1647848"/>
            <a:chExt cx="2703411" cy="1285457"/>
          </a:xfrm>
        </p:grpSpPr>
        <p:sp>
          <p:nvSpPr>
            <p:cNvPr id="22" name="文本框 21"/>
            <p:cNvSpPr txBox="1"/>
            <p:nvPr/>
          </p:nvSpPr>
          <p:spPr>
            <a:xfrm>
              <a:off x="8669439" y="1647848"/>
              <a:ext cx="1477328" cy="492442"/>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sp>
          <p:nvSpPr>
            <p:cNvPr id="23" name="文本框 22"/>
            <p:cNvSpPr txBox="1"/>
            <p:nvPr/>
          </p:nvSpPr>
          <p:spPr>
            <a:xfrm>
              <a:off x="8705075" y="2163864"/>
              <a:ext cx="2667775" cy="769441"/>
            </a:xfrm>
            <a:prstGeom prst="rect">
              <a:avLst/>
            </a:prstGeom>
            <a:noFill/>
          </p:spPr>
          <p:txBody>
            <a:bodyPr wrap="square" rtlCol="0">
              <a:spAutoFit/>
            </a:bodyPr>
            <a:lstStyle/>
            <a:p>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24" name="组合 23"/>
          <p:cNvGrpSpPr/>
          <p:nvPr/>
        </p:nvGrpSpPr>
        <p:grpSpPr>
          <a:xfrm>
            <a:off x="1999953" y="3913936"/>
            <a:ext cx="2000831" cy="947865"/>
            <a:chOff x="975057" y="4616858"/>
            <a:chExt cx="2667775" cy="1263820"/>
          </a:xfrm>
        </p:grpSpPr>
        <p:sp>
          <p:nvSpPr>
            <p:cNvPr id="25" name="文本框 24"/>
            <p:cNvSpPr txBox="1"/>
            <p:nvPr/>
          </p:nvSpPr>
          <p:spPr>
            <a:xfrm>
              <a:off x="2165504" y="4616858"/>
              <a:ext cx="1477328" cy="492443"/>
            </a:xfrm>
            <a:prstGeom prst="rect">
              <a:avLst/>
            </a:prstGeom>
            <a:noFill/>
          </p:spPr>
          <p:txBody>
            <a:bodyPr wrap="none" rtlCol="0">
              <a:spAutoFit/>
            </a:bodyPr>
            <a:lstStyle>
              <a:defPPr>
                <a:defRPr lang="zh-CN"/>
              </a:defPPr>
              <a:lvl1pPr algn="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r>
                <a:rPr lang="zh-CN" altLang="en-US" sz="1800" dirty="0">
                  <a:solidFill>
                    <a:srgbClr val="829F89"/>
                  </a:solidFill>
                </a:rPr>
                <a:t>文字内容</a:t>
              </a:r>
            </a:p>
          </p:txBody>
        </p:sp>
        <p:sp>
          <p:nvSpPr>
            <p:cNvPr id="26" name="文本框 25"/>
            <p:cNvSpPr txBox="1"/>
            <p:nvPr/>
          </p:nvSpPr>
          <p:spPr>
            <a:xfrm>
              <a:off x="975057" y="5111236"/>
              <a:ext cx="2667775" cy="769442"/>
            </a:xfrm>
            <a:prstGeom prst="rect">
              <a:avLst/>
            </a:prstGeom>
            <a:noFill/>
          </p:spPr>
          <p:txBody>
            <a:bodyPr wrap="square" rtlCol="0">
              <a:spAutoFit/>
            </a:bodyPr>
            <a:lstStyle/>
            <a:p>
              <a:pPr algn="r"/>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grpSp>
        <p:nvGrpSpPr>
          <p:cNvPr id="27" name="组合 26"/>
          <p:cNvGrpSpPr/>
          <p:nvPr/>
        </p:nvGrpSpPr>
        <p:grpSpPr>
          <a:xfrm>
            <a:off x="6261973" y="3929873"/>
            <a:ext cx="2003010" cy="931926"/>
            <a:chOff x="975057" y="4638109"/>
            <a:chExt cx="2670680" cy="1242568"/>
          </a:xfrm>
        </p:grpSpPr>
        <p:sp>
          <p:nvSpPr>
            <p:cNvPr id="28" name="文本框 27"/>
            <p:cNvSpPr txBox="1"/>
            <p:nvPr/>
          </p:nvSpPr>
          <p:spPr>
            <a:xfrm>
              <a:off x="2168409" y="4638109"/>
              <a:ext cx="1477328" cy="492443"/>
            </a:xfrm>
            <a:prstGeom prst="rect">
              <a:avLst/>
            </a:prstGeom>
            <a:noFill/>
          </p:spPr>
          <p:txBody>
            <a:bodyPr wrap="none" rtlCol="0">
              <a:spAutoFit/>
            </a:bodyPr>
            <a:lstStyle>
              <a:defPPr>
                <a:defRPr lang="zh-CN"/>
              </a:defPPr>
              <a:lvl1pPr>
                <a:defRPr sz="2400">
                  <a:gradFill>
                    <a:gsLst>
                      <a:gs pos="0">
                        <a:schemeClr val="accent2">
                          <a:lumMod val="75000"/>
                        </a:schemeClr>
                      </a:gs>
                      <a:gs pos="26000">
                        <a:srgbClr val="2A0415"/>
                      </a:gs>
                      <a:gs pos="100000">
                        <a:schemeClr val="accent1">
                          <a:lumMod val="75000"/>
                        </a:schemeClr>
                      </a:gs>
                      <a:gs pos="79000">
                        <a:schemeClr val="tx1"/>
                      </a:gs>
                    </a:gsLst>
                    <a:lin ang="18900000" scaled="1"/>
                  </a:gradFill>
                  <a:latin typeface="方正清刻本悦宋简体" pitchFamily="2" charset="-122"/>
                  <a:ea typeface="方正清刻本悦宋简体" pitchFamily="2" charset="-122"/>
                </a:defRPr>
              </a:lvl1pPr>
            </a:lstStyle>
            <a:p>
              <a:pPr algn="r"/>
              <a:r>
                <a:rPr lang="zh-CN" altLang="en-US" sz="1800" dirty="0">
                  <a:solidFill>
                    <a:srgbClr val="829F89"/>
                  </a:solidFill>
                </a:rPr>
                <a:t>文字内容</a:t>
              </a:r>
            </a:p>
          </p:txBody>
        </p:sp>
        <p:sp>
          <p:nvSpPr>
            <p:cNvPr id="29" name="文本框 28"/>
            <p:cNvSpPr txBox="1"/>
            <p:nvPr/>
          </p:nvSpPr>
          <p:spPr>
            <a:xfrm>
              <a:off x="975057" y="5111236"/>
              <a:ext cx="2667775" cy="769441"/>
            </a:xfrm>
            <a:prstGeom prst="rect">
              <a:avLst/>
            </a:prstGeom>
            <a:noFill/>
          </p:spPr>
          <p:txBody>
            <a:bodyPr wrap="square" rtlCol="0">
              <a:spAutoFit/>
            </a:bodyPr>
            <a:lstStyle/>
            <a:p>
              <a:pPr algn="r"/>
              <a:r>
                <a:rPr lang="zh-CN" altLang="en-US" sz="1050" dirty="0">
                  <a:solidFill>
                    <a:srgbClr val="829F89"/>
                  </a:solidFill>
                  <a:latin typeface="微软雅黑 Light" pitchFamily="34" charset="-122"/>
                  <a:ea typeface="微软雅黑 Light" pitchFamily="34" charset="-122"/>
                </a:rPr>
                <a:t>水融色的干湿浓淡变化以及在纸上的渗透效果使水彩画具有很强的表现力</a:t>
              </a:r>
              <a:endParaRPr>
                <a:latin typeface="华文行楷" charset="0"/>
                <a:ea typeface="华文行楷"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56838" y="789106"/>
            <a:ext cx="4822371" cy="4822371"/>
          </a:xfrm>
          <a:prstGeom prst="rect">
            <a:avLst/>
          </a:prstGeom>
        </p:spPr>
      </p:pic>
      <p:pic>
        <p:nvPicPr>
          <p:cNvPr id="4" name="图片 3" descr="图片包含 鲜花, 餐桌, 室内, 花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042" y="1296954"/>
            <a:ext cx="3815962" cy="5246302"/>
          </a:xfrm>
          <a:prstGeom prst="rect">
            <a:avLst/>
          </a:prstGeom>
        </p:spPr>
      </p:pic>
      <p:grpSp>
        <p:nvGrpSpPr>
          <p:cNvPr id="5" name="组合 4"/>
          <p:cNvGrpSpPr/>
          <p:nvPr/>
        </p:nvGrpSpPr>
        <p:grpSpPr>
          <a:xfrm>
            <a:off x="776331" y="600609"/>
            <a:ext cx="1392689" cy="1392689"/>
            <a:chOff x="944111" y="2203578"/>
            <a:chExt cx="1392689" cy="1392689"/>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111" y="2203578"/>
              <a:ext cx="1392689" cy="1392689"/>
            </a:xfrm>
            <a:prstGeom prst="rect">
              <a:avLst/>
            </a:prstGeom>
          </p:spPr>
        </p:pic>
        <p:sp>
          <p:nvSpPr>
            <p:cNvPr id="7" name="文本框 6"/>
            <p:cNvSpPr txBox="1"/>
            <p:nvPr/>
          </p:nvSpPr>
          <p:spPr>
            <a:xfrm>
              <a:off x="1195640" y="2438256"/>
              <a:ext cx="877163" cy="923330"/>
            </a:xfrm>
            <a:prstGeom prst="rect">
              <a:avLst/>
            </a:prstGeom>
            <a:noFill/>
          </p:spPr>
          <p:txBody>
            <a:bodyPr wrap="none" rtlCol="0">
              <a:spAutoFit/>
            </a:bodyPr>
            <a:lstStyle/>
            <a:p>
              <a:r>
                <a:rPr lang="zh-CN" altLang="en-US" sz="5400" dirty="0">
                  <a:solidFill>
                    <a:srgbClr val="526342"/>
                  </a:solidFill>
                  <a:latin typeface="华文行楷" charset="0"/>
                  <a:ea typeface="华文行楷" charset="0"/>
                </a:rPr>
                <a:t>贰</a:t>
              </a:r>
              <a:endParaRPr>
                <a:latin typeface="华文行楷" charset="0"/>
                <a:ea typeface="华文行楷" charset="0"/>
              </a:endParaRPr>
            </a:p>
          </p:txBody>
        </p:sp>
      </p:grpSp>
      <p:sp>
        <p:nvSpPr>
          <p:cNvPr id="8" name="矩形 7"/>
          <p:cNvSpPr/>
          <p:nvPr/>
        </p:nvSpPr>
        <p:spPr>
          <a:xfrm>
            <a:off x="2169020" y="2463833"/>
            <a:ext cx="4247317" cy="1814552"/>
          </a:xfrm>
          <a:prstGeom prst="rect">
            <a:avLst/>
          </a:prstGeom>
        </p:spPr>
        <p:txBody>
          <a:bodyPr vert="eaVert" wrap="square">
            <a:spAutoFit/>
          </a:bodyPr>
          <a:lstStyle/>
          <a:p>
            <a:pPr>
              <a:lnSpc>
                <a:spcPct val="200000"/>
              </a:lnSpc>
            </a:pPr>
            <a:r>
              <a:rPr lang="zh-CN" altLang="en-US" sz="1200" dirty="0">
                <a:solidFill>
                  <a:schemeClr val="bg1">
                    <a:lumMod val="50000"/>
                  </a:schemeClr>
                </a:solidFill>
                <a:latin typeface="微软雅黑" pitchFamily="34" charset="-122"/>
                <a:ea typeface="微软雅黑" pitchFamily="34" charset="-122"/>
              </a:rPr>
              <a:t>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a:t>
            </a:r>
            <a:endParaRPr>
              <a:latin typeface="华文行楷" charset="0"/>
              <a:ea typeface="华文行楷"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3451</Words>
  <Application>Kingsoft Office WPP</Application>
  <PresentationFormat>宽屏</PresentationFormat>
  <Paragraphs>366</Paragraphs>
  <Slides>25</Slides>
  <Notes>0</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cp:keywords>RP</cp:keywords>
  <dc:description>RP</dc:description>
  <cp:lastModifiedBy>apple</cp:lastModifiedBy>
  <cp:revision>12</cp:revision>
  <dcterms:created xsi:type="dcterms:W3CDTF">2017-08-25T06:00:00Z</dcterms:created>
  <dcterms:modified xsi:type="dcterms:W3CDTF">2018-01-02T12:53:30Z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