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5"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7C"/>
    <a:srgbClr val="5A8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645AC-1694-4619-BF2A-04A88FBE00BA}" type="datetimeFigureOut">
              <a:rPr lang="zh-CN" altLang="en-US" smtClean="0"/>
              <a:t>2019/3/18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99C74-76D1-4245-8C83-2A474B01533B}" type="slidenum">
              <a:rPr lang="zh-CN" altLang="en-US" smtClean="0"/>
              <a:t>‹#›</a:t>
            </a:fld>
            <a:endParaRPr lang="zh-CN" altLang="en-US"/>
          </a:p>
        </p:txBody>
      </p:sp>
    </p:spTree>
    <p:extLst>
      <p:ext uri="{BB962C8B-B14F-4D97-AF65-F5344CB8AC3E}">
        <p14:creationId xmlns:p14="http://schemas.microsoft.com/office/powerpoint/2010/main" val="153578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A99C74-76D1-4245-8C83-2A474B01533B}" type="slidenum">
              <a:rPr lang="zh-CN" altLang="en-US" smtClean="0"/>
              <a:t>14</a:t>
            </a:fld>
            <a:endParaRPr lang="zh-CN" altLang="en-US"/>
          </a:p>
        </p:txBody>
      </p:sp>
    </p:spTree>
    <p:extLst>
      <p:ext uri="{BB962C8B-B14F-4D97-AF65-F5344CB8AC3E}">
        <p14:creationId xmlns:p14="http://schemas.microsoft.com/office/powerpoint/2010/main" val="3454855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267708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244737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588325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69265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115108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156403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200554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86866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22580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47758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B2FD0C2-5543-427C-944F-B5A465639C7A}" type="datetimeFigureOut">
              <a:rPr lang="zh-CN" altLang="en-US" smtClean="0"/>
              <a:t>2019/3/18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2487863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FD0C2-5543-427C-944F-B5A465639C7A}" type="datetimeFigureOut">
              <a:rPr lang="zh-CN" altLang="en-US" smtClean="0"/>
              <a:t>2019/3/18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17889-C4F8-4D10-90DB-17D314A47787}" type="slidenum">
              <a:rPr lang="zh-CN" altLang="en-US" smtClean="0"/>
              <a:t>‹#›</a:t>
            </a:fld>
            <a:endParaRPr lang="zh-CN" altLang="en-US"/>
          </a:p>
        </p:txBody>
      </p:sp>
    </p:spTree>
    <p:extLst>
      <p:ext uri="{BB962C8B-B14F-4D97-AF65-F5344CB8AC3E}">
        <p14:creationId xmlns:p14="http://schemas.microsoft.com/office/powerpoint/2010/main" val="1225391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chemeClr val="dk1">
              <a:alpha val="4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6" name="文本框 5"/>
          <p:cNvSpPr txBox="1"/>
          <p:nvPr/>
        </p:nvSpPr>
        <p:spPr>
          <a:xfrm>
            <a:off x="4044552" y="1910983"/>
            <a:ext cx="4102895" cy="1754326"/>
          </a:xfrm>
          <a:prstGeom prst="rect">
            <a:avLst/>
          </a:prstGeom>
          <a:noFill/>
        </p:spPr>
        <p:txBody>
          <a:bodyPr wrap="square" rtlCol="0">
            <a:spAutoFit/>
          </a:bodyPr>
          <a:lstStyle/>
          <a:p>
            <a:pPr algn="ctr"/>
            <a:r>
              <a:rPr lang="en-US" altLang="zh-CN" sz="3600" b="1" dirty="0">
                <a:solidFill>
                  <a:schemeClr val="bg1"/>
                </a:solidFill>
              </a:rPr>
              <a:t>Flattened Universal PowerPoint Template</a:t>
            </a:r>
            <a:endParaRPr lang="zh-CN" altLang="en-US" sz="3600" dirty="0">
              <a:solidFill>
                <a:schemeClr val="bg1"/>
              </a:solidFill>
              <a:latin typeface="Bauhaus 93" panose="04030905020B02020C02" pitchFamily="82" charset="0"/>
            </a:endParaRPr>
          </a:p>
        </p:txBody>
      </p:sp>
      <p:sp>
        <p:nvSpPr>
          <p:cNvPr id="7" name="矩形 6"/>
          <p:cNvSpPr/>
          <p:nvPr/>
        </p:nvSpPr>
        <p:spPr>
          <a:xfrm>
            <a:off x="3659980" y="1443037"/>
            <a:ext cx="4872038" cy="3971925"/>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Tree>
    <p:extLst>
      <p:ext uri="{BB962C8B-B14F-4D97-AF65-F5344CB8AC3E}">
        <p14:creationId xmlns:p14="http://schemas.microsoft.com/office/powerpoint/2010/main" val="2708066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56" t="21573" r="56" b="36331"/>
          <a:stretch/>
        </p:blipFill>
        <p:spPr>
          <a:xfrm>
            <a:off x="-101600" y="-45916"/>
            <a:ext cx="12293600" cy="3456773"/>
          </a:xfrm>
          <a:prstGeom prst="rect">
            <a:avLst/>
          </a:prstGeom>
        </p:spPr>
      </p:pic>
      <p:grpSp>
        <p:nvGrpSpPr>
          <p:cNvPr id="6" name="组合 5"/>
          <p:cNvGrpSpPr/>
          <p:nvPr/>
        </p:nvGrpSpPr>
        <p:grpSpPr>
          <a:xfrm>
            <a:off x="1458685" y="2632792"/>
            <a:ext cx="9274631" cy="2569030"/>
            <a:chOff x="1698170" y="2801256"/>
            <a:chExt cx="9274631" cy="2569030"/>
          </a:xfrm>
        </p:grpSpPr>
        <p:sp>
          <p:nvSpPr>
            <p:cNvPr id="3" name="矩形 2"/>
            <p:cNvSpPr/>
            <p:nvPr/>
          </p:nvSpPr>
          <p:spPr>
            <a:xfrm>
              <a:off x="1698170" y="2801256"/>
              <a:ext cx="3091543" cy="2569030"/>
            </a:xfrm>
            <a:prstGeom prst="rect">
              <a:avLst/>
            </a:prstGeom>
            <a:solidFill>
              <a:srgbClr val="00457C">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789714" y="2801256"/>
              <a:ext cx="3091543" cy="2569030"/>
            </a:xfrm>
            <a:prstGeom prst="rect">
              <a:avLst/>
            </a:prstGeom>
            <a:solidFill>
              <a:srgbClr val="00457C">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881258" y="2801256"/>
              <a:ext cx="3091543" cy="2569030"/>
            </a:xfrm>
            <a:prstGeom prst="rect">
              <a:avLst/>
            </a:prstGeom>
            <a:solidFill>
              <a:srgbClr val="00457C">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1799768" y="3410955"/>
            <a:ext cx="2712635" cy="1674754"/>
          </a:xfrm>
          <a:prstGeom prst="rect">
            <a:avLst/>
          </a:prstGeom>
          <a:noFill/>
        </p:spPr>
        <p:txBody>
          <a:bodyPr wrap="square" rtlCol="0">
            <a:spAutoFit/>
          </a:bodyPr>
          <a:lstStyle/>
          <a:p>
            <a:pPr>
              <a:lnSpc>
                <a:spcPct val="150000"/>
              </a:lnSpc>
            </a:pPr>
            <a:r>
              <a:rPr lang="en-US" altLang="zh-CN" sz="1400" dirty="0">
                <a:solidFill>
                  <a:schemeClr val="bg1"/>
                </a:solidFill>
              </a:rPr>
              <a:t>Last </a:t>
            </a:r>
            <a:r>
              <a:rPr lang="en-US" altLang="zh-CN" sz="1400" dirty="0" err="1">
                <a:solidFill>
                  <a:schemeClr val="bg1"/>
                </a:solidFill>
              </a:rPr>
              <a:t>sunday</a:t>
            </a:r>
            <a:r>
              <a:rPr lang="en-US" altLang="zh-CN" sz="1400" dirty="0">
                <a:solidFill>
                  <a:schemeClr val="bg1"/>
                </a:solidFill>
              </a:rPr>
              <a:t>, </a:t>
            </a:r>
            <a:r>
              <a:rPr lang="en-US" altLang="zh-CN" sz="1400" dirty="0" err="1">
                <a:solidFill>
                  <a:schemeClr val="bg1"/>
                </a:solidFill>
              </a:rPr>
              <a:t>Mr.Lee</a:t>
            </a:r>
            <a:r>
              <a:rPr lang="en-US" altLang="zh-CN" sz="1400" dirty="0">
                <a:solidFill>
                  <a:schemeClr val="bg1"/>
                </a:solidFill>
              </a:rPr>
              <a:t> got up very early to go fishing. He spent the whole day sitting beside the river but got nothing at the end of the day</a:t>
            </a:r>
            <a:endParaRPr lang="zh-CN" altLang="en-US" sz="1400" dirty="0">
              <a:solidFill>
                <a:schemeClr val="bg1"/>
              </a:solidFill>
            </a:endParaRPr>
          </a:p>
        </p:txBody>
      </p:sp>
      <p:sp>
        <p:nvSpPr>
          <p:cNvPr id="9" name="矩形 8"/>
          <p:cNvSpPr/>
          <p:nvPr/>
        </p:nvSpPr>
        <p:spPr>
          <a:xfrm>
            <a:off x="1799768" y="2557921"/>
            <a:ext cx="840295" cy="707886"/>
          </a:xfrm>
          <a:prstGeom prst="rect">
            <a:avLst/>
          </a:prstGeom>
        </p:spPr>
        <p:txBody>
          <a:bodyPr wrap="none">
            <a:spAutoFit/>
          </a:bodyPr>
          <a:lstStyle/>
          <a:p>
            <a:pPr lvl="0"/>
            <a:r>
              <a:rPr lang="en-US" altLang="zh-CN" sz="4000" b="1" dirty="0">
                <a:solidFill>
                  <a:prstClr val="white"/>
                </a:solidFill>
              </a:rPr>
              <a:t>01.</a:t>
            </a:r>
          </a:p>
        </p:txBody>
      </p:sp>
      <p:sp>
        <p:nvSpPr>
          <p:cNvPr id="10" name="矩形 9"/>
          <p:cNvSpPr/>
          <p:nvPr/>
        </p:nvSpPr>
        <p:spPr>
          <a:xfrm>
            <a:off x="4884709" y="2557921"/>
            <a:ext cx="840295" cy="707886"/>
          </a:xfrm>
          <a:prstGeom prst="rect">
            <a:avLst/>
          </a:prstGeom>
        </p:spPr>
        <p:txBody>
          <a:bodyPr wrap="none">
            <a:spAutoFit/>
          </a:bodyPr>
          <a:lstStyle/>
          <a:p>
            <a:pPr lvl="0"/>
            <a:r>
              <a:rPr lang="en-US" altLang="zh-CN" sz="4000" b="1" dirty="0">
                <a:solidFill>
                  <a:prstClr val="white"/>
                </a:solidFill>
              </a:rPr>
              <a:t>02.</a:t>
            </a:r>
          </a:p>
        </p:txBody>
      </p:sp>
      <p:sp>
        <p:nvSpPr>
          <p:cNvPr id="11" name="矩形 10"/>
          <p:cNvSpPr/>
          <p:nvPr/>
        </p:nvSpPr>
        <p:spPr>
          <a:xfrm>
            <a:off x="8036812" y="2557921"/>
            <a:ext cx="840295" cy="1446550"/>
          </a:xfrm>
          <a:prstGeom prst="rect">
            <a:avLst/>
          </a:prstGeom>
        </p:spPr>
        <p:txBody>
          <a:bodyPr wrap="none">
            <a:spAutoFit/>
          </a:bodyPr>
          <a:lstStyle/>
          <a:p>
            <a:pPr lvl="0"/>
            <a:r>
              <a:rPr lang="en-US" altLang="zh-CN" sz="4000" b="1" dirty="0">
                <a:solidFill>
                  <a:prstClr val="white"/>
                </a:solidFill>
              </a:rPr>
              <a:t>03.</a:t>
            </a:r>
          </a:p>
        </p:txBody>
      </p:sp>
      <p:sp>
        <p:nvSpPr>
          <p:cNvPr id="12" name="矩形 11"/>
          <p:cNvSpPr/>
          <p:nvPr/>
        </p:nvSpPr>
        <p:spPr>
          <a:xfrm>
            <a:off x="4884709" y="3485728"/>
            <a:ext cx="2938383" cy="1384995"/>
          </a:xfrm>
          <a:prstGeom prst="rect">
            <a:avLst/>
          </a:prstGeom>
        </p:spPr>
        <p:txBody>
          <a:bodyPr wrap="square">
            <a:spAutoFit/>
          </a:bodyPr>
          <a:lstStyle/>
          <a:p>
            <a:r>
              <a:rPr lang="en-US" altLang="zh-CN" sz="1400" dirty="0">
                <a:solidFill>
                  <a:schemeClr val="bg1"/>
                </a:solidFill>
              </a:rPr>
              <a:t>Therefore, </a:t>
            </a:r>
            <a:r>
              <a:rPr lang="en-US" altLang="zh-CN" sz="1400" dirty="0" err="1">
                <a:solidFill>
                  <a:schemeClr val="bg1"/>
                </a:solidFill>
              </a:rPr>
              <a:t>Mr.Lee</a:t>
            </a:r>
            <a:r>
              <a:rPr lang="en-US" altLang="zh-CN" sz="1400" dirty="0">
                <a:solidFill>
                  <a:schemeClr val="bg1"/>
                </a:solidFill>
              </a:rPr>
              <a:t> was very </a:t>
            </a:r>
            <a:r>
              <a:rPr lang="en-US" altLang="zh-CN" sz="1400" dirty="0" err="1">
                <a:solidFill>
                  <a:schemeClr val="bg1"/>
                </a:solidFill>
              </a:rPr>
              <a:t>dissapointed</a:t>
            </a:r>
            <a:r>
              <a:rPr lang="en-US" altLang="zh-CN" sz="1400" dirty="0">
                <a:solidFill>
                  <a:schemeClr val="bg1"/>
                </a:solidFill>
              </a:rPr>
              <a:t> due to that he had to go home by dinner time. On his way home, Lee thought that his wife might be mad at him for bringing nothing back. </a:t>
            </a:r>
            <a:endParaRPr lang="zh-CN" altLang="en-US" sz="1400" dirty="0">
              <a:solidFill>
                <a:schemeClr val="bg1"/>
              </a:solidFill>
            </a:endParaRPr>
          </a:p>
        </p:txBody>
      </p:sp>
      <p:sp>
        <p:nvSpPr>
          <p:cNvPr id="13" name="文本框 12"/>
          <p:cNvSpPr txBox="1"/>
          <p:nvPr/>
        </p:nvSpPr>
        <p:spPr>
          <a:xfrm>
            <a:off x="8036812" y="3485728"/>
            <a:ext cx="2629354" cy="1446550"/>
          </a:xfrm>
          <a:prstGeom prst="rect">
            <a:avLst/>
          </a:prstGeom>
          <a:noFill/>
        </p:spPr>
        <p:txBody>
          <a:bodyPr wrap="square" rtlCol="0">
            <a:spAutoFit/>
          </a:bodyPr>
          <a:lstStyle/>
          <a:p>
            <a:r>
              <a:rPr lang="en-US" altLang="zh-CN" sz="1400" dirty="0">
                <a:solidFill>
                  <a:schemeClr val="bg1"/>
                </a:solidFill>
              </a:rPr>
              <a:t>So he bought a big fish at the market before he got home.. At least, he was happy finally for what he could bring home.</a:t>
            </a:r>
            <a:endParaRPr lang="zh-CN" altLang="en-US" sz="1400" dirty="0">
              <a:solidFill>
                <a:schemeClr val="bg1"/>
              </a:solidFill>
            </a:endParaRPr>
          </a:p>
          <a:p>
            <a:r>
              <a:rPr lang="en-US" altLang="zh-CN" sz="1600" dirty="0">
                <a:solidFill>
                  <a:schemeClr val="bg1"/>
                </a:solidFill>
              </a:rPr>
              <a:t> </a:t>
            </a:r>
            <a:endParaRPr lang="zh-CN" altLang="en-US" sz="1600" dirty="0">
              <a:solidFill>
                <a:schemeClr val="bg1"/>
              </a:solidFill>
            </a:endParaRPr>
          </a:p>
          <a:p>
            <a:endParaRPr lang="zh-CN" altLang="en-US" sz="1600" dirty="0">
              <a:solidFill>
                <a:schemeClr val="bg1"/>
              </a:solidFill>
            </a:endParaRPr>
          </a:p>
        </p:txBody>
      </p:sp>
      <p:sp>
        <p:nvSpPr>
          <p:cNvPr id="14" name="矩形 13"/>
          <p:cNvSpPr/>
          <p:nvPr/>
        </p:nvSpPr>
        <p:spPr>
          <a:xfrm>
            <a:off x="1799768" y="3099629"/>
            <a:ext cx="1874552" cy="338554"/>
          </a:xfrm>
          <a:prstGeom prst="rect">
            <a:avLst/>
          </a:prstGeom>
        </p:spPr>
        <p:txBody>
          <a:bodyPr wrap="none">
            <a:spAutoFit/>
          </a:bodyPr>
          <a:lstStyle/>
          <a:p>
            <a:pPr lvl="0"/>
            <a:r>
              <a:rPr lang="en-US" altLang="zh-CN" sz="1600" b="1" dirty="0">
                <a:solidFill>
                  <a:prstClr val="white"/>
                </a:solidFill>
              </a:rPr>
              <a:t>YES,YOU ARE GOOD</a:t>
            </a:r>
          </a:p>
        </p:txBody>
      </p:sp>
      <p:sp>
        <p:nvSpPr>
          <p:cNvPr id="15" name="矩形 14"/>
          <p:cNvSpPr/>
          <p:nvPr/>
        </p:nvSpPr>
        <p:spPr>
          <a:xfrm>
            <a:off x="4884709" y="3072352"/>
            <a:ext cx="1951625" cy="338554"/>
          </a:xfrm>
          <a:prstGeom prst="rect">
            <a:avLst/>
          </a:prstGeom>
        </p:spPr>
        <p:txBody>
          <a:bodyPr wrap="none">
            <a:spAutoFit/>
          </a:bodyPr>
          <a:lstStyle/>
          <a:p>
            <a:pPr lvl="0"/>
            <a:r>
              <a:rPr lang="en-US" altLang="zh-CN" sz="1600" b="1" dirty="0">
                <a:solidFill>
                  <a:prstClr val="white"/>
                </a:solidFill>
              </a:rPr>
              <a:t>PLEASE ANSWER YES</a:t>
            </a:r>
          </a:p>
        </p:txBody>
      </p:sp>
      <p:sp>
        <p:nvSpPr>
          <p:cNvPr id="16" name="矩形 15"/>
          <p:cNvSpPr/>
          <p:nvPr/>
        </p:nvSpPr>
        <p:spPr>
          <a:xfrm>
            <a:off x="8036812" y="3085966"/>
            <a:ext cx="1512915" cy="1446550"/>
          </a:xfrm>
          <a:prstGeom prst="rect">
            <a:avLst/>
          </a:prstGeom>
        </p:spPr>
        <p:txBody>
          <a:bodyPr wrap="none">
            <a:spAutoFit/>
          </a:bodyPr>
          <a:lstStyle/>
          <a:p>
            <a:pPr lvl="0"/>
            <a:r>
              <a:rPr lang="en-US" altLang="zh-CN" sz="1600" b="1" dirty="0">
                <a:solidFill>
                  <a:prstClr val="white"/>
                </a:solidFill>
              </a:rPr>
              <a:t>YES,OF COURSE</a:t>
            </a:r>
          </a:p>
        </p:txBody>
      </p:sp>
      <p:pic>
        <p:nvPicPr>
          <p:cNvPr id="22" name="图片 21"/>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70385" y="5247914"/>
            <a:ext cx="592915" cy="587016"/>
          </a:xfrm>
          <a:prstGeom prst="rect">
            <a:avLst/>
          </a:prstGeom>
        </p:spPr>
      </p:pic>
      <p:pic>
        <p:nvPicPr>
          <p:cNvPr id="24" name="图片 23"/>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21251" y="5259881"/>
            <a:ext cx="583663" cy="583663"/>
          </a:xfrm>
          <a:prstGeom prst="rect">
            <a:avLst/>
          </a:prstGeom>
        </p:spPr>
      </p:pic>
      <p:pic>
        <p:nvPicPr>
          <p:cNvPr id="27" name="图片 26"/>
          <p:cNvPicPr>
            <a:picLocks noChangeAspect="1"/>
          </p:cNvPicPr>
          <p:nvPr/>
        </p:nvPicPr>
        <p:blipFill>
          <a:blip r:embed="rId5"/>
          <a:stretch>
            <a:fillRect/>
          </a:stretch>
        </p:blipFill>
        <p:spPr>
          <a:xfrm>
            <a:off x="1639274" y="5259266"/>
            <a:ext cx="627968" cy="632620"/>
          </a:xfrm>
          <a:prstGeom prst="rect">
            <a:avLst/>
          </a:prstGeom>
        </p:spPr>
      </p:pic>
      <p:pic>
        <p:nvPicPr>
          <p:cNvPr id="28" name="图片 27"/>
          <p:cNvPicPr>
            <a:picLocks noChangeAspect="1"/>
          </p:cNvPicPr>
          <p:nvPr/>
        </p:nvPicPr>
        <p:blipFill>
          <a:blip r:embed="rId6">
            <a:duotone>
              <a:prstClr val="black"/>
              <a:schemeClr val="accent1">
                <a:tint val="45000"/>
                <a:satMod val="400000"/>
              </a:schemeClr>
            </a:duotone>
          </a:blip>
          <a:stretch>
            <a:fillRect/>
          </a:stretch>
        </p:blipFill>
        <p:spPr>
          <a:xfrm>
            <a:off x="4287417" y="5259266"/>
            <a:ext cx="600014" cy="571975"/>
          </a:xfrm>
          <a:prstGeom prst="rect">
            <a:avLst/>
          </a:prstGeom>
        </p:spPr>
      </p:pic>
      <p:sp>
        <p:nvSpPr>
          <p:cNvPr id="30" name="文本框 29"/>
          <p:cNvSpPr txBox="1"/>
          <p:nvPr/>
        </p:nvSpPr>
        <p:spPr>
          <a:xfrm>
            <a:off x="1383735" y="5795934"/>
            <a:ext cx="1043347" cy="707886"/>
          </a:xfrm>
          <a:prstGeom prst="rect">
            <a:avLst/>
          </a:prstGeom>
          <a:noFill/>
        </p:spPr>
        <p:txBody>
          <a:bodyPr wrap="square" rtlCol="0">
            <a:spAutoFit/>
          </a:bodyPr>
          <a:lstStyle/>
          <a:p>
            <a:r>
              <a:rPr lang="en-US" altLang="zh-CN" sz="4000" b="1" dirty="0">
                <a:solidFill>
                  <a:srgbClr val="00457C"/>
                </a:solidFill>
              </a:rPr>
              <a:t>120</a:t>
            </a:r>
            <a:endParaRPr lang="zh-CN" altLang="en-US" sz="4000" b="1" dirty="0">
              <a:solidFill>
                <a:srgbClr val="00457C"/>
              </a:solidFill>
            </a:endParaRPr>
          </a:p>
        </p:txBody>
      </p:sp>
      <p:sp>
        <p:nvSpPr>
          <p:cNvPr id="31" name="文本框 30"/>
          <p:cNvSpPr txBox="1"/>
          <p:nvPr/>
        </p:nvSpPr>
        <p:spPr>
          <a:xfrm>
            <a:off x="4091423" y="5832064"/>
            <a:ext cx="1043347" cy="707886"/>
          </a:xfrm>
          <a:prstGeom prst="rect">
            <a:avLst/>
          </a:prstGeom>
          <a:noFill/>
        </p:spPr>
        <p:txBody>
          <a:bodyPr wrap="square" rtlCol="0">
            <a:spAutoFit/>
          </a:bodyPr>
          <a:lstStyle/>
          <a:p>
            <a:r>
              <a:rPr lang="en-US" altLang="zh-CN" sz="4000" b="1" dirty="0">
                <a:solidFill>
                  <a:srgbClr val="00457C"/>
                </a:solidFill>
              </a:rPr>
              <a:t>888</a:t>
            </a:r>
            <a:endParaRPr lang="zh-CN" altLang="en-US" sz="4000" b="1" dirty="0">
              <a:solidFill>
                <a:srgbClr val="00457C"/>
              </a:solidFill>
            </a:endParaRPr>
          </a:p>
        </p:txBody>
      </p:sp>
      <p:sp>
        <p:nvSpPr>
          <p:cNvPr id="32" name="文本框 31"/>
          <p:cNvSpPr txBox="1"/>
          <p:nvPr/>
        </p:nvSpPr>
        <p:spPr>
          <a:xfrm>
            <a:off x="6754453" y="5795934"/>
            <a:ext cx="1043347" cy="707886"/>
          </a:xfrm>
          <a:prstGeom prst="rect">
            <a:avLst/>
          </a:prstGeom>
          <a:noFill/>
        </p:spPr>
        <p:txBody>
          <a:bodyPr wrap="square" rtlCol="0">
            <a:spAutoFit/>
          </a:bodyPr>
          <a:lstStyle/>
          <a:p>
            <a:r>
              <a:rPr lang="en-US" altLang="zh-CN" sz="4000" b="1" dirty="0">
                <a:solidFill>
                  <a:srgbClr val="00457C"/>
                </a:solidFill>
              </a:rPr>
              <a:t>666</a:t>
            </a:r>
            <a:endParaRPr lang="zh-CN" altLang="en-US" sz="4000" b="1" dirty="0">
              <a:solidFill>
                <a:srgbClr val="00457C"/>
              </a:solidFill>
            </a:endParaRPr>
          </a:p>
        </p:txBody>
      </p:sp>
      <p:sp>
        <p:nvSpPr>
          <p:cNvPr id="33" name="文本框 32"/>
          <p:cNvSpPr txBox="1"/>
          <p:nvPr/>
        </p:nvSpPr>
        <p:spPr>
          <a:xfrm>
            <a:off x="9515820" y="5843544"/>
            <a:ext cx="1043347" cy="707886"/>
          </a:xfrm>
          <a:prstGeom prst="rect">
            <a:avLst/>
          </a:prstGeom>
          <a:noFill/>
        </p:spPr>
        <p:txBody>
          <a:bodyPr wrap="square" rtlCol="0">
            <a:spAutoFit/>
          </a:bodyPr>
          <a:lstStyle/>
          <a:p>
            <a:r>
              <a:rPr lang="en-US" altLang="zh-CN" sz="4000" b="1" dirty="0">
                <a:solidFill>
                  <a:srgbClr val="00457C"/>
                </a:solidFill>
              </a:rPr>
              <a:t>550</a:t>
            </a:r>
            <a:endParaRPr lang="zh-CN" altLang="en-US" sz="4000" b="1" dirty="0">
              <a:solidFill>
                <a:srgbClr val="00457C"/>
              </a:solidFill>
            </a:endParaRPr>
          </a:p>
        </p:txBody>
      </p:sp>
    </p:spTree>
    <p:extLst>
      <p:ext uri="{BB962C8B-B14F-4D97-AF65-F5344CB8AC3E}">
        <p14:creationId xmlns:p14="http://schemas.microsoft.com/office/powerpoint/2010/main" val="304658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177446" y="3456430"/>
            <a:ext cx="3351061" cy="224977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49015" y="3456430"/>
            <a:ext cx="3325125" cy="224977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09600" y="169724"/>
            <a:ext cx="5590032" cy="1015663"/>
          </a:xfrm>
          <a:prstGeom prst="rect">
            <a:avLst/>
          </a:prstGeom>
          <a:noFill/>
        </p:spPr>
        <p:txBody>
          <a:bodyPr wrap="square" rtlCol="0">
            <a:spAutoFit/>
          </a:bodyPr>
          <a:lstStyle/>
          <a:p>
            <a:r>
              <a:rPr lang="en-US" altLang="zh-CN" sz="6000" b="1" dirty="0">
                <a:solidFill>
                  <a:srgbClr val="00457C"/>
                </a:solidFill>
              </a:rPr>
              <a:t>WHAT INFINITY?</a:t>
            </a:r>
            <a:endParaRPr lang="zh-CN" altLang="en-US" sz="6000" b="1" dirty="0">
              <a:solidFill>
                <a:srgbClr val="00457C"/>
              </a:solidFill>
            </a:endParaRPr>
          </a:p>
        </p:txBody>
      </p:sp>
      <p:sp>
        <p:nvSpPr>
          <p:cNvPr id="5" name="矩形 4"/>
          <p:cNvSpPr/>
          <p:nvPr/>
        </p:nvSpPr>
        <p:spPr>
          <a:xfrm>
            <a:off x="304800" y="0"/>
            <a:ext cx="60960" cy="1620982"/>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09600" y="1079457"/>
            <a:ext cx="2867891" cy="646331"/>
          </a:xfrm>
          <a:prstGeom prst="rect">
            <a:avLst/>
          </a:prstGeom>
          <a:noFill/>
        </p:spPr>
        <p:txBody>
          <a:bodyPr wrap="square" rtlCol="0">
            <a:spAutoFit/>
          </a:bodyPr>
          <a:lstStyle/>
          <a:p>
            <a:pPr algn="dist"/>
            <a:r>
              <a:rPr lang="en-US" altLang="zh-CN" dirty="0"/>
              <a:t>THIS IS A COLORFUL WORLD</a:t>
            </a:r>
          </a:p>
          <a:p>
            <a:r>
              <a:rPr lang="en-US" altLang="zh-CN" dirty="0"/>
              <a:t>JUST DO IT</a:t>
            </a:r>
            <a:endParaRPr lang="zh-CN" altLang="en-US" dirty="0"/>
          </a:p>
        </p:txBody>
      </p:sp>
      <p:pic>
        <p:nvPicPr>
          <p:cNvPr id="7" name="图片 6"/>
          <p:cNvPicPr>
            <a:picLocks noChangeAspect="1"/>
          </p:cNvPicPr>
          <p:nvPr/>
        </p:nvPicPr>
        <p:blipFill rotWithShape="1">
          <a:blip r:embed="rId2">
            <a:grayscl/>
            <a:extLst>
              <a:ext uri="{28A0092B-C50C-407E-A947-70E740481C1C}">
                <a14:useLocalDpi xmlns:a14="http://schemas.microsoft.com/office/drawing/2010/main" val="0"/>
              </a:ext>
            </a:extLst>
          </a:blip>
          <a:srcRect t="18612" b="21291"/>
          <a:stretch/>
        </p:blipFill>
        <p:spPr>
          <a:xfrm>
            <a:off x="549015" y="2115859"/>
            <a:ext cx="3343414" cy="1340571"/>
          </a:xfrm>
          <a:prstGeom prst="rect">
            <a:avLst/>
          </a:prstGeom>
        </p:spPr>
      </p:pic>
      <p:pic>
        <p:nvPicPr>
          <p:cNvPr id="8" name="图片 7"/>
          <p:cNvPicPr>
            <a:picLocks noChangeAspect="1"/>
          </p:cNvPicPr>
          <p:nvPr/>
        </p:nvPicPr>
        <p:blipFill rotWithShape="1">
          <a:blip r:embed="rId3">
            <a:grayscl/>
            <a:extLst>
              <a:ext uri="{28A0092B-C50C-407E-A947-70E740481C1C}">
                <a14:useLocalDpi xmlns:a14="http://schemas.microsoft.com/office/drawing/2010/main" val="0"/>
              </a:ext>
            </a:extLst>
          </a:blip>
          <a:srcRect t="20460" b="19442"/>
          <a:stretch/>
        </p:blipFill>
        <p:spPr>
          <a:xfrm>
            <a:off x="4177446" y="2115860"/>
            <a:ext cx="3358091" cy="1340571"/>
          </a:xfrm>
          <a:prstGeom prst="rect">
            <a:avLst/>
          </a:prstGeom>
        </p:spPr>
      </p:pic>
      <p:pic>
        <p:nvPicPr>
          <p:cNvPr id="9" name="图片 8"/>
          <p:cNvPicPr>
            <a:picLocks/>
          </p:cNvPicPr>
          <p:nvPr/>
        </p:nvPicPr>
        <p:blipFill rotWithShape="1">
          <a:blip r:embed="rId4">
            <a:grayscl/>
            <a:extLst>
              <a:ext uri="{28A0092B-C50C-407E-A947-70E740481C1C}">
                <a14:useLocalDpi xmlns:a14="http://schemas.microsoft.com/office/drawing/2010/main" val="0"/>
              </a:ext>
            </a:extLst>
          </a:blip>
          <a:srcRect t="13988" b="25914"/>
          <a:stretch/>
        </p:blipFill>
        <p:spPr>
          <a:xfrm>
            <a:off x="7831813" y="2115859"/>
            <a:ext cx="3351060" cy="1340571"/>
          </a:xfrm>
          <a:prstGeom prst="rect">
            <a:avLst/>
          </a:prstGeom>
        </p:spPr>
      </p:pic>
      <p:sp>
        <p:nvSpPr>
          <p:cNvPr id="13" name="矩形 12"/>
          <p:cNvSpPr/>
          <p:nvPr/>
        </p:nvSpPr>
        <p:spPr>
          <a:xfrm>
            <a:off x="7828897" y="3456430"/>
            <a:ext cx="3353976" cy="224977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49014" y="3590241"/>
            <a:ext cx="3328041" cy="1461939"/>
          </a:xfrm>
          <a:prstGeom prst="rect">
            <a:avLst/>
          </a:prstGeom>
          <a:noFill/>
        </p:spPr>
        <p:txBody>
          <a:bodyPr wrap="square" rtlCol="0">
            <a:spAutoFit/>
          </a:bodyPr>
          <a:lstStyle/>
          <a:p>
            <a:pPr>
              <a:spcAft>
                <a:spcPts val="600"/>
              </a:spcAft>
            </a:pPr>
            <a:r>
              <a:rPr lang="en-US" altLang="zh-CN" sz="2000" dirty="0"/>
              <a:t>YES,YOU ARE GOOD</a:t>
            </a:r>
            <a:endParaRPr lang="en-US" altLang="zh-CN" dirty="0"/>
          </a:p>
          <a:p>
            <a:r>
              <a:rPr lang="en-US" altLang="zh-CN" sz="1600" dirty="0"/>
              <a:t>Last </a:t>
            </a:r>
            <a:r>
              <a:rPr lang="en-US" altLang="zh-CN" sz="1600" dirty="0" err="1"/>
              <a:t>sunday</a:t>
            </a:r>
            <a:r>
              <a:rPr lang="en-US" altLang="zh-CN" sz="1600" dirty="0"/>
              <a:t>, </a:t>
            </a:r>
            <a:r>
              <a:rPr lang="en-US" altLang="zh-CN" sz="1600" dirty="0" err="1"/>
              <a:t>Mr.Lee</a:t>
            </a:r>
            <a:r>
              <a:rPr lang="en-US" altLang="zh-CN" sz="1600" dirty="0"/>
              <a:t> got up very early to go fishing. He spent the whole day sitting beside the river but got nothing at the end of the day</a:t>
            </a:r>
            <a:endParaRPr lang="zh-CN" altLang="en-US" sz="1600" dirty="0"/>
          </a:p>
        </p:txBody>
      </p:sp>
      <p:sp>
        <p:nvSpPr>
          <p:cNvPr id="15" name="文本框 14"/>
          <p:cNvSpPr txBox="1"/>
          <p:nvPr/>
        </p:nvSpPr>
        <p:spPr>
          <a:xfrm>
            <a:off x="4177445" y="3590241"/>
            <a:ext cx="3351063" cy="2015936"/>
          </a:xfrm>
          <a:prstGeom prst="rect">
            <a:avLst/>
          </a:prstGeom>
          <a:noFill/>
        </p:spPr>
        <p:txBody>
          <a:bodyPr wrap="square" rtlCol="0">
            <a:spAutoFit/>
          </a:bodyPr>
          <a:lstStyle/>
          <a:p>
            <a:pPr>
              <a:spcAft>
                <a:spcPts val="600"/>
              </a:spcAft>
            </a:pPr>
            <a:r>
              <a:rPr lang="en-US" altLang="zh-CN" sz="2000" dirty="0"/>
              <a:t>PLEASE ANSWER YES</a:t>
            </a:r>
          </a:p>
          <a:p>
            <a:r>
              <a:rPr lang="en-US" altLang="zh-CN" sz="1600" dirty="0"/>
              <a:t>Therefore, </a:t>
            </a:r>
            <a:r>
              <a:rPr lang="en-US" altLang="zh-CN" sz="1600" dirty="0" err="1"/>
              <a:t>Mr.Lee</a:t>
            </a:r>
            <a:r>
              <a:rPr lang="en-US" altLang="zh-CN" sz="1600" dirty="0"/>
              <a:t> was very </a:t>
            </a:r>
            <a:r>
              <a:rPr lang="en-US" altLang="zh-CN" sz="1600" dirty="0" err="1"/>
              <a:t>dissapointed</a:t>
            </a:r>
            <a:r>
              <a:rPr lang="en-US" altLang="zh-CN" sz="1600" dirty="0"/>
              <a:t> due to that he had to go home by dinner time. On his way home, Lee thought that his wife might be mad at him for bringing nothing back. </a:t>
            </a:r>
            <a:endParaRPr lang="zh-CN" altLang="en-US" sz="1600" dirty="0"/>
          </a:p>
        </p:txBody>
      </p:sp>
      <p:sp>
        <p:nvSpPr>
          <p:cNvPr id="16" name="文本框 15"/>
          <p:cNvSpPr txBox="1"/>
          <p:nvPr/>
        </p:nvSpPr>
        <p:spPr>
          <a:xfrm>
            <a:off x="7828896" y="3589063"/>
            <a:ext cx="3353977" cy="2077492"/>
          </a:xfrm>
          <a:prstGeom prst="rect">
            <a:avLst/>
          </a:prstGeom>
          <a:noFill/>
        </p:spPr>
        <p:txBody>
          <a:bodyPr wrap="square" rtlCol="0">
            <a:spAutoFit/>
          </a:bodyPr>
          <a:lstStyle/>
          <a:p>
            <a:pPr>
              <a:spcAft>
                <a:spcPts val="600"/>
              </a:spcAft>
            </a:pPr>
            <a:r>
              <a:rPr lang="en-US" altLang="zh-CN" sz="2000" dirty="0"/>
              <a:t>YES,OF COURSE</a:t>
            </a:r>
          </a:p>
          <a:p>
            <a:r>
              <a:rPr lang="en-US" altLang="zh-CN" sz="1600" dirty="0"/>
              <a:t>So he bought a big fish at the market before he got home.. At least, he was happy finally for what he could bring home.</a:t>
            </a:r>
            <a:endParaRPr lang="zh-CN" altLang="en-US" sz="1600" dirty="0"/>
          </a:p>
          <a:p>
            <a:r>
              <a:rPr lang="en-US" altLang="zh-CN" dirty="0"/>
              <a:t> </a:t>
            </a:r>
            <a:endParaRPr lang="zh-CN" altLang="en-US" dirty="0"/>
          </a:p>
          <a:p>
            <a:endParaRPr lang="zh-CN" altLang="en-US" dirty="0"/>
          </a:p>
        </p:txBody>
      </p:sp>
      <p:sp>
        <p:nvSpPr>
          <p:cNvPr id="17" name="矩形 16"/>
          <p:cNvSpPr/>
          <p:nvPr/>
        </p:nvSpPr>
        <p:spPr>
          <a:xfrm>
            <a:off x="549014" y="5706205"/>
            <a:ext cx="3328041" cy="603504"/>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DENG  SHUANG</a:t>
            </a:r>
            <a:endParaRPr lang="zh-CN" altLang="en-US" dirty="0"/>
          </a:p>
        </p:txBody>
      </p:sp>
      <p:sp>
        <p:nvSpPr>
          <p:cNvPr id="18" name="矩形 17"/>
          <p:cNvSpPr/>
          <p:nvPr/>
        </p:nvSpPr>
        <p:spPr>
          <a:xfrm>
            <a:off x="4167500" y="5706205"/>
            <a:ext cx="3361007" cy="603504"/>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DENG  SHUANG</a:t>
            </a:r>
            <a:endParaRPr lang="zh-CN" altLang="en-US" dirty="0"/>
          </a:p>
        </p:txBody>
      </p:sp>
      <p:sp>
        <p:nvSpPr>
          <p:cNvPr id="19" name="矩形 18"/>
          <p:cNvSpPr/>
          <p:nvPr/>
        </p:nvSpPr>
        <p:spPr>
          <a:xfrm>
            <a:off x="7834176" y="5706205"/>
            <a:ext cx="3348697" cy="603504"/>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DENG  SHUANG</a:t>
            </a:r>
            <a:endParaRPr lang="zh-CN" altLang="en-US" dirty="0"/>
          </a:p>
        </p:txBody>
      </p:sp>
    </p:spTree>
    <p:extLst>
      <p:ext uri="{BB962C8B-B14F-4D97-AF65-F5344CB8AC3E}">
        <p14:creationId xmlns:p14="http://schemas.microsoft.com/office/powerpoint/2010/main" val="1488529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732815" y="2075856"/>
            <a:ext cx="6456218" cy="3962400"/>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09600" y="169724"/>
            <a:ext cx="5590032" cy="1015663"/>
          </a:xfrm>
          <a:prstGeom prst="rect">
            <a:avLst/>
          </a:prstGeom>
          <a:noFill/>
        </p:spPr>
        <p:txBody>
          <a:bodyPr wrap="square" rtlCol="0">
            <a:spAutoFit/>
          </a:bodyPr>
          <a:lstStyle/>
          <a:p>
            <a:r>
              <a:rPr lang="en-US" altLang="zh-CN" sz="6000" b="1" dirty="0">
                <a:solidFill>
                  <a:srgbClr val="00457C"/>
                </a:solidFill>
              </a:rPr>
              <a:t>WHAT INFINITY?</a:t>
            </a:r>
            <a:endParaRPr lang="zh-CN" altLang="en-US" sz="6000" b="1" dirty="0">
              <a:solidFill>
                <a:srgbClr val="00457C"/>
              </a:solidFill>
            </a:endParaRPr>
          </a:p>
        </p:txBody>
      </p:sp>
      <p:sp>
        <p:nvSpPr>
          <p:cNvPr id="3" name="矩形 2"/>
          <p:cNvSpPr/>
          <p:nvPr/>
        </p:nvSpPr>
        <p:spPr>
          <a:xfrm>
            <a:off x="285750" y="0"/>
            <a:ext cx="74468" cy="1620982"/>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09600" y="1079457"/>
            <a:ext cx="2867891" cy="646331"/>
          </a:xfrm>
          <a:prstGeom prst="rect">
            <a:avLst/>
          </a:prstGeom>
          <a:noFill/>
        </p:spPr>
        <p:txBody>
          <a:bodyPr wrap="square" rtlCol="0">
            <a:spAutoFit/>
          </a:bodyPr>
          <a:lstStyle/>
          <a:p>
            <a:pPr algn="dist"/>
            <a:r>
              <a:rPr lang="en-US" altLang="zh-CN" dirty="0"/>
              <a:t>THIS IS A COLORFUL WORLD</a:t>
            </a:r>
          </a:p>
          <a:p>
            <a:r>
              <a:rPr lang="en-US" altLang="zh-CN" dirty="0"/>
              <a:t>JUST DO IT</a:t>
            </a:r>
            <a:endParaRPr lang="zh-CN" altLang="en-US" dirty="0"/>
          </a:p>
        </p:txBody>
      </p:sp>
      <p:sp>
        <p:nvSpPr>
          <p:cNvPr id="5" name="文本框 4"/>
          <p:cNvSpPr txBox="1"/>
          <p:nvPr/>
        </p:nvSpPr>
        <p:spPr>
          <a:xfrm>
            <a:off x="563881" y="2032263"/>
            <a:ext cx="4823909" cy="1061829"/>
          </a:xfrm>
          <a:prstGeom prst="rect">
            <a:avLst/>
          </a:prstGeom>
          <a:noFill/>
        </p:spPr>
        <p:txBody>
          <a:bodyPr wrap="square" rtlCol="0">
            <a:spAutoFit/>
          </a:bodyPr>
          <a:lstStyle/>
          <a:p>
            <a:pPr>
              <a:lnSpc>
                <a:spcPct val="150000"/>
              </a:lnSpc>
            </a:pPr>
            <a:r>
              <a:rPr lang="en-US" altLang="zh-CN" sz="1400" dirty="0" err="1"/>
              <a:t>ast</a:t>
            </a:r>
            <a:r>
              <a:rPr lang="en-US" altLang="zh-CN" sz="1400" dirty="0"/>
              <a:t> </a:t>
            </a:r>
            <a:r>
              <a:rPr lang="en-US" altLang="zh-CN" sz="1400" dirty="0" err="1"/>
              <a:t>sunday</a:t>
            </a:r>
            <a:r>
              <a:rPr lang="en-US" altLang="zh-CN" sz="1400" dirty="0"/>
              <a:t>, </a:t>
            </a:r>
            <a:r>
              <a:rPr lang="en-US" altLang="zh-CN" sz="1400" dirty="0" err="1"/>
              <a:t>Mr.Lee</a:t>
            </a:r>
            <a:r>
              <a:rPr lang="en-US" altLang="zh-CN" sz="1400" dirty="0"/>
              <a:t> got up very early to go fishing. He spent the whole day sitting beside the river but got nothing at the end of the day. </a:t>
            </a:r>
            <a:endParaRPr lang="zh-CN" altLang="en-US" sz="1400" dirty="0"/>
          </a:p>
        </p:txBody>
      </p:sp>
      <p:sp>
        <p:nvSpPr>
          <p:cNvPr id="6" name="文本框 5"/>
          <p:cNvSpPr txBox="1"/>
          <p:nvPr/>
        </p:nvSpPr>
        <p:spPr>
          <a:xfrm>
            <a:off x="609600" y="3293734"/>
            <a:ext cx="4801243" cy="1123384"/>
          </a:xfrm>
          <a:prstGeom prst="rect">
            <a:avLst/>
          </a:prstGeom>
          <a:noFill/>
        </p:spPr>
        <p:txBody>
          <a:bodyPr wrap="square" rtlCol="0">
            <a:spAutoFit/>
          </a:bodyPr>
          <a:lstStyle/>
          <a:p>
            <a:pPr>
              <a:spcAft>
                <a:spcPts val="600"/>
              </a:spcAft>
            </a:pPr>
            <a:r>
              <a:rPr lang="en-US" altLang="zh-CN" sz="2000" dirty="0">
                <a:solidFill>
                  <a:srgbClr val="00457C"/>
                </a:solidFill>
              </a:rPr>
              <a:t>PLEASE ANSWER YES</a:t>
            </a:r>
          </a:p>
          <a:p>
            <a:endParaRPr lang="en-US" altLang="zh-CN" sz="1400" dirty="0"/>
          </a:p>
          <a:p>
            <a:r>
              <a:rPr lang="en-US" altLang="zh-CN" sz="1400" dirty="0"/>
              <a:t>Therefore, </a:t>
            </a:r>
            <a:r>
              <a:rPr lang="en-US" altLang="zh-CN" sz="1400" dirty="0" err="1"/>
              <a:t>Mr.Lee</a:t>
            </a:r>
            <a:r>
              <a:rPr lang="en-US" altLang="zh-CN" sz="1400" dirty="0"/>
              <a:t> was very </a:t>
            </a:r>
            <a:r>
              <a:rPr lang="en-US" altLang="zh-CN" sz="1400" dirty="0" err="1"/>
              <a:t>dissapointed</a:t>
            </a:r>
            <a:r>
              <a:rPr lang="en-US" altLang="zh-CN" sz="1400" dirty="0"/>
              <a:t> due to that he had to go home by dinner time. On his way home, </a:t>
            </a:r>
            <a:endParaRPr lang="zh-CN" altLang="en-US" sz="1400" dirty="0"/>
          </a:p>
        </p:txBody>
      </p:sp>
      <p:sp>
        <p:nvSpPr>
          <p:cNvPr id="7" name="文本框 6"/>
          <p:cNvSpPr txBox="1"/>
          <p:nvPr/>
        </p:nvSpPr>
        <p:spPr>
          <a:xfrm>
            <a:off x="648598" y="4828842"/>
            <a:ext cx="4739192" cy="1692771"/>
          </a:xfrm>
          <a:prstGeom prst="rect">
            <a:avLst/>
          </a:prstGeom>
          <a:noFill/>
        </p:spPr>
        <p:txBody>
          <a:bodyPr wrap="square" rtlCol="0">
            <a:spAutoFit/>
          </a:bodyPr>
          <a:lstStyle/>
          <a:p>
            <a:r>
              <a:rPr lang="en-US" altLang="zh-CN" dirty="0">
                <a:solidFill>
                  <a:srgbClr val="00457C"/>
                </a:solidFill>
              </a:rPr>
              <a:t>YES,OF COURSE</a:t>
            </a:r>
          </a:p>
          <a:p>
            <a:endParaRPr lang="en-US" altLang="zh-CN" sz="1400" dirty="0"/>
          </a:p>
          <a:p>
            <a:r>
              <a:rPr lang="en-US" altLang="zh-CN" sz="1400" dirty="0"/>
              <a:t>So he bought a big fish at the market before he got home.. At least, he was happy finally for what he could bring home. </a:t>
            </a:r>
            <a:r>
              <a:rPr lang="en-US" altLang="zh-CN" sz="1200" dirty="0"/>
              <a:t>YES,YOU ARE GOOD</a:t>
            </a:r>
          </a:p>
          <a:p>
            <a:r>
              <a:rPr lang="en-US" altLang="zh-CN" sz="1400" dirty="0"/>
              <a:t>the</a:t>
            </a:r>
            <a:endParaRPr lang="zh-CN" altLang="en-US" sz="1400" dirty="0"/>
          </a:p>
          <a:p>
            <a:endParaRPr lang="zh-CN" altLang="en-US" dirty="0"/>
          </a:p>
        </p:txBody>
      </p:sp>
      <p:sp>
        <p:nvSpPr>
          <p:cNvPr id="9" name="矩形 8"/>
          <p:cNvSpPr/>
          <p:nvPr/>
        </p:nvSpPr>
        <p:spPr>
          <a:xfrm>
            <a:off x="577731" y="3901862"/>
            <a:ext cx="45719" cy="515222"/>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77731" y="5295919"/>
            <a:ext cx="45719" cy="871088"/>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457329" y="2808117"/>
            <a:ext cx="1330037" cy="13300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8477044" y="2808117"/>
            <a:ext cx="1330037" cy="13300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0496759" y="2808116"/>
            <a:ext cx="1330037" cy="13300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8799017" y="3238222"/>
            <a:ext cx="686092" cy="576317"/>
          </a:xfrm>
          <a:prstGeom prst="rect">
            <a:avLst/>
          </a:prstGeom>
        </p:spPr>
      </p:pic>
      <p:pic>
        <p:nvPicPr>
          <p:cNvPr id="22" name="图片 21"/>
          <p:cNvPicPr>
            <a:picLocks noChangeAspect="1"/>
          </p:cNvPicPr>
          <p:nvPr/>
        </p:nvPicPr>
        <p:blipFill>
          <a:blip r:embed="rId3">
            <a:biLevel thresh="25000"/>
          </a:blip>
          <a:stretch>
            <a:fillRect/>
          </a:stretch>
        </p:blipFill>
        <p:spPr>
          <a:xfrm>
            <a:off x="10841783" y="3090839"/>
            <a:ext cx="639988" cy="764587"/>
          </a:xfrm>
          <a:prstGeom prst="rect">
            <a:avLst/>
          </a:prstGeom>
        </p:spPr>
      </p:pic>
      <p:pic>
        <p:nvPicPr>
          <p:cNvPr id="24" name="图片 23"/>
          <p:cNvPicPr>
            <a:picLocks noChangeAspect="1"/>
          </p:cNvPicPr>
          <p:nvPr/>
        </p:nvPicPr>
        <p:blipFill>
          <a:blip r:embed="rId4">
            <a:biLevel thresh="25000"/>
          </a:blip>
          <a:stretch>
            <a:fillRect/>
          </a:stretch>
        </p:blipFill>
        <p:spPr>
          <a:xfrm>
            <a:off x="6754102" y="3180003"/>
            <a:ext cx="727354" cy="590316"/>
          </a:xfrm>
          <a:prstGeom prst="rect">
            <a:avLst/>
          </a:prstGeom>
        </p:spPr>
      </p:pic>
      <p:sp>
        <p:nvSpPr>
          <p:cNvPr id="25" name="文本框 24"/>
          <p:cNvSpPr txBox="1"/>
          <p:nvPr/>
        </p:nvSpPr>
        <p:spPr>
          <a:xfrm>
            <a:off x="6670975" y="4285640"/>
            <a:ext cx="893607" cy="584775"/>
          </a:xfrm>
          <a:prstGeom prst="rect">
            <a:avLst/>
          </a:prstGeom>
          <a:noFill/>
        </p:spPr>
        <p:txBody>
          <a:bodyPr wrap="square" rtlCol="0">
            <a:spAutoFit/>
          </a:bodyPr>
          <a:lstStyle/>
          <a:p>
            <a:r>
              <a:rPr lang="en-US" altLang="zh-CN" sz="3200" b="1" dirty="0">
                <a:solidFill>
                  <a:schemeClr val="bg1"/>
                </a:solidFill>
              </a:rPr>
              <a:t>888</a:t>
            </a:r>
            <a:endParaRPr lang="zh-CN" altLang="en-US" sz="3200" b="1" dirty="0">
              <a:solidFill>
                <a:schemeClr val="bg1"/>
              </a:solidFill>
            </a:endParaRPr>
          </a:p>
        </p:txBody>
      </p:sp>
      <p:sp>
        <p:nvSpPr>
          <p:cNvPr id="26" name="文本框 25"/>
          <p:cNvSpPr txBox="1"/>
          <p:nvPr/>
        </p:nvSpPr>
        <p:spPr>
          <a:xfrm>
            <a:off x="8695258" y="4244067"/>
            <a:ext cx="893607" cy="584775"/>
          </a:xfrm>
          <a:prstGeom prst="rect">
            <a:avLst/>
          </a:prstGeom>
          <a:noFill/>
        </p:spPr>
        <p:txBody>
          <a:bodyPr wrap="square" rtlCol="0">
            <a:spAutoFit/>
          </a:bodyPr>
          <a:lstStyle/>
          <a:p>
            <a:r>
              <a:rPr lang="en-US" altLang="zh-CN" sz="3200" b="1" dirty="0">
                <a:solidFill>
                  <a:schemeClr val="bg1"/>
                </a:solidFill>
              </a:rPr>
              <a:t>666</a:t>
            </a:r>
            <a:endParaRPr lang="zh-CN" altLang="en-US" sz="3200" b="1" dirty="0">
              <a:solidFill>
                <a:schemeClr val="bg1"/>
              </a:solidFill>
            </a:endParaRPr>
          </a:p>
        </p:txBody>
      </p:sp>
      <p:sp>
        <p:nvSpPr>
          <p:cNvPr id="27" name="文本框 26"/>
          <p:cNvSpPr txBox="1"/>
          <p:nvPr/>
        </p:nvSpPr>
        <p:spPr>
          <a:xfrm>
            <a:off x="10719541" y="4230239"/>
            <a:ext cx="893607" cy="584775"/>
          </a:xfrm>
          <a:prstGeom prst="rect">
            <a:avLst/>
          </a:prstGeom>
          <a:noFill/>
        </p:spPr>
        <p:txBody>
          <a:bodyPr wrap="square" rtlCol="0">
            <a:spAutoFit/>
          </a:bodyPr>
          <a:lstStyle/>
          <a:p>
            <a:r>
              <a:rPr lang="en-US" altLang="zh-CN" sz="3200" b="1" dirty="0">
                <a:solidFill>
                  <a:schemeClr val="bg1"/>
                </a:solidFill>
              </a:rPr>
              <a:t>123</a:t>
            </a:r>
            <a:endParaRPr lang="zh-CN" altLang="en-US" sz="3200" b="1" dirty="0">
              <a:solidFill>
                <a:schemeClr val="bg1"/>
              </a:solidFill>
            </a:endParaRPr>
          </a:p>
        </p:txBody>
      </p:sp>
      <p:sp>
        <p:nvSpPr>
          <p:cNvPr id="28" name="文本框 27"/>
          <p:cNvSpPr txBox="1"/>
          <p:nvPr/>
        </p:nvSpPr>
        <p:spPr>
          <a:xfrm>
            <a:off x="6643267" y="4789054"/>
            <a:ext cx="1116391" cy="369332"/>
          </a:xfrm>
          <a:prstGeom prst="rect">
            <a:avLst/>
          </a:prstGeom>
          <a:noFill/>
        </p:spPr>
        <p:txBody>
          <a:bodyPr wrap="square" rtlCol="0">
            <a:spAutoFit/>
          </a:bodyPr>
          <a:lstStyle/>
          <a:p>
            <a:r>
              <a:rPr lang="en-US" altLang="zh-CN" dirty="0">
                <a:solidFill>
                  <a:schemeClr val="bg1"/>
                </a:solidFill>
              </a:rPr>
              <a:t>Everyday</a:t>
            </a:r>
            <a:endParaRPr lang="zh-CN" altLang="en-US" dirty="0">
              <a:solidFill>
                <a:schemeClr val="bg1"/>
              </a:solidFill>
            </a:endParaRPr>
          </a:p>
        </p:txBody>
      </p:sp>
      <p:sp>
        <p:nvSpPr>
          <p:cNvPr id="30" name="文本框 29"/>
          <p:cNvSpPr txBox="1"/>
          <p:nvPr/>
        </p:nvSpPr>
        <p:spPr>
          <a:xfrm>
            <a:off x="8670110" y="4815014"/>
            <a:ext cx="918755" cy="646331"/>
          </a:xfrm>
          <a:prstGeom prst="rect">
            <a:avLst/>
          </a:prstGeom>
          <a:noFill/>
        </p:spPr>
        <p:txBody>
          <a:bodyPr wrap="square" rtlCol="0">
            <a:spAutoFit/>
          </a:bodyPr>
          <a:lstStyle/>
          <a:p>
            <a:pPr algn="ctr"/>
            <a:r>
              <a:rPr lang="en-US" altLang="zh-CN" dirty="0">
                <a:solidFill>
                  <a:schemeClr val="bg1"/>
                </a:solidFill>
              </a:rPr>
              <a:t>Twice</a:t>
            </a:r>
          </a:p>
          <a:p>
            <a:pPr algn="ctr"/>
            <a:r>
              <a:rPr lang="en-US" altLang="zh-CN" dirty="0">
                <a:solidFill>
                  <a:schemeClr val="bg1"/>
                </a:solidFill>
              </a:rPr>
              <a:t>A week</a:t>
            </a:r>
            <a:endParaRPr lang="zh-CN" altLang="en-US" dirty="0">
              <a:solidFill>
                <a:schemeClr val="bg1"/>
              </a:solidFill>
            </a:endParaRPr>
          </a:p>
        </p:txBody>
      </p:sp>
      <p:sp>
        <p:nvSpPr>
          <p:cNvPr id="31" name="文本框 30"/>
          <p:cNvSpPr txBox="1"/>
          <p:nvPr/>
        </p:nvSpPr>
        <p:spPr>
          <a:xfrm>
            <a:off x="10719541" y="4780303"/>
            <a:ext cx="875883" cy="646331"/>
          </a:xfrm>
          <a:prstGeom prst="rect">
            <a:avLst/>
          </a:prstGeom>
          <a:noFill/>
        </p:spPr>
        <p:txBody>
          <a:bodyPr wrap="square" rtlCol="0">
            <a:spAutoFit/>
          </a:bodyPr>
          <a:lstStyle/>
          <a:p>
            <a:pPr algn="ctr"/>
            <a:r>
              <a:rPr lang="en-US" altLang="zh-CN" dirty="0">
                <a:solidFill>
                  <a:schemeClr val="bg1"/>
                </a:solidFill>
              </a:rPr>
              <a:t>Once</a:t>
            </a:r>
          </a:p>
          <a:p>
            <a:pPr algn="ctr"/>
            <a:r>
              <a:rPr lang="en-US" altLang="zh-CN" dirty="0">
                <a:solidFill>
                  <a:schemeClr val="bg1"/>
                </a:solidFill>
              </a:rPr>
              <a:t>A week</a:t>
            </a:r>
            <a:endParaRPr lang="zh-CN" altLang="en-US" dirty="0">
              <a:solidFill>
                <a:schemeClr val="bg1"/>
              </a:solidFill>
            </a:endParaRPr>
          </a:p>
        </p:txBody>
      </p:sp>
    </p:spTree>
    <p:extLst>
      <p:ext uri="{BB962C8B-B14F-4D97-AF65-F5344CB8AC3E}">
        <p14:creationId xmlns:p14="http://schemas.microsoft.com/office/powerpoint/2010/main" val="1953000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845127" y="4876802"/>
            <a:ext cx="3006437" cy="471054"/>
            <a:chOff x="1052945" y="4724401"/>
            <a:chExt cx="3006437" cy="471054"/>
          </a:xfrm>
        </p:grpSpPr>
        <p:sp>
          <p:nvSpPr>
            <p:cNvPr id="9" name="文本框 8"/>
            <p:cNvSpPr txBox="1"/>
            <p:nvPr/>
          </p:nvSpPr>
          <p:spPr>
            <a:xfrm>
              <a:off x="1562030" y="4775262"/>
              <a:ext cx="2479964" cy="369332"/>
            </a:xfrm>
            <a:prstGeom prst="rect">
              <a:avLst/>
            </a:prstGeom>
            <a:noFill/>
          </p:spPr>
          <p:txBody>
            <a:bodyPr wrap="square" rtlCol="0">
              <a:spAutoFit/>
            </a:bodyPr>
            <a:lstStyle/>
            <a:p>
              <a:r>
                <a:rPr lang="en-US" altLang="zh-CN" dirty="0">
                  <a:solidFill>
                    <a:schemeClr val="bg1"/>
                  </a:solidFill>
                </a:rPr>
                <a:t>YOU CAN WRITE HERE</a:t>
              </a:r>
              <a:endParaRPr lang="zh-CN" altLang="en-US" dirty="0">
                <a:solidFill>
                  <a:schemeClr val="bg1"/>
                </a:solidFill>
              </a:endParaRPr>
            </a:p>
          </p:txBody>
        </p:sp>
        <p:sp>
          <p:nvSpPr>
            <p:cNvPr id="10" name="矩形 9"/>
            <p:cNvSpPr/>
            <p:nvPr/>
          </p:nvSpPr>
          <p:spPr>
            <a:xfrm>
              <a:off x="1052945" y="4724401"/>
              <a:ext cx="3006437" cy="4710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3">
              <a:biLevel thresh="25000"/>
            </a:blip>
            <a:stretch>
              <a:fillRect/>
            </a:stretch>
          </p:blipFill>
          <p:spPr>
            <a:xfrm>
              <a:off x="1211501" y="4779820"/>
              <a:ext cx="333141" cy="327767"/>
            </a:xfrm>
            <a:prstGeom prst="rect">
              <a:avLst/>
            </a:prstGeom>
          </p:spPr>
        </p:pic>
      </p:grpSp>
      <p:sp>
        <p:nvSpPr>
          <p:cNvPr id="14" name="矩形 13"/>
          <p:cNvSpPr/>
          <p:nvPr/>
        </p:nvSpPr>
        <p:spPr>
          <a:xfrm>
            <a:off x="734291" y="1055362"/>
            <a:ext cx="5500254" cy="2031325"/>
          </a:xfrm>
          <a:prstGeom prst="rect">
            <a:avLst/>
          </a:prstGeom>
        </p:spPr>
        <p:txBody>
          <a:bodyPr wrap="square">
            <a:spAutoFit/>
          </a:bodyPr>
          <a:lstStyle/>
          <a:p>
            <a:pP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rPr>
              <a:t>THERE IS SOME GOOD</a:t>
            </a:r>
          </a:p>
          <a:p>
            <a:pP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rPr>
              <a:t>IN THIS WORLD,AND </a:t>
            </a:r>
          </a:p>
          <a:p>
            <a:pP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rPr>
              <a:t>IT IS WORTH FIGHTING FOR.</a:t>
            </a:r>
            <a:endParaRPr lang="zh-CN" altLang="en-US" sz="2800" b="1" dirty="0">
              <a:solidFill>
                <a:schemeClr val="bg1"/>
              </a:solidFill>
            </a:endParaRPr>
          </a:p>
        </p:txBody>
      </p:sp>
      <p:sp>
        <p:nvSpPr>
          <p:cNvPr id="15" name="文本框 14"/>
          <p:cNvSpPr txBox="1"/>
          <p:nvPr/>
        </p:nvSpPr>
        <p:spPr>
          <a:xfrm>
            <a:off x="734291" y="3203369"/>
            <a:ext cx="5171901" cy="1384995"/>
          </a:xfrm>
          <a:prstGeom prst="rect">
            <a:avLst/>
          </a:prstGeom>
          <a:noFill/>
        </p:spPr>
        <p:txBody>
          <a:bodyPr wrap="square" rtlCol="0">
            <a:spAutoFit/>
          </a:bodyPr>
          <a:lstStyle/>
          <a:p>
            <a:pPr>
              <a:lnSpc>
                <a:spcPct val="150000"/>
              </a:lnSpc>
            </a:pPr>
            <a:r>
              <a:rPr lang="en-US" altLang="zh-CN" sz="1400" dirty="0" err="1">
                <a:solidFill>
                  <a:schemeClr val="bg1"/>
                </a:solidFill>
              </a:rPr>
              <a:t>ast</a:t>
            </a:r>
            <a:r>
              <a:rPr lang="en-US" altLang="zh-CN" sz="1400" dirty="0">
                <a:solidFill>
                  <a:schemeClr val="bg1"/>
                </a:solidFill>
              </a:rPr>
              <a:t> </a:t>
            </a:r>
            <a:r>
              <a:rPr lang="en-US" altLang="zh-CN" sz="1400" dirty="0" err="1">
                <a:solidFill>
                  <a:schemeClr val="bg1"/>
                </a:solidFill>
              </a:rPr>
              <a:t>sunday</a:t>
            </a:r>
            <a:r>
              <a:rPr lang="en-US" altLang="zh-CN" sz="1400" dirty="0">
                <a:solidFill>
                  <a:schemeClr val="bg1"/>
                </a:solidFill>
              </a:rPr>
              <a:t>, </a:t>
            </a:r>
            <a:r>
              <a:rPr lang="en-US" altLang="zh-CN" sz="1400" dirty="0" err="1">
                <a:solidFill>
                  <a:schemeClr val="bg1"/>
                </a:solidFill>
              </a:rPr>
              <a:t>Mr.Lee</a:t>
            </a:r>
            <a:r>
              <a:rPr lang="en-US" altLang="zh-CN" sz="1400" dirty="0">
                <a:solidFill>
                  <a:schemeClr val="bg1"/>
                </a:solidFill>
              </a:rPr>
              <a:t> got up very early to go fishing. He spent the whole day sitting beside the river but got nothing at the end of the day. river but got nothing at the end of river but got nothing at the end of </a:t>
            </a:r>
            <a:endParaRPr lang="zh-CN" altLang="en-US" sz="1400" dirty="0">
              <a:solidFill>
                <a:schemeClr val="bg1"/>
              </a:solidFill>
            </a:endParaRPr>
          </a:p>
        </p:txBody>
      </p:sp>
      <p:sp>
        <p:nvSpPr>
          <p:cNvPr id="16" name="矩形 15"/>
          <p:cNvSpPr/>
          <p:nvPr/>
        </p:nvSpPr>
        <p:spPr>
          <a:xfrm>
            <a:off x="8423564" y="5112329"/>
            <a:ext cx="3768436" cy="1745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423564" y="5109959"/>
            <a:ext cx="2438401" cy="923330"/>
          </a:xfrm>
          <a:prstGeom prst="rect">
            <a:avLst/>
          </a:prstGeom>
          <a:noFill/>
        </p:spPr>
        <p:txBody>
          <a:bodyPr wrap="square" rtlCol="0">
            <a:spAutoFit/>
          </a:bodyPr>
          <a:lstStyle/>
          <a:p>
            <a:r>
              <a:rPr lang="en-US" altLang="zh-CN" sz="5400" b="1" dirty="0">
                <a:solidFill>
                  <a:srgbClr val="00457C"/>
                </a:solidFill>
              </a:rPr>
              <a:t>123456</a:t>
            </a:r>
            <a:endParaRPr lang="zh-CN" altLang="en-US" sz="5400" b="1" dirty="0">
              <a:solidFill>
                <a:srgbClr val="00457C"/>
              </a:solidFill>
            </a:endParaRPr>
          </a:p>
        </p:txBody>
      </p:sp>
      <p:sp>
        <p:nvSpPr>
          <p:cNvPr id="18" name="文本框 17"/>
          <p:cNvSpPr txBox="1"/>
          <p:nvPr/>
        </p:nvSpPr>
        <p:spPr>
          <a:xfrm>
            <a:off x="8499763" y="5886769"/>
            <a:ext cx="2286001" cy="369332"/>
          </a:xfrm>
          <a:prstGeom prst="rect">
            <a:avLst/>
          </a:prstGeom>
          <a:noFill/>
        </p:spPr>
        <p:txBody>
          <a:bodyPr wrap="square" rtlCol="0">
            <a:spAutoFit/>
          </a:bodyPr>
          <a:lstStyle/>
          <a:p>
            <a:r>
              <a:rPr lang="en-US" altLang="zh-CN" dirty="0">
                <a:solidFill>
                  <a:srgbClr val="00457C"/>
                </a:solidFill>
              </a:rPr>
              <a:t>GOOD IDEA</a:t>
            </a:r>
            <a:endParaRPr lang="zh-CN" altLang="en-US" dirty="0">
              <a:solidFill>
                <a:srgbClr val="00457C"/>
              </a:solidFill>
            </a:endParaRPr>
          </a:p>
        </p:txBody>
      </p:sp>
      <p:sp>
        <p:nvSpPr>
          <p:cNvPr id="19" name="矩形 18"/>
          <p:cNvSpPr/>
          <p:nvPr/>
        </p:nvSpPr>
        <p:spPr>
          <a:xfrm>
            <a:off x="8499763" y="6146541"/>
            <a:ext cx="2817360" cy="461665"/>
          </a:xfrm>
          <a:prstGeom prst="rect">
            <a:avLst/>
          </a:prstGeom>
        </p:spPr>
        <p:txBody>
          <a:bodyPr wrap="square">
            <a:spAutoFit/>
          </a:bodyPr>
          <a:lstStyle/>
          <a:p>
            <a:r>
              <a:rPr lang="en-US" altLang="zh-CN" sz="1200" dirty="0">
                <a:solidFill>
                  <a:srgbClr val="00457C"/>
                </a:solidFill>
              </a:rPr>
              <a:t>So he bought a big fish at the market before he got home.. </a:t>
            </a:r>
            <a:endParaRPr lang="zh-CN" altLang="en-US" sz="1200" dirty="0">
              <a:solidFill>
                <a:srgbClr val="00457C"/>
              </a:solidFill>
            </a:endParaRPr>
          </a:p>
        </p:txBody>
      </p:sp>
      <p:sp>
        <p:nvSpPr>
          <p:cNvPr id="20" name="矩形 19"/>
          <p:cNvSpPr/>
          <p:nvPr/>
        </p:nvSpPr>
        <p:spPr>
          <a:xfrm>
            <a:off x="11317123" y="6497782"/>
            <a:ext cx="874878" cy="360218"/>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CLICK ME</a:t>
            </a:r>
            <a:endParaRPr lang="zh-CN" altLang="en-US" sz="1400" dirty="0"/>
          </a:p>
        </p:txBody>
      </p:sp>
    </p:spTree>
    <p:extLst>
      <p:ext uri="{BB962C8B-B14F-4D97-AF65-F5344CB8AC3E}">
        <p14:creationId xmlns:p14="http://schemas.microsoft.com/office/powerpoint/2010/main" val="399173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7" name="文本框 6"/>
          <p:cNvSpPr txBox="1"/>
          <p:nvPr/>
        </p:nvSpPr>
        <p:spPr>
          <a:xfrm>
            <a:off x="290946" y="351582"/>
            <a:ext cx="5590032" cy="1938992"/>
          </a:xfrm>
          <a:prstGeom prst="rect">
            <a:avLst/>
          </a:prstGeom>
          <a:noFill/>
        </p:spPr>
        <p:txBody>
          <a:bodyPr wrap="square" rtlCol="0">
            <a:spAutoFit/>
          </a:bodyPr>
          <a:lstStyle/>
          <a:p>
            <a:r>
              <a:rPr lang="en-US" altLang="zh-CN" sz="6000" b="1" dirty="0">
                <a:solidFill>
                  <a:schemeClr val="bg1"/>
                </a:solidFill>
              </a:rPr>
              <a:t>WHAT THE</a:t>
            </a:r>
          </a:p>
          <a:p>
            <a:r>
              <a:rPr lang="en-US" altLang="zh-CN" sz="6000" b="1" dirty="0">
                <a:solidFill>
                  <a:schemeClr val="bg1"/>
                </a:solidFill>
              </a:rPr>
              <a:t>INFINITY?</a:t>
            </a:r>
            <a:endParaRPr lang="zh-CN" altLang="en-US" sz="6000" b="1" dirty="0">
              <a:solidFill>
                <a:schemeClr val="bg1"/>
              </a:solidFill>
            </a:endParaRPr>
          </a:p>
        </p:txBody>
      </p:sp>
      <p:sp>
        <p:nvSpPr>
          <p:cNvPr id="8" name="文本框 7"/>
          <p:cNvSpPr txBox="1"/>
          <p:nvPr/>
        </p:nvSpPr>
        <p:spPr>
          <a:xfrm>
            <a:off x="290946" y="2184663"/>
            <a:ext cx="5171901" cy="1384995"/>
          </a:xfrm>
          <a:prstGeom prst="rect">
            <a:avLst/>
          </a:prstGeom>
          <a:noFill/>
        </p:spPr>
        <p:txBody>
          <a:bodyPr wrap="square" rtlCol="0">
            <a:spAutoFit/>
          </a:bodyPr>
          <a:lstStyle/>
          <a:p>
            <a:pPr>
              <a:lnSpc>
                <a:spcPct val="150000"/>
              </a:lnSpc>
            </a:pPr>
            <a:r>
              <a:rPr lang="en-US" altLang="zh-CN" sz="1400" dirty="0" err="1">
                <a:solidFill>
                  <a:schemeClr val="bg1"/>
                </a:solidFill>
              </a:rPr>
              <a:t>ast</a:t>
            </a:r>
            <a:r>
              <a:rPr lang="en-US" altLang="zh-CN" sz="1400" dirty="0">
                <a:solidFill>
                  <a:schemeClr val="bg1"/>
                </a:solidFill>
              </a:rPr>
              <a:t> </a:t>
            </a:r>
            <a:r>
              <a:rPr lang="en-US" altLang="zh-CN" sz="1400" dirty="0" err="1">
                <a:solidFill>
                  <a:schemeClr val="bg1"/>
                </a:solidFill>
              </a:rPr>
              <a:t>sunday</a:t>
            </a:r>
            <a:r>
              <a:rPr lang="en-US" altLang="zh-CN" sz="1400" dirty="0">
                <a:solidFill>
                  <a:schemeClr val="bg1"/>
                </a:solidFill>
              </a:rPr>
              <a:t>, </a:t>
            </a:r>
            <a:r>
              <a:rPr lang="en-US" altLang="zh-CN" sz="1400" dirty="0" err="1">
                <a:solidFill>
                  <a:schemeClr val="bg1"/>
                </a:solidFill>
              </a:rPr>
              <a:t>Mr.Lee</a:t>
            </a:r>
            <a:r>
              <a:rPr lang="en-US" altLang="zh-CN" sz="1400" dirty="0">
                <a:solidFill>
                  <a:schemeClr val="bg1"/>
                </a:solidFill>
              </a:rPr>
              <a:t> got up very early to go fishing. He spent the whole day sitting beside the river but got nothing at the end of the day. river but got nothing at the end of river but got nothing at the end of </a:t>
            </a:r>
            <a:endParaRPr lang="zh-CN" altLang="en-US" sz="1400" dirty="0">
              <a:solidFill>
                <a:schemeClr val="bg1"/>
              </a:solidFill>
            </a:endParaRPr>
          </a:p>
        </p:txBody>
      </p:sp>
      <p:sp>
        <p:nvSpPr>
          <p:cNvPr id="9" name="矩形 8"/>
          <p:cNvSpPr/>
          <p:nvPr/>
        </p:nvSpPr>
        <p:spPr>
          <a:xfrm>
            <a:off x="1634835" y="4779817"/>
            <a:ext cx="9892145" cy="1939637"/>
          </a:xfrm>
          <a:prstGeom prst="rect">
            <a:avLst/>
          </a:prstGeom>
          <a:solidFill>
            <a:schemeClr val="bg1">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634836" y="4613563"/>
            <a:ext cx="9892145" cy="166253"/>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401547" y="4983912"/>
            <a:ext cx="3061300" cy="1531445"/>
          </a:xfrm>
          <a:prstGeom prst="rect">
            <a:avLst/>
          </a:prstGeom>
        </p:spPr>
        <p:txBody>
          <a:bodyPr wrap="square">
            <a:spAutoFit/>
          </a:bodyPr>
          <a:lstStyle/>
          <a:p>
            <a:pPr>
              <a:lnSpc>
                <a:spcPct val="150000"/>
              </a:lnSpc>
            </a:pPr>
            <a:r>
              <a:rPr lang="en-US" altLang="zh-CN" sz="1600" dirty="0">
                <a:solidFill>
                  <a:srgbClr val="00457C"/>
                </a:solidFill>
              </a:rPr>
              <a:t>So he bought a big fish at the market before he got home.. At least, he was happy finally for what he could bring home.</a:t>
            </a:r>
            <a:endParaRPr lang="zh-CN" altLang="en-US" sz="1600" dirty="0">
              <a:solidFill>
                <a:srgbClr val="00457C"/>
              </a:solidFill>
            </a:endParaRPr>
          </a:p>
        </p:txBody>
      </p:sp>
      <p:sp>
        <p:nvSpPr>
          <p:cNvPr id="13" name="文本框 12"/>
          <p:cNvSpPr txBox="1"/>
          <p:nvPr/>
        </p:nvSpPr>
        <p:spPr>
          <a:xfrm>
            <a:off x="1930493" y="4779815"/>
            <a:ext cx="471054" cy="1107996"/>
          </a:xfrm>
          <a:prstGeom prst="rect">
            <a:avLst/>
          </a:prstGeom>
          <a:noFill/>
        </p:spPr>
        <p:txBody>
          <a:bodyPr wrap="square" rtlCol="0">
            <a:spAutoFit/>
          </a:bodyPr>
          <a:lstStyle/>
          <a:p>
            <a:r>
              <a:rPr lang="en-US" altLang="zh-CN" sz="6600" dirty="0">
                <a:solidFill>
                  <a:schemeClr val="tx1">
                    <a:lumMod val="65000"/>
                    <a:lumOff val="35000"/>
                  </a:schemeClr>
                </a:solidFill>
              </a:rPr>
              <a:t>“</a:t>
            </a:r>
            <a:endParaRPr lang="zh-CN" altLang="en-US" sz="6600" dirty="0">
              <a:solidFill>
                <a:schemeClr val="tx1">
                  <a:lumMod val="65000"/>
                  <a:lumOff val="35000"/>
                </a:schemeClr>
              </a:solidFill>
            </a:endParaRPr>
          </a:p>
        </p:txBody>
      </p:sp>
      <p:sp>
        <p:nvSpPr>
          <p:cNvPr id="14" name="文本框 13"/>
          <p:cNvSpPr txBox="1"/>
          <p:nvPr/>
        </p:nvSpPr>
        <p:spPr>
          <a:xfrm>
            <a:off x="5037512" y="6049553"/>
            <a:ext cx="425335" cy="1135705"/>
          </a:xfrm>
          <a:prstGeom prst="rect">
            <a:avLst/>
          </a:prstGeom>
          <a:noFill/>
        </p:spPr>
        <p:txBody>
          <a:bodyPr wrap="square" rtlCol="0">
            <a:spAutoFit/>
          </a:bodyPr>
          <a:lstStyle/>
          <a:p>
            <a:r>
              <a:rPr lang="en-US" altLang="zh-CN" sz="6600" dirty="0">
                <a:solidFill>
                  <a:schemeClr val="tx1">
                    <a:lumMod val="65000"/>
                    <a:lumOff val="35000"/>
                  </a:schemeClr>
                </a:solidFill>
              </a:rPr>
              <a:t>”</a:t>
            </a:r>
            <a:endParaRPr lang="zh-CN" altLang="en-US" sz="6600" dirty="0">
              <a:solidFill>
                <a:schemeClr val="tx1">
                  <a:lumMod val="65000"/>
                  <a:lumOff val="35000"/>
                </a:schemeClr>
              </a:solidFill>
            </a:endParaRPr>
          </a:p>
        </p:txBody>
      </p:sp>
      <p:pic>
        <p:nvPicPr>
          <p:cNvPr id="16" name="图片 1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 b="5000"/>
          <a:stretch/>
        </p:blipFill>
        <p:spPr>
          <a:xfrm>
            <a:off x="8865524" y="5130218"/>
            <a:ext cx="2202368" cy="1238832"/>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 b="5000"/>
          <a:stretch/>
        </p:blipFill>
        <p:spPr>
          <a:xfrm flipH="1">
            <a:off x="6504960" y="5130218"/>
            <a:ext cx="2202368" cy="1238832"/>
          </a:xfrm>
          <a:prstGeom prst="rect">
            <a:avLst/>
          </a:prstGeom>
        </p:spPr>
      </p:pic>
    </p:spTree>
    <p:extLst>
      <p:ext uri="{BB962C8B-B14F-4D97-AF65-F5344CB8AC3E}">
        <p14:creationId xmlns:p14="http://schemas.microsoft.com/office/powerpoint/2010/main" val="3470529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9600" y="169724"/>
            <a:ext cx="5590032" cy="1015663"/>
          </a:xfrm>
          <a:prstGeom prst="rect">
            <a:avLst/>
          </a:prstGeom>
          <a:noFill/>
        </p:spPr>
        <p:txBody>
          <a:bodyPr wrap="square" rtlCol="0">
            <a:spAutoFit/>
          </a:bodyPr>
          <a:lstStyle/>
          <a:p>
            <a:r>
              <a:rPr lang="en-US" altLang="zh-CN" sz="6000" b="1" dirty="0">
                <a:solidFill>
                  <a:srgbClr val="00457C"/>
                </a:solidFill>
              </a:rPr>
              <a:t>WHAT INFINITY?</a:t>
            </a:r>
            <a:endParaRPr lang="zh-CN" altLang="en-US" sz="6000" b="1" dirty="0">
              <a:solidFill>
                <a:srgbClr val="00457C"/>
              </a:solidFill>
            </a:endParaRPr>
          </a:p>
        </p:txBody>
      </p:sp>
      <p:sp>
        <p:nvSpPr>
          <p:cNvPr id="3" name="矩形 2"/>
          <p:cNvSpPr/>
          <p:nvPr/>
        </p:nvSpPr>
        <p:spPr>
          <a:xfrm>
            <a:off x="304800" y="0"/>
            <a:ext cx="60960" cy="1620982"/>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09600" y="1079457"/>
            <a:ext cx="2867891" cy="646331"/>
          </a:xfrm>
          <a:prstGeom prst="rect">
            <a:avLst/>
          </a:prstGeom>
          <a:noFill/>
        </p:spPr>
        <p:txBody>
          <a:bodyPr wrap="square" rtlCol="0">
            <a:spAutoFit/>
          </a:bodyPr>
          <a:lstStyle/>
          <a:p>
            <a:pPr algn="dist"/>
            <a:r>
              <a:rPr lang="en-US" altLang="zh-CN" dirty="0"/>
              <a:t>THIS IS A COLORFUL WORLD</a:t>
            </a:r>
          </a:p>
          <a:p>
            <a:r>
              <a:rPr lang="en-US" altLang="zh-CN" dirty="0"/>
              <a:t>JUST DO IT</a:t>
            </a: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2095120"/>
            <a:ext cx="5844698" cy="3945532"/>
          </a:xfrm>
          <a:prstGeom prst="rect">
            <a:avLst/>
          </a:prstGeom>
        </p:spPr>
      </p:pic>
      <p:sp>
        <p:nvSpPr>
          <p:cNvPr id="12" name="任意多边形 11"/>
          <p:cNvSpPr/>
          <p:nvPr/>
        </p:nvSpPr>
        <p:spPr>
          <a:xfrm>
            <a:off x="2823344" y="3628428"/>
            <a:ext cx="869425" cy="873234"/>
          </a:xfrm>
          <a:custGeom>
            <a:avLst/>
            <a:gdLst>
              <a:gd name="connsiteX0" fmla="*/ 394855 w 1288474"/>
              <a:gd name="connsiteY0" fmla="*/ 311726 h 1288474"/>
              <a:gd name="connsiteX1" fmla="*/ 394855 w 1288474"/>
              <a:gd name="connsiteY1" fmla="*/ 976745 h 1288474"/>
              <a:gd name="connsiteX2" fmla="*/ 1032164 w 1288474"/>
              <a:gd name="connsiteY2" fmla="*/ 644236 h 1288474"/>
              <a:gd name="connsiteX3" fmla="*/ 644237 w 1288474"/>
              <a:gd name="connsiteY3" fmla="*/ 0 h 1288474"/>
              <a:gd name="connsiteX4" fmla="*/ 1288474 w 1288474"/>
              <a:gd name="connsiteY4" fmla="*/ 644237 h 1288474"/>
              <a:gd name="connsiteX5" fmla="*/ 644237 w 1288474"/>
              <a:gd name="connsiteY5" fmla="*/ 1288474 h 1288474"/>
              <a:gd name="connsiteX6" fmla="*/ 0 w 1288474"/>
              <a:gd name="connsiteY6" fmla="*/ 644237 h 1288474"/>
              <a:gd name="connsiteX7" fmla="*/ 644237 w 1288474"/>
              <a:gd name="connsiteY7" fmla="*/ 0 h 128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474" h="1288474">
                <a:moveTo>
                  <a:pt x="394855" y="311726"/>
                </a:moveTo>
                <a:lnTo>
                  <a:pt x="394855" y="976745"/>
                </a:lnTo>
                <a:lnTo>
                  <a:pt x="1032164" y="644236"/>
                </a:lnTo>
                <a:close/>
                <a:moveTo>
                  <a:pt x="644237" y="0"/>
                </a:moveTo>
                <a:cubicBezTo>
                  <a:pt x="1000039" y="0"/>
                  <a:pt x="1288474" y="288435"/>
                  <a:pt x="1288474" y="644237"/>
                </a:cubicBezTo>
                <a:cubicBezTo>
                  <a:pt x="1288474" y="1000039"/>
                  <a:pt x="1000039" y="1288474"/>
                  <a:pt x="644237" y="1288474"/>
                </a:cubicBezTo>
                <a:cubicBezTo>
                  <a:pt x="288435" y="1288474"/>
                  <a:pt x="0" y="1000039"/>
                  <a:pt x="0" y="644237"/>
                </a:cubicBezTo>
                <a:cubicBezTo>
                  <a:pt x="0" y="288435"/>
                  <a:pt x="288435" y="0"/>
                  <a:pt x="644237" y="0"/>
                </a:cubicBezTo>
                <a:close/>
              </a:path>
            </a:pathLst>
          </a:cu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830302" y="3465768"/>
            <a:ext cx="4156352" cy="1569660"/>
          </a:xfrm>
          <a:prstGeom prst="rect">
            <a:avLst/>
          </a:prstGeom>
        </p:spPr>
        <p:txBody>
          <a:bodyPr wrap="square">
            <a:spAutoFit/>
          </a:bodyPr>
          <a:lstStyle/>
          <a:p>
            <a:pPr algn="ctr">
              <a:lnSpc>
                <a:spcPct val="150000"/>
              </a:lnSpc>
            </a:pPr>
            <a:r>
              <a:rPr lang="en-US" altLang="zh-CN" sz="1600" dirty="0"/>
              <a:t>“Therefore, </a:t>
            </a:r>
            <a:r>
              <a:rPr lang="en-US" altLang="zh-CN" sz="1600" dirty="0" err="1"/>
              <a:t>Mr.Lee</a:t>
            </a:r>
            <a:r>
              <a:rPr lang="en-US" altLang="zh-CN" sz="1600" dirty="0"/>
              <a:t> was very </a:t>
            </a:r>
            <a:r>
              <a:rPr lang="en-US" altLang="zh-CN" sz="1600" dirty="0" err="1"/>
              <a:t>dissapointed</a:t>
            </a:r>
            <a:r>
              <a:rPr lang="en-US" altLang="zh-CN" sz="1600" dirty="0"/>
              <a:t> due to that he had to go home by dinner time. On his way home, Lee thought that his wife might be mad at him for bringing nothing back. </a:t>
            </a:r>
            <a:endParaRPr lang="zh-CN" altLang="en-US" sz="1600" dirty="0"/>
          </a:p>
        </p:txBody>
      </p:sp>
      <p:sp>
        <p:nvSpPr>
          <p:cNvPr id="15" name="文本框 14"/>
          <p:cNvSpPr txBox="1"/>
          <p:nvPr/>
        </p:nvSpPr>
        <p:spPr>
          <a:xfrm>
            <a:off x="8666023" y="4828355"/>
            <a:ext cx="789709" cy="1631216"/>
          </a:xfrm>
          <a:prstGeom prst="rect">
            <a:avLst/>
          </a:prstGeom>
          <a:noFill/>
        </p:spPr>
        <p:txBody>
          <a:bodyPr wrap="square" rtlCol="0">
            <a:spAutoFit/>
          </a:bodyPr>
          <a:lstStyle/>
          <a:p>
            <a:r>
              <a:rPr lang="en-US" altLang="zh-CN" sz="10000" dirty="0">
                <a:solidFill>
                  <a:srgbClr val="00457C"/>
                </a:solidFill>
              </a:rPr>
              <a:t>”</a:t>
            </a:r>
            <a:endParaRPr lang="zh-CN" altLang="en-US" sz="10000" dirty="0">
              <a:solidFill>
                <a:srgbClr val="00457C"/>
              </a:solidFill>
            </a:endParaRPr>
          </a:p>
        </p:txBody>
      </p:sp>
      <p:pic>
        <p:nvPicPr>
          <p:cNvPr id="19" name="图片 18"/>
          <p:cNvPicPr>
            <a:picLocks noChangeAspect="1"/>
          </p:cNvPicPr>
          <p:nvPr/>
        </p:nvPicPr>
        <p:blipFill>
          <a:blip r:embed="rId3">
            <a:grayscl/>
          </a:blip>
          <a:stretch>
            <a:fillRect/>
          </a:stretch>
        </p:blipFill>
        <p:spPr>
          <a:xfrm>
            <a:off x="8214717" y="2019458"/>
            <a:ext cx="1387522" cy="1364960"/>
          </a:xfrm>
          <a:prstGeom prst="flowChartConnector">
            <a:avLst/>
          </a:prstGeom>
        </p:spPr>
      </p:pic>
    </p:spTree>
    <p:extLst>
      <p:ext uri="{BB962C8B-B14F-4D97-AF65-F5344CB8AC3E}">
        <p14:creationId xmlns:p14="http://schemas.microsoft.com/office/powerpoint/2010/main" val="2531898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9600" y="169724"/>
            <a:ext cx="5590032" cy="1015663"/>
          </a:xfrm>
          <a:prstGeom prst="rect">
            <a:avLst/>
          </a:prstGeom>
          <a:noFill/>
        </p:spPr>
        <p:txBody>
          <a:bodyPr wrap="square" rtlCol="0">
            <a:spAutoFit/>
          </a:bodyPr>
          <a:lstStyle/>
          <a:p>
            <a:r>
              <a:rPr lang="en-US" altLang="zh-CN" sz="6000" b="1" dirty="0">
                <a:solidFill>
                  <a:srgbClr val="00457C"/>
                </a:solidFill>
              </a:rPr>
              <a:t>WHAT INFINITY?</a:t>
            </a:r>
            <a:endParaRPr lang="zh-CN" altLang="en-US" sz="6000" b="1" dirty="0">
              <a:solidFill>
                <a:srgbClr val="00457C"/>
              </a:solidFill>
            </a:endParaRPr>
          </a:p>
        </p:txBody>
      </p:sp>
      <p:sp>
        <p:nvSpPr>
          <p:cNvPr id="3" name="矩形 2"/>
          <p:cNvSpPr/>
          <p:nvPr/>
        </p:nvSpPr>
        <p:spPr>
          <a:xfrm>
            <a:off x="304800" y="0"/>
            <a:ext cx="60960" cy="1620982"/>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09600" y="1079457"/>
            <a:ext cx="2867891" cy="646331"/>
          </a:xfrm>
          <a:prstGeom prst="rect">
            <a:avLst/>
          </a:prstGeom>
          <a:noFill/>
        </p:spPr>
        <p:txBody>
          <a:bodyPr wrap="square" rtlCol="0">
            <a:spAutoFit/>
          </a:bodyPr>
          <a:lstStyle/>
          <a:p>
            <a:pPr algn="dist"/>
            <a:r>
              <a:rPr lang="en-US" altLang="zh-CN" dirty="0"/>
              <a:t>THIS IS A COLORFUL WORLD</a:t>
            </a:r>
          </a:p>
          <a:p>
            <a:r>
              <a:rPr lang="en-US" altLang="zh-CN" dirty="0"/>
              <a:t>JUST DO IT</a:t>
            </a:r>
            <a:endParaRPr lang="zh-CN" altLang="en-US" dirty="0"/>
          </a:p>
        </p:txBody>
      </p:sp>
      <p:sp>
        <p:nvSpPr>
          <p:cNvPr id="5" name="文本框 4"/>
          <p:cNvSpPr txBox="1"/>
          <p:nvPr/>
        </p:nvSpPr>
        <p:spPr>
          <a:xfrm>
            <a:off x="1233055" y="2469267"/>
            <a:ext cx="3948546" cy="1077218"/>
          </a:xfrm>
          <a:prstGeom prst="rect">
            <a:avLst/>
          </a:prstGeom>
          <a:noFill/>
        </p:spPr>
        <p:txBody>
          <a:bodyPr wrap="square" rtlCol="0">
            <a:spAutoFit/>
          </a:bodyPr>
          <a:lstStyle/>
          <a:p>
            <a:pPr algn="r"/>
            <a:r>
              <a:rPr lang="en-US" altLang="zh-CN" sz="3200" dirty="0">
                <a:solidFill>
                  <a:srgbClr val="00457C"/>
                </a:solidFill>
              </a:rPr>
              <a:t>THIS IS A</a:t>
            </a:r>
          </a:p>
          <a:p>
            <a:pPr algn="r"/>
            <a:r>
              <a:rPr lang="en-US" altLang="zh-CN" sz="3200" dirty="0">
                <a:solidFill>
                  <a:srgbClr val="00457C"/>
                </a:solidFill>
              </a:rPr>
              <a:t>COLORFUL WORLD</a:t>
            </a:r>
            <a:endParaRPr lang="zh-CN" altLang="en-US" sz="3200" dirty="0">
              <a:solidFill>
                <a:srgbClr val="00457C"/>
              </a:solidFill>
            </a:endParaRPr>
          </a:p>
        </p:txBody>
      </p:sp>
      <p:cxnSp>
        <p:nvCxnSpPr>
          <p:cNvPr id="7" name="直接连接符 6"/>
          <p:cNvCxnSpPr/>
          <p:nvPr/>
        </p:nvCxnSpPr>
        <p:spPr>
          <a:xfrm>
            <a:off x="2043545" y="3643745"/>
            <a:ext cx="2999510" cy="0"/>
          </a:xfrm>
          <a:prstGeom prst="line">
            <a:avLst/>
          </a:prstGeom>
        </p:spPr>
        <p:style>
          <a:lnRef idx="2">
            <a:schemeClr val="accent3"/>
          </a:lnRef>
          <a:fillRef idx="0">
            <a:schemeClr val="accent3"/>
          </a:fillRef>
          <a:effectRef idx="1">
            <a:schemeClr val="accent3"/>
          </a:effectRef>
          <a:fontRef idx="minor">
            <a:schemeClr val="tx1"/>
          </a:fontRef>
        </p:style>
      </p:cxnSp>
      <p:sp>
        <p:nvSpPr>
          <p:cNvPr id="8" name="矩形 7"/>
          <p:cNvSpPr/>
          <p:nvPr/>
        </p:nvSpPr>
        <p:spPr>
          <a:xfrm>
            <a:off x="1011383" y="3643745"/>
            <a:ext cx="4170218" cy="2169825"/>
          </a:xfrm>
          <a:prstGeom prst="rect">
            <a:avLst/>
          </a:prstGeom>
        </p:spPr>
        <p:txBody>
          <a:bodyPr wrap="square">
            <a:spAutoFit/>
          </a:bodyPr>
          <a:lstStyle/>
          <a:p>
            <a:pPr algn="r">
              <a:lnSpc>
                <a:spcPct val="150000"/>
              </a:lnSpc>
            </a:pPr>
            <a:r>
              <a:rPr lang="en-US" altLang="zh-CN" dirty="0" err="1"/>
              <a:t>ast</a:t>
            </a:r>
            <a:r>
              <a:rPr lang="en-US" altLang="zh-CN" dirty="0"/>
              <a:t> </a:t>
            </a:r>
            <a:r>
              <a:rPr lang="en-US" altLang="zh-CN" dirty="0" err="1"/>
              <a:t>sunday</a:t>
            </a:r>
            <a:r>
              <a:rPr lang="en-US" altLang="zh-CN" dirty="0"/>
              <a:t>, </a:t>
            </a:r>
            <a:r>
              <a:rPr lang="en-US" altLang="zh-CN" dirty="0" err="1"/>
              <a:t>Mr.Lee</a:t>
            </a:r>
            <a:r>
              <a:rPr lang="en-US" altLang="zh-CN" dirty="0"/>
              <a:t> got up very early to go fishing. He spent the whole day sitting beside the river but got nothing at the end of the day. river but got nothing at the end of river but got nothing at the end of </a:t>
            </a:r>
            <a:endParaRPr lang="zh-CN" altLang="en-US" dirty="0"/>
          </a:p>
        </p:txBody>
      </p:sp>
      <p:sp>
        <p:nvSpPr>
          <p:cNvPr id="9" name="矩形 8"/>
          <p:cNvSpPr/>
          <p:nvPr/>
        </p:nvSpPr>
        <p:spPr>
          <a:xfrm>
            <a:off x="5389419" y="1859667"/>
            <a:ext cx="6622472" cy="4383972"/>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7536873" y="2469267"/>
            <a:ext cx="0" cy="3127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822874" y="2469267"/>
            <a:ext cx="0" cy="3127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2">
            <a:grayscl/>
          </a:blip>
          <a:stretch>
            <a:fillRect/>
          </a:stretch>
        </p:blipFill>
        <p:spPr>
          <a:xfrm>
            <a:off x="5943601" y="2640650"/>
            <a:ext cx="1039090" cy="1022194"/>
          </a:xfrm>
          <a:prstGeom prst="flowChartConnector">
            <a:avLst/>
          </a:prstGeom>
          <a:ln>
            <a:solidFill>
              <a:schemeClr val="bg1"/>
            </a:solidFill>
          </a:ln>
        </p:spPr>
      </p:pic>
      <p:pic>
        <p:nvPicPr>
          <p:cNvPr id="18" name="图片 17"/>
          <p:cNvPicPr>
            <a:picLocks noChangeAspect="1"/>
          </p:cNvPicPr>
          <p:nvPr/>
        </p:nvPicPr>
        <p:blipFill>
          <a:blip r:embed="rId2">
            <a:grayscl/>
          </a:blip>
          <a:stretch>
            <a:fillRect/>
          </a:stretch>
        </p:blipFill>
        <p:spPr>
          <a:xfrm>
            <a:off x="8160329" y="2640650"/>
            <a:ext cx="1039090" cy="1022194"/>
          </a:xfrm>
          <a:prstGeom prst="flowChartConnector">
            <a:avLst/>
          </a:prstGeom>
          <a:ln>
            <a:solidFill>
              <a:schemeClr val="bg1"/>
            </a:solidFill>
          </a:ln>
        </p:spPr>
      </p:pic>
      <p:pic>
        <p:nvPicPr>
          <p:cNvPr id="19" name="图片 18"/>
          <p:cNvPicPr>
            <a:picLocks noChangeAspect="1"/>
          </p:cNvPicPr>
          <p:nvPr/>
        </p:nvPicPr>
        <p:blipFill>
          <a:blip r:embed="rId2">
            <a:grayscl/>
          </a:blip>
          <a:stretch>
            <a:fillRect/>
          </a:stretch>
        </p:blipFill>
        <p:spPr>
          <a:xfrm>
            <a:off x="10446330" y="2640650"/>
            <a:ext cx="1039090" cy="1022194"/>
          </a:xfrm>
          <a:prstGeom prst="flowChartConnector">
            <a:avLst/>
          </a:prstGeom>
          <a:ln>
            <a:solidFill>
              <a:schemeClr val="bg1"/>
            </a:solidFill>
          </a:ln>
        </p:spPr>
      </p:pic>
      <p:sp>
        <p:nvSpPr>
          <p:cNvPr id="20" name="椭圆 19"/>
          <p:cNvSpPr/>
          <p:nvPr/>
        </p:nvSpPr>
        <p:spPr>
          <a:xfrm>
            <a:off x="5736757" y="2424871"/>
            <a:ext cx="1453752" cy="1453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952998" y="2424871"/>
            <a:ext cx="1453752" cy="1453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0238999" y="2422922"/>
            <a:ext cx="1453752" cy="1453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082147" y="4337123"/>
            <a:ext cx="761999" cy="369332"/>
          </a:xfrm>
          <a:prstGeom prst="rect">
            <a:avLst/>
          </a:prstGeom>
          <a:noFill/>
        </p:spPr>
        <p:txBody>
          <a:bodyPr wrap="square" rtlCol="0">
            <a:spAutoFit/>
          </a:bodyPr>
          <a:lstStyle/>
          <a:p>
            <a:r>
              <a:rPr lang="en-US" altLang="zh-CN" b="1" dirty="0">
                <a:solidFill>
                  <a:schemeClr val="bg1"/>
                </a:solidFill>
              </a:rPr>
              <a:t>Mary</a:t>
            </a:r>
            <a:endParaRPr lang="zh-CN" altLang="en-US" b="1" dirty="0">
              <a:solidFill>
                <a:schemeClr val="bg1"/>
              </a:solidFill>
            </a:endParaRPr>
          </a:p>
        </p:txBody>
      </p:sp>
      <p:sp>
        <p:nvSpPr>
          <p:cNvPr id="11" name="文本框 10"/>
          <p:cNvSpPr txBox="1"/>
          <p:nvPr/>
        </p:nvSpPr>
        <p:spPr>
          <a:xfrm>
            <a:off x="8208820" y="4337123"/>
            <a:ext cx="942107" cy="369332"/>
          </a:xfrm>
          <a:prstGeom prst="rect">
            <a:avLst/>
          </a:prstGeom>
          <a:noFill/>
        </p:spPr>
        <p:txBody>
          <a:bodyPr wrap="square" rtlCol="0">
            <a:spAutoFit/>
          </a:bodyPr>
          <a:lstStyle/>
          <a:p>
            <a:r>
              <a:rPr lang="en-US" altLang="zh-CN" b="1" dirty="0">
                <a:solidFill>
                  <a:schemeClr val="bg1"/>
                </a:solidFill>
              </a:rPr>
              <a:t>Jenny</a:t>
            </a:r>
            <a:endParaRPr lang="zh-CN" altLang="en-US" b="1" dirty="0">
              <a:solidFill>
                <a:schemeClr val="bg1"/>
              </a:solidFill>
            </a:endParaRPr>
          </a:p>
        </p:txBody>
      </p:sp>
      <p:sp>
        <p:nvSpPr>
          <p:cNvPr id="12" name="文本框 11"/>
          <p:cNvSpPr txBox="1"/>
          <p:nvPr/>
        </p:nvSpPr>
        <p:spPr>
          <a:xfrm>
            <a:off x="10585360" y="4337123"/>
            <a:ext cx="900060" cy="369332"/>
          </a:xfrm>
          <a:prstGeom prst="rect">
            <a:avLst/>
          </a:prstGeom>
          <a:noFill/>
        </p:spPr>
        <p:txBody>
          <a:bodyPr wrap="square" rtlCol="0">
            <a:spAutoFit/>
          </a:bodyPr>
          <a:lstStyle/>
          <a:p>
            <a:r>
              <a:rPr lang="en-US" altLang="zh-CN" b="1" dirty="0">
                <a:solidFill>
                  <a:schemeClr val="bg1"/>
                </a:solidFill>
              </a:rPr>
              <a:t>Susan</a:t>
            </a:r>
            <a:endParaRPr lang="zh-CN" altLang="en-US" b="1" dirty="0">
              <a:solidFill>
                <a:schemeClr val="bg1"/>
              </a:solidFill>
            </a:endParaRPr>
          </a:p>
        </p:txBody>
      </p:sp>
      <p:sp>
        <p:nvSpPr>
          <p:cNvPr id="10" name="文本框 9"/>
          <p:cNvSpPr txBox="1"/>
          <p:nvPr/>
        </p:nvSpPr>
        <p:spPr>
          <a:xfrm>
            <a:off x="5763062" y="4848868"/>
            <a:ext cx="1565994" cy="523220"/>
          </a:xfrm>
          <a:prstGeom prst="rect">
            <a:avLst/>
          </a:prstGeom>
          <a:noFill/>
        </p:spPr>
        <p:txBody>
          <a:bodyPr wrap="square" rtlCol="0">
            <a:spAutoFit/>
          </a:bodyPr>
          <a:lstStyle/>
          <a:p>
            <a:r>
              <a:rPr lang="en-US" altLang="zh-CN" sz="1400" dirty="0">
                <a:solidFill>
                  <a:schemeClr val="bg1"/>
                </a:solidFill>
              </a:rPr>
              <a:t>She is a nice man,</a:t>
            </a:r>
          </a:p>
          <a:p>
            <a:r>
              <a:rPr lang="en-US" altLang="zh-CN" sz="1400" dirty="0">
                <a:solidFill>
                  <a:schemeClr val="bg1"/>
                </a:solidFill>
              </a:rPr>
              <a:t>please support her</a:t>
            </a:r>
            <a:endParaRPr lang="zh-CN" altLang="en-US" sz="1400" dirty="0">
              <a:solidFill>
                <a:schemeClr val="bg1"/>
              </a:solidFill>
            </a:endParaRPr>
          </a:p>
        </p:txBody>
      </p:sp>
      <p:sp>
        <p:nvSpPr>
          <p:cNvPr id="21" name="文本框 20"/>
          <p:cNvSpPr txBox="1"/>
          <p:nvPr/>
        </p:nvSpPr>
        <p:spPr>
          <a:xfrm>
            <a:off x="7910516" y="4848868"/>
            <a:ext cx="1565994" cy="523220"/>
          </a:xfrm>
          <a:prstGeom prst="rect">
            <a:avLst/>
          </a:prstGeom>
          <a:noFill/>
        </p:spPr>
        <p:txBody>
          <a:bodyPr wrap="square" rtlCol="0">
            <a:spAutoFit/>
          </a:bodyPr>
          <a:lstStyle/>
          <a:p>
            <a:r>
              <a:rPr lang="en-US" altLang="zh-CN" sz="1400" dirty="0">
                <a:solidFill>
                  <a:schemeClr val="bg1"/>
                </a:solidFill>
              </a:rPr>
              <a:t>She is a nice man,</a:t>
            </a:r>
          </a:p>
          <a:p>
            <a:r>
              <a:rPr lang="en-US" altLang="zh-CN" sz="1400" dirty="0">
                <a:solidFill>
                  <a:schemeClr val="bg1"/>
                </a:solidFill>
              </a:rPr>
              <a:t>please support her</a:t>
            </a:r>
            <a:endParaRPr lang="zh-CN" altLang="en-US" sz="1400" dirty="0">
              <a:solidFill>
                <a:schemeClr val="bg1"/>
              </a:solidFill>
            </a:endParaRPr>
          </a:p>
        </p:txBody>
      </p:sp>
      <p:sp>
        <p:nvSpPr>
          <p:cNvPr id="22" name="文本框 21"/>
          <p:cNvSpPr txBox="1"/>
          <p:nvPr/>
        </p:nvSpPr>
        <p:spPr>
          <a:xfrm>
            <a:off x="10182878" y="4871327"/>
            <a:ext cx="1565994" cy="523220"/>
          </a:xfrm>
          <a:prstGeom prst="rect">
            <a:avLst/>
          </a:prstGeom>
          <a:noFill/>
        </p:spPr>
        <p:txBody>
          <a:bodyPr wrap="square" rtlCol="0">
            <a:spAutoFit/>
          </a:bodyPr>
          <a:lstStyle/>
          <a:p>
            <a:r>
              <a:rPr lang="en-US" altLang="zh-CN" sz="1400" dirty="0">
                <a:solidFill>
                  <a:schemeClr val="bg1"/>
                </a:solidFill>
              </a:rPr>
              <a:t>She is a nice man,</a:t>
            </a:r>
          </a:p>
          <a:p>
            <a:r>
              <a:rPr lang="en-US" altLang="zh-CN" sz="1400" dirty="0">
                <a:solidFill>
                  <a:schemeClr val="bg1"/>
                </a:solidFill>
              </a:rPr>
              <a:t>please support her</a:t>
            </a:r>
            <a:endParaRPr lang="zh-CN" altLang="en-US" sz="1400" dirty="0">
              <a:solidFill>
                <a:schemeClr val="bg1"/>
              </a:solidFill>
            </a:endParaRPr>
          </a:p>
        </p:txBody>
      </p:sp>
    </p:spTree>
    <p:extLst>
      <p:ext uri="{BB962C8B-B14F-4D97-AF65-F5344CB8AC3E}">
        <p14:creationId xmlns:p14="http://schemas.microsoft.com/office/powerpoint/2010/main" val="2878955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chemeClr val="dk1">
              <a:alpha val="4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6" name="文本框 5"/>
          <p:cNvSpPr txBox="1"/>
          <p:nvPr/>
        </p:nvSpPr>
        <p:spPr>
          <a:xfrm>
            <a:off x="4044552" y="1910983"/>
            <a:ext cx="4102895" cy="3293209"/>
          </a:xfrm>
          <a:prstGeom prst="rect">
            <a:avLst/>
          </a:prstGeom>
          <a:noFill/>
        </p:spPr>
        <p:txBody>
          <a:bodyPr wrap="square" rtlCol="0">
            <a:spAutoFit/>
          </a:bodyPr>
          <a:lstStyle/>
          <a:p>
            <a:pPr algn="ctr"/>
            <a:r>
              <a:rPr lang="en-US" altLang="zh-CN" sz="10400" dirty="0">
                <a:solidFill>
                  <a:schemeClr val="bg1"/>
                </a:solidFill>
                <a:latin typeface="Bauhaus 93" panose="04030905020B02020C02" pitchFamily="82" charset="0"/>
                <a:ea typeface="Cambria Math" panose="02040503050406030204" pitchFamily="18" charset="0"/>
              </a:rPr>
              <a:t>COPY</a:t>
            </a:r>
          </a:p>
          <a:p>
            <a:pPr algn="ctr"/>
            <a:r>
              <a:rPr lang="en-US" altLang="zh-CN" sz="10400" dirty="0">
                <a:solidFill>
                  <a:schemeClr val="bg1"/>
                </a:solidFill>
                <a:latin typeface="Bauhaus 93" panose="04030905020B02020C02" pitchFamily="82" charset="0"/>
                <a:ea typeface="Cambria Math" panose="02040503050406030204" pitchFamily="18" charset="0"/>
              </a:rPr>
              <a:t>BY DS</a:t>
            </a:r>
            <a:endParaRPr lang="zh-CN" altLang="en-US" sz="10400" dirty="0">
              <a:solidFill>
                <a:schemeClr val="bg1"/>
              </a:solidFill>
              <a:latin typeface="Bauhaus 93" panose="04030905020B02020C02" pitchFamily="82" charset="0"/>
            </a:endParaRPr>
          </a:p>
        </p:txBody>
      </p:sp>
      <p:sp>
        <p:nvSpPr>
          <p:cNvPr id="7" name="矩形 6"/>
          <p:cNvSpPr/>
          <p:nvPr/>
        </p:nvSpPr>
        <p:spPr>
          <a:xfrm>
            <a:off x="3659980" y="1443037"/>
            <a:ext cx="4872038" cy="397192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Tree>
    <p:extLst>
      <p:ext uri="{BB962C8B-B14F-4D97-AF65-F5344CB8AC3E}">
        <p14:creationId xmlns:p14="http://schemas.microsoft.com/office/powerpoint/2010/main" val="4020092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p:nvSpPr>
        <p:spPr>
          <a:xfrm>
            <a:off x="3752851" y="0"/>
            <a:ext cx="5124450" cy="6858000"/>
          </a:xfrm>
          <a:prstGeom prst="rect">
            <a:avLst/>
          </a:prstGeom>
          <a:solidFill>
            <a:srgbClr val="00457C"/>
          </a:solidFill>
          <a:ln>
            <a:solidFill>
              <a:srgbClr val="00457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3" name="文本框 2"/>
          <p:cNvSpPr txBox="1"/>
          <p:nvPr/>
        </p:nvSpPr>
        <p:spPr>
          <a:xfrm>
            <a:off x="3752851" y="1276350"/>
            <a:ext cx="5124450" cy="1200329"/>
          </a:xfrm>
          <a:prstGeom prst="rect">
            <a:avLst/>
          </a:prstGeom>
          <a:noFill/>
        </p:spPr>
        <p:txBody>
          <a:bodyPr wrap="square" rtlCol="0">
            <a:spAutoFit/>
          </a:bodyPr>
          <a:lstStyle/>
          <a:p>
            <a:pPr algn="ctr"/>
            <a:r>
              <a:rPr lang="en-US" altLang="zh-CN" sz="7200" dirty="0">
                <a:solidFill>
                  <a:schemeClr val="bg1"/>
                </a:solidFill>
              </a:rPr>
              <a:t>ABOUT US</a:t>
            </a:r>
            <a:endParaRPr lang="zh-CN" altLang="en-US" sz="7200" dirty="0">
              <a:solidFill>
                <a:schemeClr val="bg1"/>
              </a:solidFill>
            </a:endParaRPr>
          </a:p>
        </p:txBody>
      </p:sp>
      <p:cxnSp>
        <p:nvCxnSpPr>
          <p:cNvPr id="5" name="直接连接符 4"/>
          <p:cNvCxnSpPr/>
          <p:nvPr/>
        </p:nvCxnSpPr>
        <p:spPr>
          <a:xfrm>
            <a:off x="5162550" y="2476679"/>
            <a:ext cx="1600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191001" y="2724894"/>
            <a:ext cx="4248150" cy="3170099"/>
          </a:xfrm>
          <a:prstGeom prst="rect">
            <a:avLst/>
          </a:prstGeom>
          <a:noFill/>
        </p:spPr>
        <p:txBody>
          <a:bodyPr wrap="square" rtlCol="0">
            <a:spAutoFit/>
          </a:bodyPr>
          <a:lstStyle/>
          <a:p>
            <a:r>
              <a:rPr lang="en-US" altLang="zh-CN" sz="2000" dirty="0">
                <a:solidFill>
                  <a:schemeClr val="bg1"/>
                </a:solidFill>
              </a:rPr>
              <a:t>Last </a:t>
            </a:r>
            <a:r>
              <a:rPr lang="en-US" altLang="zh-CN" sz="2000" dirty="0" err="1">
                <a:solidFill>
                  <a:schemeClr val="bg1"/>
                </a:solidFill>
              </a:rPr>
              <a:t>sunday</a:t>
            </a:r>
            <a:r>
              <a:rPr lang="en-US" altLang="zh-CN" sz="2000" dirty="0">
                <a:solidFill>
                  <a:schemeClr val="bg1"/>
                </a:solidFill>
              </a:rPr>
              <a:t>, </a:t>
            </a:r>
            <a:r>
              <a:rPr lang="en-US" altLang="zh-CN" sz="2000" dirty="0" err="1">
                <a:solidFill>
                  <a:schemeClr val="bg1"/>
                </a:solidFill>
              </a:rPr>
              <a:t>Mr.Lee</a:t>
            </a:r>
            <a:r>
              <a:rPr lang="en-US" altLang="zh-CN" sz="2000" dirty="0">
                <a:solidFill>
                  <a:schemeClr val="bg1"/>
                </a:solidFill>
              </a:rPr>
              <a:t> got up very early to go fishing. He spent the whole day sitting beside the river but got nothing at the end of the day. that he had to go home by dinner time. Lee thought that his wife might be mad at him for bringing nothing back. So he bought a big fish at the market before he got home. At least, he was happy finally for what he could bring home.</a:t>
            </a:r>
            <a:endParaRPr lang="zh-CN" altLang="en-US" sz="2000" dirty="0">
              <a:solidFill>
                <a:schemeClr val="bg1"/>
              </a:solidFill>
            </a:endParaRPr>
          </a:p>
        </p:txBody>
      </p:sp>
    </p:spTree>
    <p:extLst>
      <p:ext uri="{BB962C8B-B14F-4D97-AF65-F5344CB8AC3E}">
        <p14:creationId xmlns:p14="http://schemas.microsoft.com/office/powerpoint/2010/main" val="4282507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43201" y="1754921"/>
            <a:ext cx="2228850" cy="2228850"/>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2399" y="247471"/>
            <a:ext cx="5124450" cy="1015663"/>
          </a:xfrm>
          <a:prstGeom prst="rect">
            <a:avLst/>
          </a:prstGeom>
          <a:noFill/>
        </p:spPr>
        <p:txBody>
          <a:bodyPr wrap="square" rtlCol="0">
            <a:spAutoFit/>
          </a:bodyPr>
          <a:lstStyle/>
          <a:p>
            <a:pPr algn="ctr"/>
            <a:r>
              <a:rPr lang="en-US" altLang="zh-CN" sz="6000" dirty="0"/>
              <a:t>ABOUT US</a:t>
            </a:r>
            <a:endParaRPr lang="zh-CN" altLang="en-US" sz="6000" dirty="0"/>
          </a:p>
        </p:txBody>
      </p:sp>
      <p:cxnSp>
        <p:nvCxnSpPr>
          <p:cNvPr id="3" name="直接连接符 2"/>
          <p:cNvCxnSpPr/>
          <p:nvPr/>
        </p:nvCxnSpPr>
        <p:spPr>
          <a:xfrm>
            <a:off x="647700" y="476250"/>
            <a:ext cx="0" cy="990600"/>
          </a:xfrm>
          <a:prstGeom prst="line">
            <a:avLst/>
          </a:prstGeom>
          <a:ln w="28575">
            <a:solidFill>
              <a:srgbClr val="00457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723900" y="1097518"/>
            <a:ext cx="3714750" cy="369332"/>
          </a:xfrm>
          <a:prstGeom prst="rect">
            <a:avLst/>
          </a:prstGeom>
          <a:noFill/>
        </p:spPr>
        <p:txBody>
          <a:bodyPr wrap="square" rtlCol="0">
            <a:spAutoFit/>
          </a:bodyPr>
          <a:lstStyle/>
          <a:p>
            <a:r>
              <a:rPr lang="en-US" altLang="zh-CN" dirty="0"/>
              <a:t>WHAT THE FUCK BOY </a:t>
            </a:r>
            <a:endParaRPr lang="zh-CN" altLang="en-US" dirty="0"/>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16717" r="16717"/>
          <a:stretch/>
        </p:blipFill>
        <p:spPr>
          <a:xfrm>
            <a:off x="590550" y="2185868"/>
            <a:ext cx="3981449" cy="3981449"/>
          </a:xfrm>
          <a:prstGeom prst="rect">
            <a:avLst/>
          </a:prstGeom>
        </p:spPr>
      </p:pic>
      <p:sp>
        <p:nvSpPr>
          <p:cNvPr id="8" name="文本框 7"/>
          <p:cNvSpPr txBox="1"/>
          <p:nvPr/>
        </p:nvSpPr>
        <p:spPr>
          <a:xfrm>
            <a:off x="6153151" y="2182626"/>
            <a:ext cx="4648199" cy="1846659"/>
          </a:xfrm>
          <a:prstGeom prst="rect">
            <a:avLst/>
          </a:prstGeom>
          <a:noFill/>
        </p:spPr>
        <p:txBody>
          <a:bodyPr wrap="square" rtlCol="0">
            <a:spAutoFit/>
          </a:bodyPr>
          <a:lstStyle/>
          <a:p>
            <a:pPr algn="dist"/>
            <a:endParaRPr lang="en-US" altLang="zh-CN" sz="1400" dirty="0">
              <a:latin typeface="微软雅黑" panose="020B0503020204020204" pitchFamily="34" charset="-122"/>
              <a:ea typeface="微软雅黑" panose="020B0503020204020204" pitchFamily="34" charset="-122"/>
            </a:endParaRPr>
          </a:p>
          <a:p>
            <a:pPr algn="dist"/>
            <a:r>
              <a:rPr lang="en-US" altLang="zh-CN" sz="2000" dirty="0"/>
              <a:t>go home by dinner time. Lee thought that his wife might be mad at him for bringing nothing back. So he bought a big fish at the market before he got home. </a:t>
            </a:r>
          </a:p>
          <a:p>
            <a:endParaRPr lang="en-US" altLang="zh-CN" sz="2000" dirty="0"/>
          </a:p>
        </p:txBody>
      </p:sp>
      <p:sp>
        <p:nvSpPr>
          <p:cNvPr id="9" name="矩形 8"/>
          <p:cNvSpPr/>
          <p:nvPr/>
        </p:nvSpPr>
        <p:spPr>
          <a:xfrm>
            <a:off x="6153151" y="1595528"/>
            <a:ext cx="2949718" cy="461665"/>
          </a:xfrm>
          <a:prstGeom prst="rect">
            <a:avLst/>
          </a:prstGeom>
        </p:spPr>
        <p:txBody>
          <a:bodyPr wrap="none">
            <a:spAutoFit/>
          </a:bodyPr>
          <a:lstStyle/>
          <a:p>
            <a:r>
              <a:rPr lang="en-US" altLang="zh-CN" sz="2400" b="1" dirty="0"/>
              <a:t>WHAT THE FUCK BOY </a:t>
            </a:r>
            <a:endParaRPr lang="zh-CN" altLang="en-US" sz="2400" b="1" dirty="0"/>
          </a:p>
        </p:txBody>
      </p:sp>
    </p:spTree>
    <p:extLst>
      <p:ext uri="{BB962C8B-B14F-4D97-AF65-F5344CB8AC3E}">
        <p14:creationId xmlns:p14="http://schemas.microsoft.com/office/powerpoint/2010/main" val="119377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文本框 2"/>
          <p:cNvSpPr txBox="1"/>
          <p:nvPr/>
        </p:nvSpPr>
        <p:spPr>
          <a:xfrm>
            <a:off x="8515350" y="190500"/>
            <a:ext cx="2495551" cy="3416320"/>
          </a:xfrm>
          <a:prstGeom prst="rect">
            <a:avLst/>
          </a:prstGeom>
          <a:noFill/>
        </p:spPr>
        <p:txBody>
          <a:bodyPr wrap="square" rtlCol="0">
            <a:spAutoFit/>
          </a:bodyPr>
          <a:lstStyle/>
          <a:p>
            <a:pPr algn="r"/>
            <a:r>
              <a:rPr lang="en-US" altLang="zh-CN" sz="7200" b="1" dirty="0">
                <a:solidFill>
                  <a:schemeClr val="bg1"/>
                </a:solidFill>
              </a:rPr>
              <a:t>LIFE </a:t>
            </a:r>
          </a:p>
          <a:p>
            <a:pPr algn="r"/>
            <a:r>
              <a:rPr lang="en-US" altLang="zh-CN" sz="7200" b="1" dirty="0">
                <a:solidFill>
                  <a:schemeClr val="bg1"/>
                </a:solidFill>
              </a:rPr>
              <a:t>IS SO LONG</a:t>
            </a:r>
            <a:endParaRPr lang="zh-CN" altLang="en-US" sz="7200" b="1" dirty="0">
              <a:solidFill>
                <a:schemeClr val="bg1"/>
              </a:solidFill>
            </a:endParaRPr>
          </a:p>
        </p:txBody>
      </p:sp>
      <p:sp>
        <p:nvSpPr>
          <p:cNvPr id="4" name="文本框 3"/>
          <p:cNvSpPr txBox="1"/>
          <p:nvPr/>
        </p:nvSpPr>
        <p:spPr>
          <a:xfrm>
            <a:off x="5581651" y="3606820"/>
            <a:ext cx="5429250" cy="1015663"/>
          </a:xfrm>
          <a:prstGeom prst="rect">
            <a:avLst/>
          </a:prstGeom>
          <a:noFill/>
        </p:spPr>
        <p:txBody>
          <a:bodyPr wrap="square" rtlCol="0">
            <a:spAutoFit/>
          </a:bodyPr>
          <a:lstStyle/>
          <a:p>
            <a:pPr algn="dist"/>
            <a:r>
              <a:rPr lang="en-US" altLang="zh-CN" sz="2000" dirty="0">
                <a:solidFill>
                  <a:schemeClr val="bg1"/>
                </a:solidFill>
              </a:rPr>
              <a:t>Last </a:t>
            </a:r>
            <a:r>
              <a:rPr lang="en-US" altLang="zh-CN" sz="2000" dirty="0" err="1">
                <a:solidFill>
                  <a:schemeClr val="bg1"/>
                </a:solidFill>
              </a:rPr>
              <a:t>sunday</a:t>
            </a:r>
            <a:r>
              <a:rPr lang="en-US" altLang="zh-CN" sz="2000" dirty="0">
                <a:solidFill>
                  <a:schemeClr val="bg1"/>
                </a:solidFill>
              </a:rPr>
              <a:t>, </a:t>
            </a:r>
            <a:r>
              <a:rPr lang="en-US" altLang="zh-CN" sz="2000" dirty="0" err="1">
                <a:solidFill>
                  <a:schemeClr val="bg1"/>
                </a:solidFill>
              </a:rPr>
              <a:t>Mr.Lee</a:t>
            </a:r>
            <a:r>
              <a:rPr lang="en-US" altLang="zh-CN" sz="2000" dirty="0">
                <a:solidFill>
                  <a:schemeClr val="bg1"/>
                </a:solidFill>
              </a:rPr>
              <a:t> got up very early to go fishing. He spent the whole day sitting beside the river but got nothing at the end of the day. that he had to </a:t>
            </a:r>
          </a:p>
        </p:txBody>
      </p:sp>
    </p:spTree>
    <p:extLst>
      <p:ext uri="{BB962C8B-B14F-4D97-AF65-F5344CB8AC3E}">
        <p14:creationId xmlns:p14="http://schemas.microsoft.com/office/powerpoint/2010/main" val="96305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5444" t="-278" r="48368" b="278"/>
          <a:stretch/>
        </p:blipFill>
        <p:spPr>
          <a:xfrm>
            <a:off x="0" y="-52152"/>
            <a:ext cx="5048250" cy="6910152"/>
          </a:xfrm>
          <a:prstGeom prst="rect">
            <a:avLst/>
          </a:prstGeom>
        </p:spPr>
      </p:pic>
      <p:sp>
        <p:nvSpPr>
          <p:cNvPr id="3" name="文本框 2"/>
          <p:cNvSpPr txBox="1"/>
          <p:nvPr/>
        </p:nvSpPr>
        <p:spPr>
          <a:xfrm>
            <a:off x="5448300" y="335518"/>
            <a:ext cx="5181600" cy="1692771"/>
          </a:xfrm>
          <a:prstGeom prst="rect">
            <a:avLst/>
          </a:prstGeom>
          <a:noFill/>
        </p:spPr>
        <p:txBody>
          <a:bodyPr wrap="square" rtlCol="0">
            <a:spAutoFit/>
          </a:bodyPr>
          <a:lstStyle/>
          <a:p>
            <a:r>
              <a:rPr lang="en-US" altLang="zh-CN" sz="5200" b="1" dirty="0">
                <a:solidFill>
                  <a:srgbClr val="00457C"/>
                </a:solidFill>
              </a:rPr>
              <a:t>WHAT A</a:t>
            </a:r>
          </a:p>
          <a:p>
            <a:r>
              <a:rPr lang="en-US" altLang="zh-CN" sz="5200" b="1" dirty="0">
                <a:solidFill>
                  <a:srgbClr val="00457C"/>
                </a:solidFill>
              </a:rPr>
              <a:t>BAD BOY </a:t>
            </a:r>
            <a:r>
              <a:rPr lang="en-US" altLang="zh-CN" sz="5200" b="1" dirty="0" err="1">
                <a:solidFill>
                  <a:srgbClr val="00457C"/>
                </a:solidFill>
              </a:rPr>
              <a:t>BOY</a:t>
            </a:r>
            <a:r>
              <a:rPr lang="en-US" altLang="zh-CN" sz="5200" b="1" dirty="0">
                <a:solidFill>
                  <a:srgbClr val="00457C"/>
                </a:solidFill>
              </a:rPr>
              <a:t>! </a:t>
            </a:r>
            <a:endParaRPr lang="zh-CN" altLang="en-US" sz="5200" b="1" dirty="0">
              <a:solidFill>
                <a:srgbClr val="00457C"/>
              </a:solidFill>
            </a:endParaRPr>
          </a:p>
        </p:txBody>
      </p:sp>
      <p:sp>
        <p:nvSpPr>
          <p:cNvPr id="4" name="文本框 3"/>
          <p:cNvSpPr txBox="1"/>
          <p:nvPr/>
        </p:nvSpPr>
        <p:spPr>
          <a:xfrm>
            <a:off x="5448300" y="2238970"/>
            <a:ext cx="6743700" cy="923330"/>
          </a:xfrm>
          <a:prstGeom prst="rect">
            <a:avLst/>
          </a:prstGeom>
          <a:noFill/>
        </p:spPr>
        <p:txBody>
          <a:bodyPr wrap="square" rtlCol="0">
            <a:spAutoFit/>
          </a:bodyPr>
          <a:lstStyle/>
          <a:p>
            <a:r>
              <a:rPr lang="en-US" altLang="zh-CN" b="1" dirty="0"/>
              <a:t>YES,YOU ARE GOOD</a:t>
            </a:r>
          </a:p>
          <a:p>
            <a:r>
              <a:rPr lang="en-US" altLang="zh-CN" dirty="0"/>
              <a:t>Last </a:t>
            </a:r>
            <a:r>
              <a:rPr lang="en-US" altLang="zh-CN" dirty="0" err="1"/>
              <a:t>sunday</a:t>
            </a:r>
            <a:r>
              <a:rPr lang="en-US" altLang="zh-CN" dirty="0"/>
              <a:t>, </a:t>
            </a:r>
            <a:r>
              <a:rPr lang="en-US" altLang="zh-CN" dirty="0" err="1"/>
              <a:t>Mr.Lee</a:t>
            </a:r>
            <a:r>
              <a:rPr lang="en-US" altLang="zh-CN" dirty="0"/>
              <a:t> got up very early to go fishing. He spent the whole day sitting beside the river but got nothing at the end of the day</a:t>
            </a:r>
            <a:endParaRPr lang="zh-CN" altLang="en-US" dirty="0"/>
          </a:p>
        </p:txBody>
      </p:sp>
      <p:sp>
        <p:nvSpPr>
          <p:cNvPr id="5" name="文本框 4"/>
          <p:cNvSpPr txBox="1"/>
          <p:nvPr/>
        </p:nvSpPr>
        <p:spPr>
          <a:xfrm>
            <a:off x="5448300" y="3496092"/>
            <a:ext cx="6743700" cy="1200329"/>
          </a:xfrm>
          <a:prstGeom prst="rect">
            <a:avLst/>
          </a:prstGeom>
          <a:noFill/>
        </p:spPr>
        <p:txBody>
          <a:bodyPr wrap="square" rtlCol="0">
            <a:spAutoFit/>
          </a:bodyPr>
          <a:lstStyle/>
          <a:p>
            <a:r>
              <a:rPr lang="en-US" altLang="zh-CN" b="1" dirty="0"/>
              <a:t>PLEASE ANSWER YES</a:t>
            </a:r>
          </a:p>
          <a:p>
            <a:r>
              <a:rPr lang="en-US" altLang="zh-CN" dirty="0"/>
              <a:t>Therefore, </a:t>
            </a:r>
            <a:r>
              <a:rPr lang="en-US" altLang="zh-CN" dirty="0" err="1"/>
              <a:t>Mr.Lee</a:t>
            </a:r>
            <a:r>
              <a:rPr lang="en-US" altLang="zh-CN" dirty="0"/>
              <a:t> was very </a:t>
            </a:r>
            <a:r>
              <a:rPr lang="en-US" altLang="zh-CN" dirty="0" err="1"/>
              <a:t>dissapointed</a:t>
            </a:r>
            <a:r>
              <a:rPr lang="en-US" altLang="zh-CN" dirty="0"/>
              <a:t> due to that he had to go home by dinner time. On his way home, Lee thought that his wife might be mad at him for bringing nothing back. </a:t>
            </a:r>
            <a:endParaRPr lang="zh-CN" altLang="en-US" dirty="0"/>
          </a:p>
        </p:txBody>
      </p:sp>
      <p:sp>
        <p:nvSpPr>
          <p:cNvPr id="6" name="文本框 5"/>
          <p:cNvSpPr txBox="1"/>
          <p:nvPr/>
        </p:nvSpPr>
        <p:spPr>
          <a:xfrm>
            <a:off x="5448300" y="5030213"/>
            <a:ext cx="5886450" cy="1477328"/>
          </a:xfrm>
          <a:prstGeom prst="rect">
            <a:avLst/>
          </a:prstGeom>
          <a:noFill/>
        </p:spPr>
        <p:txBody>
          <a:bodyPr wrap="square" rtlCol="0">
            <a:spAutoFit/>
          </a:bodyPr>
          <a:lstStyle/>
          <a:p>
            <a:r>
              <a:rPr lang="en-US" altLang="zh-CN" b="1" dirty="0"/>
              <a:t>YES,OF COURSE</a:t>
            </a:r>
          </a:p>
          <a:p>
            <a:r>
              <a:rPr lang="en-US" altLang="zh-CN" dirty="0"/>
              <a:t>So he bought a big fish at the market before he got home.. At least, he was happy finally for what he could bring home.</a:t>
            </a:r>
            <a:endParaRPr lang="zh-CN" altLang="en-US" dirty="0"/>
          </a:p>
          <a:p>
            <a:r>
              <a:rPr lang="en-US" altLang="zh-CN" dirty="0"/>
              <a:t> </a:t>
            </a:r>
            <a:endParaRPr lang="zh-CN" altLang="en-US" dirty="0"/>
          </a:p>
          <a:p>
            <a:endParaRPr lang="zh-CN" altLang="en-US" dirty="0"/>
          </a:p>
        </p:txBody>
      </p:sp>
    </p:spTree>
    <p:extLst>
      <p:ext uri="{BB962C8B-B14F-4D97-AF65-F5344CB8AC3E}">
        <p14:creationId xmlns:p14="http://schemas.microsoft.com/office/powerpoint/2010/main" val="3501607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45346" y="1008311"/>
            <a:ext cx="4102895" cy="3631763"/>
          </a:xfrm>
          <a:prstGeom prst="rect">
            <a:avLst/>
          </a:prstGeom>
          <a:noFill/>
        </p:spPr>
        <p:txBody>
          <a:bodyPr wrap="square" rtlCol="0">
            <a:spAutoFit/>
          </a:bodyPr>
          <a:lstStyle/>
          <a:p>
            <a:pPr algn="ctr"/>
            <a:r>
              <a:rPr lang="en-US" altLang="zh-CN" sz="11500" dirty="0">
                <a:blipFill dpi="0" rotWithShape="1">
                  <a:blip r:embed="rId2"/>
                  <a:srcRect/>
                  <a:stretch>
                    <a:fillRect/>
                  </a:stretch>
                </a:blipFill>
                <a:latin typeface="Bauhaus 93" panose="04030905020B02020C02" pitchFamily="82" charset="0"/>
                <a:ea typeface="Cambria Math" panose="02040503050406030204" pitchFamily="18" charset="0"/>
              </a:rPr>
              <a:t>COPY</a:t>
            </a:r>
          </a:p>
          <a:p>
            <a:pPr algn="ctr"/>
            <a:r>
              <a:rPr lang="en-US" altLang="zh-CN" sz="11500" dirty="0">
                <a:blipFill dpi="0" rotWithShape="1">
                  <a:blip r:embed="rId2"/>
                  <a:srcRect/>
                  <a:stretch>
                    <a:fillRect/>
                  </a:stretch>
                </a:blipFill>
                <a:latin typeface="Bauhaus 93" panose="04030905020B02020C02" pitchFamily="82" charset="0"/>
                <a:ea typeface="Cambria Math" panose="02040503050406030204" pitchFamily="18" charset="0"/>
              </a:rPr>
              <a:t>BY DS</a:t>
            </a:r>
            <a:endParaRPr lang="zh-CN" altLang="en-US" sz="11500" dirty="0">
              <a:blipFill dpi="0" rotWithShape="1">
                <a:blip r:embed="rId2"/>
                <a:srcRect/>
                <a:stretch>
                  <a:fillRect/>
                </a:stretch>
              </a:blipFill>
              <a:latin typeface="Bauhaus 93" panose="04030905020B02020C02" pitchFamily="82" charset="0"/>
            </a:endParaRPr>
          </a:p>
        </p:txBody>
      </p:sp>
      <p:sp>
        <p:nvSpPr>
          <p:cNvPr id="3" name="文本框 2"/>
          <p:cNvSpPr txBox="1"/>
          <p:nvPr/>
        </p:nvSpPr>
        <p:spPr>
          <a:xfrm>
            <a:off x="1111449" y="4360099"/>
            <a:ext cx="4133850" cy="1200329"/>
          </a:xfrm>
          <a:prstGeom prst="rect">
            <a:avLst/>
          </a:prstGeom>
          <a:noFill/>
        </p:spPr>
        <p:txBody>
          <a:bodyPr wrap="square" rtlCol="0">
            <a:spAutoFit/>
          </a:bodyPr>
          <a:lstStyle/>
          <a:p>
            <a:r>
              <a:rPr lang="en-US" altLang="zh-CN" b="1" dirty="0"/>
              <a:t>YES,YOU ARE GOOD</a:t>
            </a:r>
          </a:p>
          <a:p>
            <a:r>
              <a:rPr lang="en-US" altLang="zh-CN" dirty="0"/>
              <a:t>Last </a:t>
            </a:r>
            <a:r>
              <a:rPr lang="en-US" altLang="zh-CN" dirty="0" err="1"/>
              <a:t>sunday</a:t>
            </a:r>
            <a:r>
              <a:rPr lang="en-US" altLang="zh-CN" dirty="0"/>
              <a:t>, </a:t>
            </a:r>
            <a:r>
              <a:rPr lang="en-US" altLang="zh-CN" dirty="0" err="1"/>
              <a:t>Mr.Lee</a:t>
            </a:r>
            <a:r>
              <a:rPr lang="en-US" altLang="zh-CN" dirty="0"/>
              <a:t> got up very early to</a:t>
            </a:r>
          </a:p>
          <a:p>
            <a:r>
              <a:rPr lang="en-US" altLang="zh-CN" dirty="0"/>
              <a:t> go fishing. He spent the whole day sitting beside the</a:t>
            </a:r>
            <a:endParaRPr lang="zh-CN" altLang="en-US" dirty="0"/>
          </a:p>
        </p:txBody>
      </p:sp>
      <p:sp>
        <p:nvSpPr>
          <p:cNvPr id="4" name="矩形 3"/>
          <p:cNvSpPr/>
          <p:nvPr/>
        </p:nvSpPr>
        <p:spPr>
          <a:xfrm>
            <a:off x="5607846" y="1447800"/>
            <a:ext cx="6553200" cy="4055478"/>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856093" y="1905209"/>
            <a:ext cx="6056706" cy="3416320"/>
          </a:xfrm>
          <a:prstGeom prst="rect">
            <a:avLst/>
          </a:prstGeom>
        </p:spPr>
        <p:txBody>
          <a:bodyPr wrap="square">
            <a:spAutoFit/>
          </a:bodyPr>
          <a:lstStyle/>
          <a:p>
            <a:r>
              <a:rPr lang="en-US" altLang="zh-CN" b="1" dirty="0">
                <a:solidFill>
                  <a:schemeClr val="bg1"/>
                </a:solidFill>
              </a:rPr>
              <a:t>PLEASE ANSWER YES</a:t>
            </a:r>
          </a:p>
          <a:p>
            <a:r>
              <a:rPr lang="en-US" altLang="zh-CN" dirty="0">
                <a:solidFill>
                  <a:schemeClr val="bg1"/>
                </a:solidFill>
              </a:rPr>
              <a:t>Therefore, </a:t>
            </a:r>
            <a:r>
              <a:rPr lang="en-US" altLang="zh-CN" dirty="0" err="1">
                <a:solidFill>
                  <a:schemeClr val="bg1"/>
                </a:solidFill>
              </a:rPr>
              <a:t>Mr.Lee</a:t>
            </a:r>
            <a:r>
              <a:rPr lang="en-US" altLang="zh-CN" dirty="0">
                <a:solidFill>
                  <a:schemeClr val="bg1"/>
                </a:solidFill>
              </a:rPr>
              <a:t> was very </a:t>
            </a:r>
            <a:r>
              <a:rPr lang="en-US" altLang="zh-CN" dirty="0" err="1">
                <a:solidFill>
                  <a:schemeClr val="bg1"/>
                </a:solidFill>
              </a:rPr>
              <a:t>dissapointed</a:t>
            </a:r>
            <a:r>
              <a:rPr lang="en-US" altLang="zh-CN" dirty="0">
                <a:solidFill>
                  <a:schemeClr val="bg1"/>
                </a:solidFill>
              </a:rPr>
              <a:t> due to that he had to go home by dinner time. On his way home, Lee thought that his wife might be mad at him for bringing nothing back.</a:t>
            </a:r>
          </a:p>
          <a:p>
            <a:endParaRPr lang="en-US" altLang="zh-CN" dirty="0">
              <a:solidFill>
                <a:schemeClr val="bg1"/>
              </a:solidFill>
            </a:endParaRPr>
          </a:p>
          <a:p>
            <a:r>
              <a:rPr lang="en-US" altLang="zh-CN" dirty="0">
                <a:solidFill>
                  <a:schemeClr val="bg1"/>
                </a:solidFill>
              </a:rPr>
              <a:t>go home by dinner time. Lee thought that his wife might be mad at him for bringing nothing back. So he bought a big fish at the market before he got home. </a:t>
            </a:r>
          </a:p>
          <a:p>
            <a:r>
              <a:rPr lang="en-US" altLang="zh-CN" dirty="0">
                <a:solidFill>
                  <a:schemeClr val="bg1"/>
                </a:solidFill>
              </a:rPr>
              <a:t> </a:t>
            </a:r>
          </a:p>
          <a:p>
            <a:r>
              <a:rPr lang="en-US" altLang="zh-CN" dirty="0">
                <a:solidFill>
                  <a:schemeClr val="bg1"/>
                </a:solidFill>
              </a:rPr>
              <a:t>So he bought a big fish at the market before he got home.. At least, he was happy finally for what he could bring home.</a:t>
            </a:r>
            <a:endParaRPr lang="zh-CN" altLang="en-US" dirty="0">
              <a:solidFill>
                <a:schemeClr val="bg1"/>
              </a:solidFill>
            </a:endParaRPr>
          </a:p>
          <a:p>
            <a:endParaRPr lang="en-US" altLang="zh-CN" dirty="0">
              <a:solidFill>
                <a:schemeClr val="bg1"/>
              </a:solidFill>
            </a:endParaRPr>
          </a:p>
        </p:txBody>
      </p:sp>
    </p:spTree>
    <p:extLst>
      <p:ext uri="{BB962C8B-B14F-4D97-AF65-F5344CB8AC3E}">
        <p14:creationId xmlns:p14="http://schemas.microsoft.com/office/powerpoint/2010/main" val="1615042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2990850" cy="6858000"/>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14350" y="401419"/>
            <a:ext cx="1962150" cy="1508105"/>
          </a:xfrm>
          <a:prstGeom prst="rect">
            <a:avLst/>
          </a:prstGeom>
          <a:noFill/>
        </p:spPr>
        <p:txBody>
          <a:bodyPr wrap="square" rtlCol="0">
            <a:spAutoFit/>
          </a:bodyPr>
          <a:lstStyle/>
          <a:p>
            <a:r>
              <a:rPr lang="en-US" altLang="zh-CN" sz="7200" dirty="0">
                <a:solidFill>
                  <a:schemeClr val="bg1"/>
                </a:solidFill>
              </a:rPr>
              <a:t>24</a:t>
            </a:r>
          </a:p>
          <a:p>
            <a:r>
              <a:rPr lang="en-US" altLang="zh-CN" sz="2000" dirty="0">
                <a:solidFill>
                  <a:schemeClr val="bg1"/>
                </a:solidFill>
              </a:rPr>
              <a:t>You are a old girl</a:t>
            </a:r>
            <a:endParaRPr lang="zh-CN" altLang="en-US" sz="2000" dirty="0">
              <a:solidFill>
                <a:schemeClr val="bg1"/>
              </a:solidFill>
            </a:endParaRPr>
          </a:p>
        </p:txBody>
      </p:sp>
      <p:sp>
        <p:nvSpPr>
          <p:cNvPr id="4" name="文本框 3"/>
          <p:cNvSpPr txBox="1"/>
          <p:nvPr/>
        </p:nvSpPr>
        <p:spPr>
          <a:xfrm>
            <a:off x="514350" y="2310943"/>
            <a:ext cx="2247900" cy="1508105"/>
          </a:xfrm>
          <a:prstGeom prst="rect">
            <a:avLst/>
          </a:prstGeom>
          <a:noFill/>
        </p:spPr>
        <p:txBody>
          <a:bodyPr wrap="square" rtlCol="0">
            <a:spAutoFit/>
          </a:bodyPr>
          <a:lstStyle/>
          <a:p>
            <a:r>
              <a:rPr lang="en-US" altLang="zh-CN" sz="7200" dirty="0">
                <a:solidFill>
                  <a:schemeClr val="bg1"/>
                </a:solidFill>
              </a:rPr>
              <a:t>12</a:t>
            </a:r>
          </a:p>
          <a:p>
            <a:r>
              <a:rPr lang="en-US" altLang="zh-CN" sz="2000" dirty="0">
                <a:solidFill>
                  <a:schemeClr val="bg1"/>
                </a:solidFill>
              </a:rPr>
              <a:t>You are a young girl</a:t>
            </a:r>
            <a:endParaRPr lang="zh-CN" altLang="en-US" sz="2000" dirty="0">
              <a:solidFill>
                <a:schemeClr val="bg1"/>
              </a:solidFill>
            </a:endParaRPr>
          </a:p>
        </p:txBody>
      </p:sp>
      <p:sp>
        <p:nvSpPr>
          <p:cNvPr id="8" name="文本框 7"/>
          <p:cNvSpPr txBox="1"/>
          <p:nvPr/>
        </p:nvSpPr>
        <p:spPr>
          <a:xfrm>
            <a:off x="514350" y="4220467"/>
            <a:ext cx="2247900" cy="1815882"/>
          </a:xfrm>
          <a:prstGeom prst="rect">
            <a:avLst/>
          </a:prstGeom>
          <a:noFill/>
        </p:spPr>
        <p:txBody>
          <a:bodyPr wrap="square" rtlCol="0">
            <a:spAutoFit/>
          </a:bodyPr>
          <a:lstStyle/>
          <a:p>
            <a:r>
              <a:rPr lang="en-US" altLang="zh-CN" sz="7200" dirty="0">
                <a:solidFill>
                  <a:schemeClr val="bg1"/>
                </a:solidFill>
              </a:rPr>
              <a:t>36</a:t>
            </a:r>
          </a:p>
          <a:p>
            <a:r>
              <a:rPr lang="en-US" altLang="zh-CN" sz="2000" dirty="0">
                <a:solidFill>
                  <a:schemeClr val="bg1"/>
                </a:solidFill>
              </a:rPr>
              <a:t>You are a </a:t>
            </a:r>
            <a:r>
              <a:rPr lang="en-US" altLang="zh-CN" sz="2000" dirty="0" err="1">
                <a:solidFill>
                  <a:schemeClr val="bg1"/>
                </a:solidFill>
              </a:rPr>
              <a:t>elegent</a:t>
            </a:r>
            <a:r>
              <a:rPr lang="en-US" altLang="zh-CN" sz="2000" dirty="0">
                <a:solidFill>
                  <a:schemeClr val="bg1"/>
                </a:solidFill>
              </a:rPr>
              <a:t> woman</a:t>
            </a:r>
            <a:endParaRPr lang="zh-CN" altLang="en-US" sz="2000" dirty="0">
              <a:solidFill>
                <a:schemeClr val="bg1"/>
              </a:solidFill>
            </a:endParaRPr>
          </a:p>
        </p:txBody>
      </p:sp>
      <p:sp>
        <p:nvSpPr>
          <p:cNvPr id="9" name="文本框 8"/>
          <p:cNvSpPr txBox="1"/>
          <p:nvPr/>
        </p:nvSpPr>
        <p:spPr>
          <a:xfrm>
            <a:off x="6038850" y="556617"/>
            <a:ext cx="5181600" cy="1754326"/>
          </a:xfrm>
          <a:prstGeom prst="rect">
            <a:avLst/>
          </a:prstGeom>
          <a:noFill/>
        </p:spPr>
        <p:txBody>
          <a:bodyPr wrap="square" rtlCol="0">
            <a:spAutoFit/>
          </a:bodyPr>
          <a:lstStyle/>
          <a:p>
            <a:pPr algn="r"/>
            <a:r>
              <a:rPr lang="en-US" altLang="zh-CN" sz="5200" b="1" dirty="0">
                <a:solidFill>
                  <a:srgbClr val="00457C"/>
                </a:solidFill>
              </a:rPr>
              <a:t>WHAT THE </a:t>
            </a:r>
          </a:p>
          <a:p>
            <a:pPr algn="r"/>
            <a:r>
              <a:rPr lang="en-US" altLang="zh-CN" sz="5200" b="1" dirty="0">
                <a:solidFill>
                  <a:srgbClr val="00457C"/>
                </a:solidFill>
              </a:rPr>
              <a:t>FUCK </a:t>
            </a:r>
            <a:r>
              <a:rPr lang="en-US" altLang="zh-CN" sz="5200" b="1" dirty="0" err="1">
                <a:solidFill>
                  <a:srgbClr val="00457C"/>
                </a:solidFill>
              </a:rPr>
              <a:t>FUCK</a:t>
            </a:r>
            <a:r>
              <a:rPr lang="en-US" altLang="zh-CN" sz="5200" b="1" dirty="0">
                <a:solidFill>
                  <a:srgbClr val="00457C"/>
                </a:solidFill>
              </a:rPr>
              <a:t> BOY! </a:t>
            </a:r>
            <a:endParaRPr lang="zh-CN" altLang="en-US" sz="5200" b="1" dirty="0">
              <a:solidFill>
                <a:srgbClr val="00457C"/>
              </a:solidFill>
            </a:endParaRPr>
          </a:p>
        </p:txBody>
      </p:sp>
      <p:sp>
        <p:nvSpPr>
          <p:cNvPr id="10" name="文本框 9"/>
          <p:cNvSpPr txBox="1"/>
          <p:nvPr/>
        </p:nvSpPr>
        <p:spPr>
          <a:xfrm>
            <a:off x="3881438" y="2353270"/>
            <a:ext cx="6858000" cy="2031325"/>
          </a:xfrm>
          <a:prstGeom prst="rect">
            <a:avLst/>
          </a:prstGeom>
          <a:noFill/>
        </p:spPr>
        <p:txBody>
          <a:bodyPr wrap="square" rtlCol="0">
            <a:spAutoFit/>
          </a:bodyPr>
          <a:lstStyle/>
          <a:p>
            <a:r>
              <a:rPr lang="en-US" altLang="zh-CN" b="1" dirty="0"/>
              <a:t>YES,YOU ARE GOOD</a:t>
            </a:r>
          </a:p>
          <a:p>
            <a:r>
              <a:rPr lang="en-US" altLang="zh-CN" dirty="0"/>
              <a:t>Last </a:t>
            </a:r>
            <a:r>
              <a:rPr lang="en-US" altLang="zh-CN" dirty="0" err="1"/>
              <a:t>sunday</a:t>
            </a:r>
            <a:r>
              <a:rPr lang="en-US" altLang="zh-CN" dirty="0"/>
              <a:t>, </a:t>
            </a:r>
            <a:r>
              <a:rPr lang="en-US" altLang="zh-CN" dirty="0" err="1"/>
              <a:t>Mr.Lee</a:t>
            </a:r>
            <a:r>
              <a:rPr lang="en-US" altLang="zh-CN" dirty="0"/>
              <a:t> got up very early to go fishing. He spent the whole day sitting beside the river but got nothing at the end of the day</a:t>
            </a:r>
          </a:p>
          <a:p>
            <a:endParaRPr lang="en-US" altLang="zh-CN" dirty="0"/>
          </a:p>
          <a:p>
            <a:r>
              <a:rPr lang="en-US" altLang="zh-CN" dirty="0"/>
              <a:t>Therefore, </a:t>
            </a:r>
            <a:r>
              <a:rPr lang="en-US" altLang="zh-CN" dirty="0" err="1"/>
              <a:t>Mr.Lee</a:t>
            </a:r>
            <a:r>
              <a:rPr lang="en-US" altLang="zh-CN" dirty="0"/>
              <a:t> was very </a:t>
            </a:r>
            <a:r>
              <a:rPr lang="en-US" altLang="zh-CN" dirty="0" err="1"/>
              <a:t>dissapointed</a:t>
            </a:r>
            <a:r>
              <a:rPr lang="en-US" altLang="zh-CN" dirty="0"/>
              <a:t> due to that he had to go home by dinner time. On his way home, Lee thought that his wife might be mad at him for bringing nothing back. </a:t>
            </a:r>
            <a:endParaRPr lang="zh-CN" altLang="en-US" dirty="0"/>
          </a:p>
        </p:txBody>
      </p:sp>
      <p:pic>
        <p:nvPicPr>
          <p:cNvPr id="11" name="图片 10"/>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11564" r="1126" b="15983"/>
          <a:stretch/>
        </p:blipFill>
        <p:spPr>
          <a:xfrm>
            <a:off x="3948468" y="4494761"/>
            <a:ext cx="2466257" cy="1344809"/>
          </a:xfrm>
          <a:prstGeom prst="rect">
            <a:avLst/>
          </a:prstGeom>
        </p:spPr>
      </p:pic>
      <p:pic>
        <p:nvPicPr>
          <p:cNvPr id="12" name="图片 11"/>
          <p:cNvPicPr>
            <a:picLocks noChangeAspect="1"/>
          </p:cNvPicPr>
          <p:nvPr/>
        </p:nvPicPr>
        <p:blipFill rotWithShape="1">
          <a:blip r:embed="rId4"/>
          <a:srcRect t="7437" b="13869"/>
          <a:stretch/>
        </p:blipFill>
        <p:spPr>
          <a:xfrm>
            <a:off x="8220079" y="4494761"/>
            <a:ext cx="2390771" cy="1344809"/>
          </a:xfrm>
          <a:prstGeom prst="rect">
            <a:avLst/>
          </a:prstGeom>
        </p:spPr>
      </p:pic>
      <p:sp>
        <p:nvSpPr>
          <p:cNvPr id="13" name="文本框 12"/>
          <p:cNvSpPr txBox="1"/>
          <p:nvPr/>
        </p:nvSpPr>
        <p:spPr>
          <a:xfrm>
            <a:off x="4772021" y="5949736"/>
            <a:ext cx="609601" cy="369332"/>
          </a:xfrm>
          <a:prstGeom prst="rect">
            <a:avLst/>
          </a:prstGeom>
          <a:noFill/>
        </p:spPr>
        <p:txBody>
          <a:bodyPr wrap="square" rtlCol="0">
            <a:spAutoFit/>
          </a:bodyPr>
          <a:lstStyle/>
          <a:p>
            <a:r>
              <a:rPr lang="en-US" altLang="zh-CN" b="1" dirty="0"/>
              <a:t>TOP.</a:t>
            </a:r>
            <a:endParaRPr lang="zh-CN" altLang="en-US" b="1" dirty="0"/>
          </a:p>
        </p:txBody>
      </p:sp>
      <p:sp>
        <p:nvSpPr>
          <p:cNvPr id="14" name="文本框 13"/>
          <p:cNvSpPr txBox="1"/>
          <p:nvPr/>
        </p:nvSpPr>
        <p:spPr>
          <a:xfrm>
            <a:off x="9154244" y="5949736"/>
            <a:ext cx="980356" cy="369332"/>
          </a:xfrm>
          <a:prstGeom prst="rect">
            <a:avLst/>
          </a:prstGeom>
          <a:noFill/>
        </p:spPr>
        <p:txBody>
          <a:bodyPr wrap="square" rtlCol="0">
            <a:spAutoFit/>
          </a:bodyPr>
          <a:lstStyle/>
          <a:p>
            <a:r>
              <a:rPr lang="en-US" altLang="zh-CN" b="1" dirty="0"/>
              <a:t>TOP.</a:t>
            </a:r>
            <a:endParaRPr lang="zh-CN" altLang="en-US" b="1" dirty="0"/>
          </a:p>
        </p:txBody>
      </p:sp>
    </p:spTree>
    <p:extLst>
      <p:ext uri="{BB962C8B-B14F-4D97-AF65-F5344CB8AC3E}">
        <p14:creationId xmlns:p14="http://schemas.microsoft.com/office/powerpoint/2010/main" val="2383450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7855" r="49318"/>
          <a:stretch/>
        </p:blipFill>
        <p:spPr>
          <a:xfrm>
            <a:off x="8801100" y="0"/>
            <a:ext cx="3390900" cy="6875992"/>
          </a:xfrm>
          <a:prstGeom prst="rect">
            <a:avLst/>
          </a:prstGeom>
        </p:spPr>
      </p:pic>
      <p:sp>
        <p:nvSpPr>
          <p:cNvPr id="4" name="文本框 3"/>
          <p:cNvSpPr txBox="1"/>
          <p:nvPr/>
        </p:nvSpPr>
        <p:spPr>
          <a:xfrm>
            <a:off x="609600" y="169724"/>
            <a:ext cx="5181600" cy="1754326"/>
          </a:xfrm>
          <a:prstGeom prst="rect">
            <a:avLst/>
          </a:prstGeom>
          <a:noFill/>
        </p:spPr>
        <p:txBody>
          <a:bodyPr wrap="square" rtlCol="0">
            <a:spAutoFit/>
          </a:bodyPr>
          <a:lstStyle/>
          <a:p>
            <a:r>
              <a:rPr lang="en-US" altLang="zh-CN" sz="5200" b="1" dirty="0">
                <a:solidFill>
                  <a:srgbClr val="00457C"/>
                </a:solidFill>
              </a:rPr>
              <a:t>WHAT THE </a:t>
            </a:r>
          </a:p>
          <a:p>
            <a:r>
              <a:rPr lang="en-US" altLang="zh-CN" sz="5200" b="1" dirty="0">
                <a:solidFill>
                  <a:srgbClr val="00457C"/>
                </a:solidFill>
              </a:rPr>
              <a:t>FUCK </a:t>
            </a:r>
            <a:r>
              <a:rPr lang="en-US" altLang="zh-CN" sz="5200" b="1" dirty="0" err="1">
                <a:solidFill>
                  <a:srgbClr val="00457C"/>
                </a:solidFill>
              </a:rPr>
              <a:t>FUCK</a:t>
            </a:r>
            <a:r>
              <a:rPr lang="en-US" altLang="zh-CN" sz="5200" b="1" dirty="0">
                <a:solidFill>
                  <a:srgbClr val="00457C"/>
                </a:solidFill>
              </a:rPr>
              <a:t> BOY! </a:t>
            </a:r>
            <a:endParaRPr lang="zh-CN" altLang="en-US" sz="5200" b="1" dirty="0">
              <a:solidFill>
                <a:srgbClr val="00457C"/>
              </a:solidFill>
            </a:endParaRPr>
          </a:p>
        </p:txBody>
      </p:sp>
      <p:sp>
        <p:nvSpPr>
          <p:cNvPr id="5" name="矩形 4"/>
          <p:cNvSpPr/>
          <p:nvPr/>
        </p:nvSpPr>
        <p:spPr>
          <a:xfrm>
            <a:off x="285750" y="0"/>
            <a:ext cx="171450" cy="1924050"/>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457200" y="2390246"/>
            <a:ext cx="2647950" cy="0"/>
          </a:xfrm>
          <a:prstGeom prst="line">
            <a:avLst/>
          </a:prstGeom>
          <a:ln w="38100">
            <a:solidFill>
              <a:srgbClr val="00457C"/>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905375" y="2390246"/>
            <a:ext cx="2647950" cy="0"/>
          </a:xfrm>
          <a:prstGeom prst="line">
            <a:avLst/>
          </a:prstGeom>
          <a:ln w="38100">
            <a:solidFill>
              <a:srgbClr val="00457C"/>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7200" y="4771496"/>
            <a:ext cx="2647950" cy="0"/>
          </a:xfrm>
          <a:prstGeom prst="line">
            <a:avLst/>
          </a:prstGeom>
          <a:ln w="38100">
            <a:solidFill>
              <a:srgbClr val="00457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914900" y="4771496"/>
            <a:ext cx="2647950" cy="0"/>
          </a:xfrm>
          <a:prstGeom prst="line">
            <a:avLst/>
          </a:prstGeom>
          <a:ln w="38100">
            <a:solidFill>
              <a:srgbClr val="00457C"/>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47675" y="2570561"/>
            <a:ext cx="3086100" cy="1754326"/>
          </a:xfrm>
          <a:prstGeom prst="rect">
            <a:avLst/>
          </a:prstGeom>
          <a:noFill/>
        </p:spPr>
        <p:txBody>
          <a:bodyPr wrap="square" rtlCol="0">
            <a:spAutoFit/>
          </a:bodyPr>
          <a:lstStyle/>
          <a:p>
            <a:r>
              <a:rPr lang="en-US" altLang="zh-CN" b="1" dirty="0"/>
              <a:t>YES,YOU ARE GOOD</a:t>
            </a:r>
          </a:p>
          <a:p>
            <a:r>
              <a:rPr lang="en-US" altLang="zh-CN" dirty="0"/>
              <a:t>Last </a:t>
            </a:r>
            <a:r>
              <a:rPr lang="en-US" altLang="zh-CN" dirty="0" err="1"/>
              <a:t>sunday</a:t>
            </a:r>
            <a:r>
              <a:rPr lang="en-US" altLang="zh-CN" dirty="0"/>
              <a:t>, </a:t>
            </a:r>
            <a:r>
              <a:rPr lang="en-US" altLang="zh-CN" dirty="0" err="1"/>
              <a:t>Mr.Lee</a:t>
            </a:r>
            <a:r>
              <a:rPr lang="en-US" altLang="zh-CN" dirty="0"/>
              <a:t> got up very early to go fishing. He spent the whole day sitting beside the river but got nothing at the end of the day</a:t>
            </a:r>
            <a:endParaRPr lang="zh-CN" altLang="en-US" dirty="0"/>
          </a:p>
        </p:txBody>
      </p:sp>
      <p:sp>
        <p:nvSpPr>
          <p:cNvPr id="14" name="文本框 13"/>
          <p:cNvSpPr txBox="1"/>
          <p:nvPr/>
        </p:nvSpPr>
        <p:spPr>
          <a:xfrm>
            <a:off x="4891088" y="2570561"/>
            <a:ext cx="3438525" cy="2031325"/>
          </a:xfrm>
          <a:prstGeom prst="rect">
            <a:avLst/>
          </a:prstGeom>
          <a:noFill/>
        </p:spPr>
        <p:txBody>
          <a:bodyPr wrap="square" rtlCol="0">
            <a:spAutoFit/>
          </a:bodyPr>
          <a:lstStyle/>
          <a:p>
            <a:r>
              <a:rPr lang="en-US" altLang="zh-CN" b="1" dirty="0"/>
              <a:t>PLEASE ANSWER YES</a:t>
            </a:r>
          </a:p>
          <a:p>
            <a:r>
              <a:rPr lang="en-US" altLang="zh-CN" dirty="0"/>
              <a:t>Therefore, </a:t>
            </a:r>
            <a:r>
              <a:rPr lang="en-US" altLang="zh-CN" dirty="0" err="1"/>
              <a:t>Mr.Lee</a:t>
            </a:r>
            <a:r>
              <a:rPr lang="en-US" altLang="zh-CN" dirty="0"/>
              <a:t> was very </a:t>
            </a:r>
            <a:r>
              <a:rPr lang="en-US" altLang="zh-CN" dirty="0" err="1"/>
              <a:t>dissapointed</a:t>
            </a:r>
            <a:r>
              <a:rPr lang="en-US" altLang="zh-CN" dirty="0"/>
              <a:t> due to that he had to go home by dinner time. On his way home, Lee thought that his wife might be mad at him for bringing nothing back. </a:t>
            </a:r>
            <a:endParaRPr lang="zh-CN" altLang="en-US" dirty="0"/>
          </a:p>
        </p:txBody>
      </p:sp>
      <p:sp>
        <p:nvSpPr>
          <p:cNvPr id="15" name="文本框 14"/>
          <p:cNvSpPr txBox="1"/>
          <p:nvPr/>
        </p:nvSpPr>
        <p:spPr>
          <a:xfrm>
            <a:off x="447675" y="4971398"/>
            <a:ext cx="3219450" cy="2031325"/>
          </a:xfrm>
          <a:prstGeom prst="rect">
            <a:avLst/>
          </a:prstGeom>
          <a:noFill/>
        </p:spPr>
        <p:txBody>
          <a:bodyPr wrap="square" rtlCol="0">
            <a:spAutoFit/>
          </a:bodyPr>
          <a:lstStyle/>
          <a:p>
            <a:r>
              <a:rPr lang="en-US" altLang="zh-CN" b="1" dirty="0"/>
              <a:t>YES,OF COURSE</a:t>
            </a:r>
          </a:p>
          <a:p>
            <a:r>
              <a:rPr lang="en-US" altLang="zh-CN" dirty="0"/>
              <a:t>So he bought a big fish at the market before he got home.. At least, he was happy finally for what he could bring home.</a:t>
            </a:r>
            <a:endParaRPr lang="zh-CN" altLang="en-US" dirty="0"/>
          </a:p>
          <a:p>
            <a:r>
              <a:rPr lang="en-US" altLang="zh-CN" dirty="0"/>
              <a:t> </a:t>
            </a:r>
            <a:endParaRPr lang="zh-CN" altLang="en-US" dirty="0"/>
          </a:p>
          <a:p>
            <a:endParaRPr lang="zh-CN" altLang="en-US" dirty="0"/>
          </a:p>
        </p:txBody>
      </p:sp>
      <p:sp>
        <p:nvSpPr>
          <p:cNvPr id="16" name="文本框 15"/>
          <p:cNvSpPr txBox="1"/>
          <p:nvPr/>
        </p:nvSpPr>
        <p:spPr>
          <a:xfrm>
            <a:off x="4914900" y="4971398"/>
            <a:ext cx="3086100" cy="1477328"/>
          </a:xfrm>
          <a:prstGeom prst="rect">
            <a:avLst/>
          </a:prstGeom>
          <a:noFill/>
        </p:spPr>
        <p:txBody>
          <a:bodyPr wrap="square" rtlCol="0">
            <a:spAutoFit/>
          </a:bodyPr>
          <a:lstStyle/>
          <a:p>
            <a:r>
              <a:rPr lang="en-US" altLang="zh-CN" b="1" dirty="0"/>
              <a:t>YES,YOU ARE GOOD</a:t>
            </a:r>
          </a:p>
          <a:p>
            <a:r>
              <a:rPr lang="en-US" altLang="zh-CN" dirty="0"/>
              <a:t>Last </a:t>
            </a:r>
            <a:r>
              <a:rPr lang="en-US" altLang="zh-CN" dirty="0" err="1"/>
              <a:t>sunday</a:t>
            </a:r>
            <a:r>
              <a:rPr lang="en-US" altLang="zh-CN" dirty="0"/>
              <a:t>, </a:t>
            </a:r>
            <a:r>
              <a:rPr lang="en-US" altLang="zh-CN" dirty="0" err="1"/>
              <a:t>Mr.Lee</a:t>
            </a:r>
            <a:r>
              <a:rPr lang="en-US" altLang="zh-CN" dirty="0"/>
              <a:t> got up very early to go fishing. He spent the whole day sitting beside the</a:t>
            </a:r>
            <a:endParaRPr lang="zh-CN" altLang="en-US" dirty="0"/>
          </a:p>
        </p:txBody>
      </p:sp>
    </p:spTree>
    <p:extLst>
      <p:ext uri="{BB962C8B-B14F-4D97-AF65-F5344CB8AC3E}">
        <p14:creationId xmlns:p14="http://schemas.microsoft.com/office/powerpoint/2010/main" val="78675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299" y="1451428"/>
            <a:ext cx="5862701" cy="3902527"/>
          </a:xfrm>
          <a:prstGeom prst="rect">
            <a:avLst/>
          </a:prstGeom>
        </p:spPr>
      </p:pic>
      <p:sp>
        <p:nvSpPr>
          <p:cNvPr id="4" name="文本框 3"/>
          <p:cNvSpPr txBox="1"/>
          <p:nvPr/>
        </p:nvSpPr>
        <p:spPr>
          <a:xfrm>
            <a:off x="760187" y="1133804"/>
            <a:ext cx="5181600" cy="1754326"/>
          </a:xfrm>
          <a:prstGeom prst="rect">
            <a:avLst/>
          </a:prstGeom>
          <a:noFill/>
        </p:spPr>
        <p:txBody>
          <a:bodyPr wrap="square" rtlCol="0">
            <a:spAutoFit/>
          </a:bodyPr>
          <a:lstStyle/>
          <a:p>
            <a:r>
              <a:rPr lang="en-US" altLang="zh-CN" sz="5200" b="1" dirty="0">
                <a:solidFill>
                  <a:srgbClr val="00457C"/>
                </a:solidFill>
              </a:rPr>
              <a:t>WHAT THE </a:t>
            </a:r>
          </a:p>
          <a:p>
            <a:r>
              <a:rPr lang="en-US" altLang="zh-CN" sz="5200" b="1" dirty="0">
                <a:solidFill>
                  <a:srgbClr val="00457C"/>
                </a:solidFill>
              </a:rPr>
              <a:t>FUCK BOY! </a:t>
            </a:r>
            <a:endParaRPr lang="zh-CN" altLang="en-US" sz="5200" b="1" dirty="0">
              <a:solidFill>
                <a:srgbClr val="00457C"/>
              </a:solidFill>
            </a:endParaRPr>
          </a:p>
        </p:txBody>
      </p:sp>
      <p:sp>
        <p:nvSpPr>
          <p:cNvPr id="5" name="文本框 4"/>
          <p:cNvSpPr txBox="1"/>
          <p:nvPr/>
        </p:nvSpPr>
        <p:spPr>
          <a:xfrm>
            <a:off x="324758" y="3219166"/>
            <a:ext cx="6052458" cy="2585323"/>
          </a:xfrm>
          <a:prstGeom prst="rect">
            <a:avLst/>
          </a:prstGeom>
          <a:noFill/>
        </p:spPr>
        <p:txBody>
          <a:bodyPr wrap="square" rtlCol="0">
            <a:spAutoFit/>
          </a:bodyPr>
          <a:lstStyle/>
          <a:p>
            <a:r>
              <a:rPr lang="en-US" altLang="zh-CN" b="1" dirty="0"/>
              <a:t>YES,YOU ARE GOOD</a:t>
            </a:r>
          </a:p>
          <a:p>
            <a:r>
              <a:rPr lang="en-US" altLang="zh-CN" dirty="0"/>
              <a:t>Last </a:t>
            </a:r>
            <a:r>
              <a:rPr lang="en-US" altLang="zh-CN" dirty="0" err="1"/>
              <a:t>sunday</a:t>
            </a:r>
            <a:r>
              <a:rPr lang="en-US" altLang="zh-CN" dirty="0"/>
              <a:t>, </a:t>
            </a:r>
            <a:r>
              <a:rPr lang="en-US" altLang="zh-CN" dirty="0" err="1"/>
              <a:t>Mr.Lee</a:t>
            </a:r>
            <a:r>
              <a:rPr lang="en-US" altLang="zh-CN" dirty="0"/>
              <a:t> got up very early to go fishing. He spent the whole day sitting beside the river but got nothing at the end of the day</a:t>
            </a:r>
          </a:p>
          <a:p>
            <a:endParaRPr lang="en-US" altLang="zh-CN" dirty="0"/>
          </a:p>
          <a:p>
            <a:r>
              <a:rPr lang="en-US" altLang="zh-CN" dirty="0"/>
              <a:t>Therefore, </a:t>
            </a:r>
            <a:r>
              <a:rPr lang="en-US" altLang="zh-CN" dirty="0" err="1"/>
              <a:t>Mr.Lee</a:t>
            </a:r>
            <a:r>
              <a:rPr lang="en-US" altLang="zh-CN" dirty="0"/>
              <a:t> was very </a:t>
            </a:r>
            <a:r>
              <a:rPr lang="en-US" altLang="zh-CN" dirty="0" err="1"/>
              <a:t>dissapointed</a:t>
            </a:r>
            <a:r>
              <a:rPr lang="en-US" altLang="zh-CN" dirty="0"/>
              <a:t> due to that he had to go home by dinner time. </a:t>
            </a:r>
            <a:r>
              <a:rPr lang="en-US" altLang="zh-CN" dirty="0">
                <a:solidFill>
                  <a:srgbClr val="00457C"/>
                </a:solidFill>
              </a:rPr>
              <a:t>On his way home, Lee thought that his wife might be mad at him for bringing nothing back. </a:t>
            </a:r>
            <a:endParaRPr lang="zh-CN" altLang="en-US" dirty="0">
              <a:solidFill>
                <a:srgbClr val="00457C"/>
              </a:solidFill>
            </a:endParaRPr>
          </a:p>
          <a:p>
            <a:endParaRPr lang="zh-CN" altLang="en-US" dirty="0"/>
          </a:p>
        </p:txBody>
      </p:sp>
      <p:grpSp>
        <p:nvGrpSpPr>
          <p:cNvPr id="9" name="组合 8"/>
          <p:cNvGrpSpPr/>
          <p:nvPr/>
        </p:nvGrpSpPr>
        <p:grpSpPr>
          <a:xfrm>
            <a:off x="1915885" y="2757502"/>
            <a:ext cx="568198" cy="130628"/>
            <a:chOff x="6110514" y="624114"/>
            <a:chExt cx="568198" cy="130628"/>
          </a:xfrm>
        </p:grpSpPr>
        <p:sp>
          <p:nvSpPr>
            <p:cNvPr id="6" name="椭圆 5"/>
            <p:cNvSpPr/>
            <p:nvPr/>
          </p:nvSpPr>
          <p:spPr>
            <a:xfrm>
              <a:off x="6110514" y="624114"/>
              <a:ext cx="130628" cy="130628"/>
            </a:xfrm>
            <a:prstGeom prst="ellipse">
              <a:avLst/>
            </a:prstGeom>
            <a:no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329299" y="624114"/>
              <a:ext cx="130628" cy="130628"/>
            </a:xfrm>
            <a:prstGeom prst="ellipse">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548084" y="624114"/>
              <a:ext cx="130628" cy="130628"/>
            </a:xfrm>
            <a:prstGeom prst="ellipse">
              <a:avLst/>
            </a:prstGeom>
            <a:no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1091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ef294446d5b1f0fbadfb05df84d89beba4c3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A000120150910A04KPBG</Template>
  <TotalTime>793</TotalTime>
  <Words>1463</Words>
  <Application>Microsoft Office PowerPoint</Application>
  <PresentationFormat>宽屏</PresentationFormat>
  <Paragraphs>146</Paragraphs>
  <Slides>17</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17</vt:i4>
      </vt:variant>
    </vt:vector>
  </HeadingPairs>
  <TitlesOfParts>
    <vt:vector size="23" baseType="lpstr">
      <vt:lpstr>微软雅黑</vt:lpstr>
      <vt:lpstr>Arial</vt:lpstr>
      <vt:lpstr>Bauhaus 93</vt:lpstr>
      <vt:lpstr>Calibri</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邓爽</dc:creator>
  <cp:lastModifiedBy>之灵 宇</cp:lastModifiedBy>
  <cp:revision>105</cp:revision>
  <dcterms:created xsi:type="dcterms:W3CDTF">2016-03-14T04:22:27Z</dcterms:created>
  <dcterms:modified xsi:type="dcterms:W3CDTF">2019-03-18T07:56:07Z</dcterms:modified>
</cp:coreProperties>
</file>